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tags/tag1.xml" ContentType="application/vnd.openxmlformats-officedocument.presentationml.tags+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819" r:id="rId6"/>
  </p:sldMasterIdLst>
  <p:notesMasterIdLst>
    <p:notesMasterId r:id="rId38"/>
  </p:notesMasterIdLst>
  <p:sldIdLst>
    <p:sldId id="354" r:id="rId7"/>
    <p:sldId id="461" r:id="rId8"/>
    <p:sldId id="439" r:id="rId9"/>
    <p:sldId id="451" r:id="rId10"/>
    <p:sldId id="365" r:id="rId11"/>
    <p:sldId id="358" r:id="rId12"/>
    <p:sldId id="329" r:id="rId13"/>
    <p:sldId id="453" r:id="rId14"/>
    <p:sldId id="332" r:id="rId15"/>
    <p:sldId id="445" r:id="rId16"/>
    <p:sldId id="463" r:id="rId17"/>
    <p:sldId id="367" r:id="rId18"/>
    <p:sldId id="446" r:id="rId19"/>
    <p:sldId id="466" r:id="rId20"/>
    <p:sldId id="464" r:id="rId21"/>
    <p:sldId id="465" r:id="rId22"/>
    <p:sldId id="467" r:id="rId23"/>
    <p:sldId id="468" r:id="rId24"/>
    <p:sldId id="470" r:id="rId25"/>
    <p:sldId id="471" r:id="rId26"/>
    <p:sldId id="473" r:id="rId27"/>
    <p:sldId id="472" r:id="rId28"/>
    <p:sldId id="476" r:id="rId29"/>
    <p:sldId id="401" r:id="rId30"/>
    <p:sldId id="406" r:id="rId31"/>
    <p:sldId id="441" r:id="rId32"/>
    <p:sldId id="334" r:id="rId33"/>
    <p:sldId id="336" r:id="rId34"/>
    <p:sldId id="474" r:id="rId35"/>
    <p:sldId id="475" r:id="rId36"/>
    <p:sldId id="420" r:id="rId37"/>
  </p:sldIdLst>
  <p:sldSz cx="9144000" cy="6858000" type="screen4x3"/>
  <p:notesSz cx="6858000" cy="9144000"/>
  <p:defaultTextStyle>
    <a:defPPr>
      <a:defRPr lang="zh-CN"/>
    </a:defPPr>
    <a:lvl1pPr algn="l" rtl="0" fontAlgn="base">
      <a:spcBef>
        <a:spcPct val="0"/>
      </a:spcBef>
      <a:spcAft>
        <a:spcPct val="0"/>
      </a:spcAft>
      <a:defRPr sz="2800" b="1" kern="1200">
        <a:solidFill>
          <a:srgbClr val="00B050"/>
        </a:solidFill>
        <a:latin typeface="隶书" pitchFamily="49" charset="-122"/>
        <a:ea typeface="隶书" pitchFamily="49" charset="-122"/>
        <a:cs typeface="+mn-cs"/>
      </a:defRPr>
    </a:lvl1pPr>
    <a:lvl2pPr marL="457200" algn="l" rtl="0" fontAlgn="base">
      <a:spcBef>
        <a:spcPct val="0"/>
      </a:spcBef>
      <a:spcAft>
        <a:spcPct val="0"/>
      </a:spcAft>
      <a:defRPr sz="2800" b="1" kern="1200">
        <a:solidFill>
          <a:srgbClr val="00B050"/>
        </a:solidFill>
        <a:latin typeface="隶书" pitchFamily="49" charset="-122"/>
        <a:ea typeface="隶书" pitchFamily="49" charset="-122"/>
        <a:cs typeface="+mn-cs"/>
      </a:defRPr>
    </a:lvl2pPr>
    <a:lvl3pPr marL="914400" algn="l" rtl="0" fontAlgn="base">
      <a:spcBef>
        <a:spcPct val="0"/>
      </a:spcBef>
      <a:spcAft>
        <a:spcPct val="0"/>
      </a:spcAft>
      <a:defRPr sz="2800" b="1" kern="1200">
        <a:solidFill>
          <a:srgbClr val="00B050"/>
        </a:solidFill>
        <a:latin typeface="隶书" pitchFamily="49" charset="-122"/>
        <a:ea typeface="隶书" pitchFamily="49" charset="-122"/>
        <a:cs typeface="+mn-cs"/>
      </a:defRPr>
    </a:lvl3pPr>
    <a:lvl4pPr marL="1371600" algn="l" rtl="0" fontAlgn="base">
      <a:spcBef>
        <a:spcPct val="0"/>
      </a:spcBef>
      <a:spcAft>
        <a:spcPct val="0"/>
      </a:spcAft>
      <a:defRPr sz="2800" b="1" kern="1200">
        <a:solidFill>
          <a:srgbClr val="00B050"/>
        </a:solidFill>
        <a:latin typeface="隶书" pitchFamily="49" charset="-122"/>
        <a:ea typeface="隶书" pitchFamily="49" charset="-122"/>
        <a:cs typeface="+mn-cs"/>
      </a:defRPr>
    </a:lvl4pPr>
    <a:lvl5pPr marL="1828800" algn="l" rtl="0" fontAlgn="base">
      <a:spcBef>
        <a:spcPct val="0"/>
      </a:spcBef>
      <a:spcAft>
        <a:spcPct val="0"/>
      </a:spcAft>
      <a:defRPr sz="2800" b="1" kern="1200">
        <a:solidFill>
          <a:srgbClr val="00B050"/>
        </a:solidFill>
        <a:latin typeface="隶书" pitchFamily="49" charset="-122"/>
        <a:ea typeface="隶书" pitchFamily="49" charset="-122"/>
        <a:cs typeface="+mn-cs"/>
      </a:defRPr>
    </a:lvl5pPr>
    <a:lvl6pPr marL="2286000" algn="l" defTabSz="914400" rtl="0" eaLnBrk="1" latinLnBrk="0" hangingPunct="1">
      <a:defRPr sz="2800" b="1" kern="1200">
        <a:solidFill>
          <a:srgbClr val="00B050"/>
        </a:solidFill>
        <a:latin typeface="隶书" pitchFamily="49" charset="-122"/>
        <a:ea typeface="隶书" pitchFamily="49" charset="-122"/>
        <a:cs typeface="+mn-cs"/>
      </a:defRPr>
    </a:lvl6pPr>
    <a:lvl7pPr marL="2743200" algn="l" defTabSz="914400" rtl="0" eaLnBrk="1" latinLnBrk="0" hangingPunct="1">
      <a:defRPr sz="2800" b="1" kern="1200">
        <a:solidFill>
          <a:srgbClr val="00B050"/>
        </a:solidFill>
        <a:latin typeface="隶书" pitchFamily="49" charset="-122"/>
        <a:ea typeface="隶书" pitchFamily="49" charset="-122"/>
        <a:cs typeface="+mn-cs"/>
      </a:defRPr>
    </a:lvl7pPr>
    <a:lvl8pPr marL="3200400" algn="l" defTabSz="914400" rtl="0" eaLnBrk="1" latinLnBrk="0" hangingPunct="1">
      <a:defRPr sz="2800" b="1" kern="1200">
        <a:solidFill>
          <a:srgbClr val="00B050"/>
        </a:solidFill>
        <a:latin typeface="隶书" pitchFamily="49" charset="-122"/>
        <a:ea typeface="隶书" pitchFamily="49" charset="-122"/>
        <a:cs typeface="+mn-cs"/>
      </a:defRPr>
    </a:lvl8pPr>
    <a:lvl9pPr marL="3657600" algn="l" defTabSz="914400" rtl="0" eaLnBrk="1" latinLnBrk="0" hangingPunct="1">
      <a:defRPr sz="2800" b="1" kern="1200">
        <a:solidFill>
          <a:srgbClr val="00B050"/>
        </a:solidFill>
        <a:latin typeface="隶书" pitchFamily="49" charset="-122"/>
        <a:ea typeface="隶书" pitchFamily="49"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E39B73"/>
    <a:srgbClr val="FF6600"/>
    <a:srgbClr val="800000"/>
    <a:srgbClr val="000099"/>
    <a:srgbClr val="004C22"/>
    <a:srgbClr val="FFCCFF"/>
    <a:srgbClr val="ECFCFE"/>
    <a:srgbClr val="FBFDF5"/>
    <a:srgbClr val="EAF5C7"/>
    <a:srgbClr val="F070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978" y="-11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b="0">
                <a:solidFill>
                  <a:schemeClr val="tx1"/>
                </a:solidFill>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b="0" smtClean="0">
                <a:solidFill>
                  <a:schemeClr val="tx1"/>
                </a:solidFill>
                <a:latin typeface="+mn-lt"/>
                <a:ea typeface="+mn-ea"/>
              </a:defRPr>
            </a:lvl1pPr>
          </a:lstStyle>
          <a:p>
            <a:pPr>
              <a:defRPr/>
            </a:pPr>
            <a:fld id="{589FEE21-1032-442E-AC4C-C7185A81382A}" type="datetimeFigureOut">
              <a:rPr lang="zh-CN" altLang="en-US"/>
              <a:pPr>
                <a:defRPr/>
              </a:pPr>
              <a:t>2013/5/21</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b="0">
                <a:solidFill>
                  <a:schemeClr val="tx1"/>
                </a:solidFill>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b="0" smtClean="0">
                <a:solidFill>
                  <a:schemeClr val="tx1"/>
                </a:solidFill>
                <a:latin typeface="+mn-lt"/>
                <a:ea typeface="+mn-ea"/>
              </a:defRPr>
            </a:lvl1pPr>
          </a:lstStyle>
          <a:p>
            <a:pPr>
              <a:defRPr/>
            </a:pPr>
            <a:fld id="{0AE1FAED-AD5D-4D37-90C4-74D3861BFB2C}" type="slidenum">
              <a:rPr lang="zh-CN" altLang="en-US"/>
              <a:pPr>
                <a:defRPr/>
              </a:pPr>
              <a:t>‹#›</a:t>
            </a:fld>
            <a:endParaRPr lang="zh-CN" altLang="en-US"/>
          </a:p>
        </p:txBody>
      </p:sp>
    </p:spTree>
    <p:extLst>
      <p:ext uri="{BB962C8B-B14F-4D97-AF65-F5344CB8AC3E}">
        <p14:creationId xmlns="" xmlns:p14="http://schemas.microsoft.com/office/powerpoint/2010/main" val="333058090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幻灯片图像占位符 1"/>
          <p:cNvSpPr>
            <a:spLocks noGrp="1" noRot="1" noChangeAspect="1" noTextEdit="1"/>
          </p:cNvSpPr>
          <p:nvPr>
            <p:ph type="sldImg"/>
          </p:nvPr>
        </p:nvSpPr>
        <p:spPr bwMode="auto">
          <a:noFill/>
          <a:ln>
            <a:solidFill>
              <a:srgbClr val="000000"/>
            </a:solidFill>
            <a:miter lim="800000"/>
            <a:headEnd/>
            <a:tailEnd/>
          </a:ln>
        </p:spPr>
      </p:sp>
      <p:sp>
        <p:nvSpPr>
          <p:cNvPr id="6451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latin typeface="Arial" charset="0"/>
            </a:endParaRPr>
          </a:p>
        </p:txBody>
      </p:sp>
      <p:sp>
        <p:nvSpPr>
          <p:cNvPr id="6451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C1B1E7-B719-4C5D-80FE-10C47E866833}" type="slidenum">
              <a:rPr lang="en-US" altLang="zh-CN">
                <a:solidFill>
                  <a:srgbClr val="000000"/>
                </a:solidFill>
                <a:latin typeface="Arial" charset="0"/>
              </a:rPr>
              <a:pPr fontAlgn="base">
                <a:spcBef>
                  <a:spcPct val="0"/>
                </a:spcBef>
                <a:spcAft>
                  <a:spcPct val="0"/>
                </a:spcAft>
              </a:pPr>
              <a:t>1</a:t>
            </a:fld>
            <a:endParaRPr lang="en-US" altLang="zh-CN">
              <a:solidFill>
                <a:srgbClr val="000000"/>
              </a:solidFill>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ln/>
        </p:spPr>
      </p:sp>
      <p:sp>
        <p:nvSpPr>
          <p:cNvPr id="14339" name="备注占位符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
        <p:nvSpPr>
          <p:cNvPr id="14340" name="灯片编号占位符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4DF9CBC5-FAC0-45D4-B8F1-B31DD217D43B}" type="slidenum">
              <a:rPr lang="en-US" altLang="zh-CN" sz="1200">
                <a:solidFill>
                  <a:prstClr val="black"/>
                </a:solidFill>
              </a:rPr>
              <a:pPr/>
              <a:t>10</a:t>
            </a:fld>
            <a:endParaRPr lang="en-US" altLang="zh-CN" sz="120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幻灯片图像占位符 1"/>
          <p:cNvSpPr>
            <a:spLocks noGrp="1" noRot="1" noChangeAspect="1" noTextEdit="1"/>
          </p:cNvSpPr>
          <p:nvPr>
            <p:ph type="sldImg"/>
          </p:nvPr>
        </p:nvSpPr>
        <p:spPr bwMode="auto">
          <a:noFill/>
          <a:ln>
            <a:solidFill>
              <a:srgbClr val="000000"/>
            </a:solidFill>
            <a:miter lim="800000"/>
            <a:headEnd/>
            <a:tailEnd/>
          </a:ln>
        </p:spPr>
      </p:sp>
      <p:sp>
        <p:nvSpPr>
          <p:cNvPr id="6656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latin typeface="Arial" charset="0"/>
            </a:endParaRPr>
          </a:p>
        </p:txBody>
      </p:sp>
      <p:sp>
        <p:nvSpPr>
          <p:cNvPr id="6656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DA0684-C87E-4F18-969E-45590EAE3C5D}" type="slidenum">
              <a:rPr lang="en-US" altLang="zh-CN">
                <a:solidFill>
                  <a:srgbClr val="000000"/>
                </a:solidFill>
                <a:latin typeface="Arial" charset="0"/>
              </a:rPr>
              <a:pPr fontAlgn="base">
                <a:spcBef>
                  <a:spcPct val="0"/>
                </a:spcBef>
                <a:spcAft>
                  <a:spcPct val="0"/>
                </a:spcAft>
              </a:pPr>
              <a:t>11</a:t>
            </a:fld>
            <a:endParaRPr lang="en-US" altLang="zh-CN">
              <a:solidFill>
                <a:srgbClr val="000000"/>
              </a:solidFill>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幻灯片图像占位符 1"/>
          <p:cNvSpPr>
            <a:spLocks noGrp="1" noRot="1" noChangeAspect="1" noTextEdit="1"/>
          </p:cNvSpPr>
          <p:nvPr>
            <p:ph type="sldImg"/>
          </p:nvPr>
        </p:nvSpPr>
        <p:spPr bwMode="auto">
          <a:noFill/>
          <a:ln>
            <a:solidFill>
              <a:srgbClr val="000000"/>
            </a:solidFill>
            <a:miter lim="800000"/>
            <a:headEnd/>
            <a:tailEnd/>
          </a:ln>
        </p:spPr>
      </p:sp>
      <p:sp>
        <p:nvSpPr>
          <p:cNvPr id="1013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latin typeface="Arial" charset="0"/>
            </a:endParaRPr>
          </a:p>
        </p:txBody>
      </p:sp>
      <p:sp>
        <p:nvSpPr>
          <p:cNvPr id="1013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EF7FFBF-E96F-4297-BF34-BA4E00C25365}" type="slidenum">
              <a:rPr lang="en-US" altLang="zh-CN">
                <a:solidFill>
                  <a:srgbClr val="000000"/>
                </a:solidFill>
                <a:latin typeface="Arial" charset="0"/>
              </a:rPr>
              <a:pPr fontAlgn="base">
                <a:spcBef>
                  <a:spcPct val="0"/>
                </a:spcBef>
                <a:spcAft>
                  <a:spcPct val="0"/>
                </a:spcAft>
              </a:pPr>
              <a:t>12</a:t>
            </a:fld>
            <a:endParaRPr lang="en-US" altLang="zh-CN">
              <a:solidFill>
                <a:srgbClr val="000000"/>
              </a:solidFill>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ln/>
        </p:spPr>
      </p:sp>
      <p:sp>
        <p:nvSpPr>
          <p:cNvPr id="14339" name="备注占位符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
        <p:nvSpPr>
          <p:cNvPr id="14340" name="灯片编号占位符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4DF9CBC5-FAC0-45D4-B8F1-B31DD217D43B}" type="slidenum">
              <a:rPr lang="en-US" altLang="zh-CN" sz="1200">
                <a:solidFill>
                  <a:prstClr val="black"/>
                </a:solidFill>
              </a:rPr>
              <a:pPr/>
              <a:t>13</a:t>
            </a:fld>
            <a:endParaRPr lang="en-US" altLang="zh-CN" sz="120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ln/>
        </p:spPr>
      </p:sp>
      <p:sp>
        <p:nvSpPr>
          <p:cNvPr id="14339" name="备注占位符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
        <p:nvSpPr>
          <p:cNvPr id="14340" name="灯片编号占位符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4DF9CBC5-FAC0-45D4-B8F1-B31DD217D43B}" type="slidenum">
              <a:rPr lang="en-US" altLang="zh-CN" sz="1200">
                <a:solidFill>
                  <a:prstClr val="black"/>
                </a:solidFill>
              </a:rPr>
              <a:pPr/>
              <a:t>14</a:t>
            </a:fld>
            <a:endParaRPr lang="en-US" altLang="zh-CN" sz="120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ln/>
        </p:spPr>
      </p:sp>
      <p:sp>
        <p:nvSpPr>
          <p:cNvPr id="14339" name="备注占位符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
        <p:nvSpPr>
          <p:cNvPr id="14340" name="灯片编号占位符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4DF9CBC5-FAC0-45D4-B8F1-B31DD217D43B}" type="slidenum">
              <a:rPr lang="en-US" altLang="zh-CN" sz="1200">
                <a:solidFill>
                  <a:prstClr val="black"/>
                </a:solidFill>
              </a:rPr>
              <a:pPr/>
              <a:t>15</a:t>
            </a:fld>
            <a:endParaRPr lang="en-US" altLang="zh-CN" sz="120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ln/>
        </p:spPr>
      </p:sp>
      <p:sp>
        <p:nvSpPr>
          <p:cNvPr id="14339" name="备注占位符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
        <p:nvSpPr>
          <p:cNvPr id="14340" name="灯片编号占位符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4DF9CBC5-FAC0-45D4-B8F1-B31DD217D43B}" type="slidenum">
              <a:rPr lang="en-US" altLang="zh-CN" sz="1200">
                <a:solidFill>
                  <a:prstClr val="black"/>
                </a:solidFill>
              </a:rPr>
              <a:pPr/>
              <a:t>16</a:t>
            </a:fld>
            <a:endParaRPr lang="en-US" altLang="zh-CN" sz="120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ln/>
        </p:spPr>
      </p:sp>
      <p:sp>
        <p:nvSpPr>
          <p:cNvPr id="14339" name="备注占位符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
        <p:nvSpPr>
          <p:cNvPr id="14340" name="灯片编号占位符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4DF9CBC5-FAC0-45D4-B8F1-B31DD217D43B}" type="slidenum">
              <a:rPr lang="en-US" altLang="zh-CN" sz="1200">
                <a:solidFill>
                  <a:prstClr val="black"/>
                </a:solidFill>
              </a:rPr>
              <a:pPr/>
              <a:t>18</a:t>
            </a:fld>
            <a:endParaRPr lang="en-US" altLang="zh-CN" sz="120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ln/>
        </p:spPr>
      </p:sp>
      <p:sp>
        <p:nvSpPr>
          <p:cNvPr id="14339" name="备注占位符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
        <p:nvSpPr>
          <p:cNvPr id="14340" name="灯片编号占位符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4DF9CBC5-FAC0-45D4-B8F1-B31DD217D43B}" type="slidenum">
              <a:rPr lang="en-US" altLang="zh-CN" sz="1200">
                <a:solidFill>
                  <a:prstClr val="black"/>
                </a:solidFill>
              </a:rPr>
              <a:pPr/>
              <a:t>19</a:t>
            </a:fld>
            <a:endParaRPr lang="en-US" altLang="zh-CN" sz="120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幻灯片图像占位符 1"/>
          <p:cNvSpPr>
            <a:spLocks noGrp="1" noRot="1" noChangeAspect="1" noTextEdit="1"/>
          </p:cNvSpPr>
          <p:nvPr>
            <p:ph type="sldImg"/>
          </p:nvPr>
        </p:nvSpPr>
        <p:spPr bwMode="auto">
          <a:noFill/>
          <a:ln>
            <a:solidFill>
              <a:srgbClr val="000000"/>
            </a:solidFill>
            <a:miter lim="800000"/>
            <a:headEnd/>
            <a:tailEnd/>
          </a:ln>
        </p:spPr>
      </p:sp>
      <p:sp>
        <p:nvSpPr>
          <p:cNvPr id="16281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latin typeface="Arial" charset="0"/>
            </a:endParaRPr>
          </a:p>
        </p:txBody>
      </p:sp>
      <p:sp>
        <p:nvSpPr>
          <p:cNvPr id="16281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BC5D81-A645-452D-AAC9-B9934450D851}" type="slidenum">
              <a:rPr lang="en-US" altLang="zh-CN">
                <a:solidFill>
                  <a:srgbClr val="000000"/>
                </a:solidFill>
                <a:latin typeface="Arial" charset="0"/>
              </a:rPr>
              <a:pPr fontAlgn="base">
                <a:spcBef>
                  <a:spcPct val="0"/>
                </a:spcBef>
                <a:spcAft>
                  <a:spcPct val="0"/>
                </a:spcAft>
              </a:pPr>
              <a:t>21</a:t>
            </a:fld>
            <a:endParaRPr lang="en-US" altLang="zh-CN">
              <a:solidFill>
                <a:srgbClr val="000000"/>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幻灯片图像占位符 1"/>
          <p:cNvSpPr>
            <a:spLocks noGrp="1" noRot="1" noChangeAspect="1" noTextEdit="1"/>
          </p:cNvSpPr>
          <p:nvPr>
            <p:ph type="sldImg"/>
          </p:nvPr>
        </p:nvSpPr>
        <p:spPr bwMode="auto">
          <a:noFill/>
          <a:ln>
            <a:solidFill>
              <a:srgbClr val="000000"/>
            </a:solidFill>
            <a:miter lim="800000"/>
            <a:headEnd/>
            <a:tailEnd/>
          </a:ln>
        </p:spPr>
      </p:sp>
      <p:sp>
        <p:nvSpPr>
          <p:cNvPr id="6656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latin typeface="Arial" charset="0"/>
            </a:endParaRPr>
          </a:p>
        </p:txBody>
      </p:sp>
      <p:sp>
        <p:nvSpPr>
          <p:cNvPr id="6656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DA0684-C87E-4F18-969E-45590EAE3C5D}" type="slidenum">
              <a:rPr lang="en-US" altLang="zh-CN">
                <a:solidFill>
                  <a:srgbClr val="000000"/>
                </a:solidFill>
                <a:latin typeface="Arial" charset="0"/>
              </a:rPr>
              <a:pPr fontAlgn="base">
                <a:spcBef>
                  <a:spcPct val="0"/>
                </a:spcBef>
                <a:spcAft>
                  <a:spcPct val="0"/>
                </a:spcAft>
              </a:pPr>
              <a:t>2</a:t>
            </a:fld>
            <a:endParaRPr lang="en-US" altLang="zh-CN">
              <a:solidFill>
                <a:srgbClr val="000000"/>
              </a:solidFill>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幻灯片图像占位符 1"/>
          <p:cNvSpPr>
            <a:spLocks noGrp="1" noRot="1" noChangeAspect="1" noTextEdit="1"/>
          </p:cNvSpPr>
          <p:nvPr>
            <p:ph type="sldImg"/>
          </p:nvPr>
        </p:nvSpPr>
        <p:spPr bwMode="auto">
          <a:noFill/>
          <a:ln>
            <a:solidFill>
              <a:srgbClr val="000000"/>
            </a:solidFill>
            <a:miter lim="800000"/>
            <a:headEnd/>
            <a:tailEnd/>
          </a:ln>
        </p:spPr>
      </p:sp>
      <p:sp>
        <p:nvSpPr>
          <p:cNvPr id="13824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latin typeface="Arial" charset="0"/>
            </a:endParaRPr>
          </a:p>
        </p:txBody>
      </p:sp>
      <p:sp>
        <p:nvSpPr>
          <p:cNvPr id="13824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6AB7DE-8978-4B90-9313-6EF9E3885C9B}" type="slidenum">
              <a:rPr lang="en-US" altLang="zh-CN">
                <a:solidFill>
                  <a:srgbClr val="000000"/>
                </a:solidFill>
                <a:latin typeface="Arial" charset="0"/>
              </a:rPr>
              <a:pPr fontAlgn="base">
                <a:spcBef>
                  <a:spcPct val="0"/>
                </a:spcBef>
                <a:spcAft>
                  <a:spcPct val="0"/>
                </a:spcAft>
              </a:pPr>
              <a:t>22</a:t>
            </a:fld>
            <a:endParaRPr lang="en-US" altLang="zh-CN">
              <a:solidFill>
                <a:srgbClr val="000000"/>
              </a:solidFill>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幻灯片图像占位符 1"/>
          <p:cNvSpPr>
            <a:spLocks noGrp="1" noRot="1" noChangeAspect="1" noTextEdit="1"/>
          </p:cNvSpPr>
          <p:nvPr>
            <p:ph type="sldImg"/>
          </p:nvPr>
        </p:nvSpPr>
        <p:spPr bwMode="auto">
          <a:noFill/>
          <a:ln>
            <a:solidFill>
              <a:srgbClr val="000000"/>
            </a:solidFill>
            <a:miter lim="800000"/>
            <a:headEnd/>
            <a:tailEnd/>
          </a:ln>
        </p:spPr>
      </p:sp>
      <p:sp>
        <p:nvSpPr>
          <p:cNvPr id="6656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latin typeface="Arial" charset="0"/>
            </a:endParaRPr>
          </a:p>
        </p:txBody>
      </p:sp>
      <p:sp>
        <p:nvSpPr>
          <p:cNvPr id="6656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DA0684-C87E-4F18-969E-45590EAE3C5D}" type="slidenum">
              <a:rPr lang="en-US" altLang="zh-CN">
                <a:solidFill>
                  <a:srgbClr val="000000"/>
                </a:solidFill>
                <a:latin typeface="Arial" charset="0"/>
              </a:rPr>
              <a:pPr fontAlgn="base">
                <a:spcBef>
                  <a:spcPct val="0"/>
                </a:spcBef>
                <a:spcAft>
                  <a:spcPct val="0"/>
                </a:spcAft>
              </a:pPr>
              <a:t>23</a:t>
            </a:fld>
            <a:endParaRPr lang="en-US" altLang="zh-CN">
              <a:solidFill>
                <a:srgbClr val="000000"/>
              </a:solidFill>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幻灯片图像占位符 1"/>
          <p:cNvSpPr>
            <a:spLocks noGrp="1" noRot="1" noChangeAspect="1" noTextEdit="1"/>
          </p:cNvSpPr>
          <p:nvPr>
            <p:ph type="sldImg"/>
          </p:nvPr>
        </p:nvSpPr>
        <p:spPr bwMode="auto">
          <a:noFill/>
          <a:ln>
            <a:solidFill>
              <a:srgbClr val="000000"/>
            </a:solidFill>
            <a:miter lim="800000"/>
            <a:headEnd/>
            <a:tailEnd/>
          </a:ln>
        </p:spPr>
      </p:sp>
      <p:sp>
        <p:nvSpPr>
          <p:cNvPr id="12185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latin typeface="Arial" charset="0"/>
            </a:endParaRPr>
          </a:p>
        </p:txBody>
      </p:sp>
      <p:sp>
        <p:nvSpPr>
          <p:cNvPr id="12185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C958B15-E5D9-4CC3-BFD7-5851B311C7F5}" type="slidenum">
              <a:rPr lang="en-US" altLang="zh-CN">
                <a:solidFill>
                  <a:srgbClr val="000000"/>
                </a:solidFill>
                <a:latin typeface="Arial" charset="0"/>
              </a:rPr>
              <a:pPr fontAlgn="base">
                <a:spcBef>
                  <a:spcPct val="0"/>
                </a:spcBef>
                <a:spcAft>
                  <a:spcPct val="0"/>
                </a:spcAft>
              </a:pPr>
              <a:t>24</a:t>
            </a:fld>
            <a:endParaRPr lang="en-US" altLang="zh-CN">
              <a:solidFill>
                <a:srgbClr val="000000"/>
              </a:solidFill>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幻灯片图像占位符 1"/>
          <p:cNvSpPr>
            <a:spLocks noGrp="1" noRot="1" noChangeAspect="1" noTextEdit="1"/>
          </p:cNvSpPr>
          <p:nvPr>
            <p:ph type="sldImg"/>
          </p:nvPr>
        </p:nvSpPr>
        <p:spPr bwMode="auto">
          <a:noFill/>
          <a:ln>
            <a:solidFill>
              <a:srgbClr val="000000"/>
            </a:solidFill>
            <a:miter lim="800000"/>
            <a:headEnd/>
            <a:tailEnd/>
          </a:ln>
        </p:spPr>
      </p:sp>
      <p:sp>
        <p:nvSpPr>
          <p:cNvPr id="13209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latin typeface="Arial" charset="0"/>
            </a:endParaRPr>
          </a:p>
        </p:txBody>
      </p:sp>
      <p:sp>
        <p:nvSpPr>
          <p:cNvPr id="13209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6DB15C-C9FE-4E25-8B3F-2B6EF61AA508}" type="slidenum">
              <a:rPr lang="en-US" altLang="zh-CN">
                <a:solidFill>
                  <a:srgbClr val="000000"/>
                </a:solidFill>
                <a:latin typeface="Arial" charset="0"/>
              </a:rPr>
              <a:pPr fontAlgn="base">
                <a:spcBef>
                  <a:spcPct val="0"/>
                </a:spcBef>
                <a:spcAft>
                  <a:spcPct val="0"/>
                </a:spcAft>
              </a:pPr>
              <a:t>25</a:t>
            </a:fld>
            <a:endParaRPr lang="en-US" altLang="zh-CN">
              <a:solidFill>
                <a:srgbClr val="000000"/>
              </a:solidFill>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ln/>
        </p:spPr>
      </p:sp>
      <p:sp>
        <p:nvSpPr>
          <p:cNvPr id="14339" name="备注占位符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
        <p:nvSpPr>
          <p:cNvPr id="14340" name="灯片编号占位符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4DF9CBC5-FAC0-45D4-B8F1-B31DD217D43B}" type="slidenum">
              <a:rPr lang="en-US" altLang="zh-CN" sz="1200">
                <a:solidFill>
                  <a:prstClr val="black"/>
                </a:solidFill>
              </a:rPr>
              <a:pPr/>
              <a:t>26</a:t>
            </a:fld>
            <a:endParaRPr lang="en-US" altLang="zh-CN" sz="120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幻灯片图像占位符 1"/>
          <p:cNvSpPr>
            <a:spLocks noGrp="1" noRot="1" noChangeAspect="1" noTextEdit="1"/>
          </p:cNvSpPr>
          <p:nvPr>
            <p:ph type="sldImg"/>
          </p:nvPr>
        </p:nvSpPr>
        <p:spPr bwMode="auto">
          <a:noFill/>
          <a:ln>
            <a:solidFill>
              <a:srgbClr val="000000"/>
            </a:solidFill>
            <a:miter lim="800000"/>
            <a:headEnd/>
            <a:tailEnd/>
          </a:ln>
        </p:spPr>
      </p:sp>
      <p:sp>
        <p:nvSpPr>
          <p:cNvPr id="15667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latin typeface="Arial" charset="0"/>
            </a:endParaRPr>
          </a:p>
        </p:txBody>
      </p:sp>
      <p:sp>
        <p:nvSpPr>
          <p:cNvPr id="15667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FCFAE4-E7C0-4F35-AABE-5C0363B88E6E}" type="slidenum">
              <a:rPr lang="en-US" altLang="zh-CN">
                <a:solidFill>
                  <a:srgbClr val="000000"/>
                </a:solidFill>
                <a:latin typeface="Arial" charset="0"/>
              </a:rPr>
              <a:pPr fontAlgn="base">
                <a:spcBef>
                  <a:spcPct val="0"/>
                </a:spcBef>
                <a:spcAft>
                  <a:spcPct val="0"/>
                </a:spcAft>
              </a:pPr>
              <a:t>27</a:t>
            </a:fld>
            <a:endParaRPr lang="en-US" altLang="zh-CN">
              <a:solidFill>
                <a:srgbClr val="000000"/>
              </a:solidFill>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幻灯片图像占位符 1"/>
          <p:cNvSpPr>
            <a:spLocks noGrp="1" noRot="1" noChangeAspect="1" noTextEdit="1"/>
          </p:cNvSpPr>
          <p:nvPr>
            <p:ph type="sldImg"/>
          </p:nvPr>
        </p:nvSpPr>
        <p:spPr bwMode="auto">
          <a:noFill/>
          <a:ln>
            <a:solidFill>
              <a:srgbClr val="000000"/>
            </a:solidFill>
            <a:miter lim="800000"/>
            <a:headEnd/>
            <a:tailEnd/>
          </a:ln>
        </p:spPr>
      </p:sp>
      <p:sp>
        <p:nvSpPr>
          <p:cNvPr id="15872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latin typeface="Arial" charset="0"/>
            </a:endParaRPr>
          </a:p>
        </p:txBody>
      </p:sp>
      <p:sp>
        <p:nvSpPr>
          <p:cNvPr id="15872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86CE388-9BB5-4785-929C-0D712A086A63}" type="slidenum">
              <a:rPr lang="en-US" altLang="zh-CN">
                <a:solidFill>
                  <a:srgbClr val="000000"/>
                </a:solidFill>
                <a:latin typeface="Arial" charset="0"/>
              </a:rPr>
              <a:pPr fontAlgn="base">
                <a:spcBef>
                  <a:spcPct val="0"/>
                </a:spcBef>
                <a:spcAft>
                  <a:spcPct val="0"/>
                </a:spcAft>
              </a:pPr>
              <a:t>28</a:t>
            </a:fld>
            <a:endParaRPr lang="en-US" altLang="zh-CN">
              <a:solidFill>
                <a:srgbClr val="000000"/>
              </a:solidFill>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幻灯片图像占位符 1"/>
          <p:cNvSpPr>
            <a:spLocks noGrp="1" noRot="1" noChangeAspect="1" noTextEdit="1"/>
          </p:cNvSpPr>
          <p:nvPr>
            <p:ph type="sldImg"/>
          </p:nvPr>
        </p:nvSpPr>
        <p:spPr bwMode="auto">
          <a:noFill/>
          <a:ln>
            <a:solidFill>
              <a:srgbClr val="000000"/>
            </a:solidFill>
            <a:miter lim="800000"/>
            <a:headEnd/>
            <a:tailEnd/>
          </a:ln>
        </p:spPr>
      </p:sp>
      <p:sp>
        <p:nvSpPr>
          <p:cNvPr id="13824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latin typeface="Arial" charset="0"/>
            </a:endParaRPr>
          </a:p>
        </p:txBody>
      </p:sp>
      <p:sp>
        <p:nvSpPr>
          <p:cNvPr id="13824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6AB7DE-8978-4B90-9313-6EF9E3885C9B}" type="slidenum">
              <a:rPr lang="en-US" altLang="zh-CN">
                <a:solidFill>
                  <a:srgbClr val="000000"/>
                </a:solidFill>
                <a:latin typeface="Arial" charset="0"/>
              </a:rPr>
              <a:pPr/>
              <a:t>29</a:t>
            </a:fld>
            <a:endParaRPr lang="en-US" altLang="zh-CN">
              <a:solidFill>
                <a:srgbClr val="000000"/>
              </a:solidFill>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幻灯片图像占位符 1"/>
          <p:cNvSpPr>
            <a:spLocks noGrp="1" noRot="1" noChangeAspect="1" noTextEdit="1"/>
          </p:cNvSpPr>
          <p:nvPr>
            <p:ph type="sldImg"/>
          </p:nvPr>
        </p:nvSpPr>
        <p:spPr bwMode="auto">
          <a:noFill/>
          <a:ln>
            <a:solidFill>
              <a:srgbClr val="000000"/>
            </a:solidFill>
            <a:miter lim="800000"/>
            <a:headEnd/>
            <a:tailEnd/>
          </a:ln>
        </p:spPr>
      </p:sp>
      <p:sp>
        <p:nvSpPr>
          <p:cNvPr id="17101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latin typeface="Arial" charset="0"/>
            </a:endParaRPr>
          </a:p>
        </p:txBody>
      </p:sp>
      <p:sp>
        <p:nvSpPr>
          <p:cNvPr id="17101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3FFF5F-C60C-44B2-B52D-100B2B88DF2D}" type="slidenum">
              <a:rPr lang="en-US" altLang="zh-CN">
                <a:solidFill>
                  <a:srgbClr val="000000"/>
                </a:solidFill>
                <a:latin typeface="Arial" charset="0"/>
              </a:rPr>
              <a:pPr fontAlgn="base">
                <a:spcBef>
                  <a:spcPct val="0"/>
                </a:spcBef>
                <a:spcAft>
                  <a:spcPct val="0"/>
                </a:spcAft>
              </a:pPr>
              <a:t>30</a:t>
            </a:fld>
            <a:endParaRPr lang="en-US" altLang="zh-CN">
              <a:solidFill>
                <a:srgbClr val="000000"/>
              </a:solidFill>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幻灯片图像占位符 1"/>
          <p:cNvSpPr>
            <a:spLocks noGrp="1" noRot="1" noChangeAspect="1" noTextEdit="1"/>
          </p:cNvSpPr>
          <p:nvPr>
            <p:ph type="sldImg"/>
          </p:nvPr>
        </p:nvSpPr>
        <p:spPr bwMode="auto">
          <a:noFill/>
          <a:ln>
            <a:solidFill>
              <a:srgbClr val="000000"/>
            </a:solidFill>
            <a:miter lim="800000"/>
            <a:headEnd/>
            <a:tailEnd/>
          </a:ln>
        </p:spPr>
      </p:sp>
      <p:sp>
        <p:nvSpPr>
          <p:cNvPr id="17101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latin typeface="Arial" charset="0"/>
            </a:endParaRPr>
          </a:p>
        </p:txBody>
      </p:sp>
      <p:sp>
        <p:nvSpPr>
          <p:cNvPr id="17101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3FFF5F-C60C-44B2-B52D-100B2B88DF2D}" type="slidenum">
              <a:rPr lang="en-US" altLang="zh-CN">
                <a:solidFill>
                  <a:srgbClr val="000000"/>
                </a:solidFill>
                <a:latin typeface="Arial" charset="0"/>
              </a:rPr>
              <a:pPr fontAlgn="base">
                <a:spcBef>
                  <a:spcPct val="0"/>
                </a:spcBef>
                <a:spcAft>
                  <a:spcPct val="0"/>
                </a:spcAft>
              </a:pPr>
              <a:t>31</a:t>
            </a:fld>
            <a:endParaRPr lang="en-US" altLang="zh-CN">
              <a:solidFill>
                <a:srgbClr val="000000"/>
              </a:solidFill>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ln/>
        </p:spPr>
      </p:sp>
      <p:sp>
        <p:nvSpPr>
          <p:cNvPr id="14339" name="备注占位符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
        <p:nvSpPr>
          <p:cNvPr id="14340" name="灯片编号占位符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4DF9CBC5-FAC0-45D4-B8F1-B31DD217D43B}" type="slidenum">
              <a:rPr lang="en-US" altLang="zh-CN" sz="1200">
                <a:solidFill>
                  <a:prstClr val="black"/>
                </a:solidFill>
              </a:rPr>
              <a:pPr/>
              <a:t>3</a:t>
            </a:fld>
            <a:endParaRPr lang="en-US" altLang="zh-CN" sz="120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ln/>
        </p:spPr>
      </p:sp>
      <p:sp>
        <p:nvSpPr>
          <p:cNvPr id="14339" name="备注占位符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
        <p:nvSpPr>
          <p:cNvPr id="14340" name="灯片编号占位符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4DF9CBC5-FAC0-45D4-B8F1-B31DD217D43B}" type="slidenum">
              <a:rPr lang="en-US" altLang="zh-CN" sz="1200">
                <a:solidFill>
                  <a:prstClr val="black"/>
                </a:solidFill>
              </a:rPr>
              <a:pPr/>
              <a:t>4</a:t>
            </a:fld>
            <a:endParaRPr lang="en-US" altLang="zh-CN" sz="120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noTextEdit="1"/>
          </p:cNvSpPr>
          <p:nvPr>
            <p:ph type="sldImg"/>
          </p:nvPr>
        </p:nvSpPr>
        <p:spPr bwMode="auto">
          <a:noFill/>
          <a:ln>
            <a:solidFill>
              <a:srgbClr val="000000"/>
            </a:solidFill>
            <a:miter lim="800000"/>
            <a:headEnd/>
            <a:tailEnd/>
          </a:ln>
        </p:spPr>
      </p:sp>
      <p:sp>
        <p:nvSpPr>
          <p:cNvPr id="7475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latin typeface="Arial" charset="0"/>
            </a:endParaRPr>
          </a:p>
        </p:txBody>
      </p:sp>
      <p:sp>
        <p:nvSpPr>
          <p:cNvPr id="7475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585C1A-CB4E-45D5-864D-BA8D752FE6D0}" type="slidenum">
              <a:rPr lang="en-US" altLang="zh-CN">
                <a:solidFill>
                  <a:srgbClr val="000000"/>
                </a:solidFill>
                <a:latin typeface="Arial" charset="0"/>
              </a:rPr>
              <a:pPr fontAlgn="base">
                <a:spcBef>
                  <a:spcPct val="0"/>
                </a:spcBef>
                <a:spcAft>
                  <a:spcPct val="0"/>
                </a:spcAft>
              </a:pPr>
              <a:t>5</a:t>
            </a:fld>
            <a:endParaRPr lang="en-US" altLang="zh-CN">
              <a:solidFill>
                <a:srgbClr val="000000"/>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幻灯片图像占位符 1"/>
          <p:cNvSpPr>
            <a:spLocks noGrp="1" noRot="1" noChangeAspect="1" noTextEdit="1"/>
          </p:cNvSpPr>
          <p:nvPr>
            <p:ph type="sldImg"/>
          </p:nvPr>
        </p:nvSpPr>
        <p:spPr bwMode="auto">
          <a:noFill/>
          <a:ln>
            <a:solidFill>
              <a:srgbClr val="000000"/>
            </a:solidFill>
            <a:miter lim="800000"/>
            <a:headEnd/>
            <a:tailEnd/>
          </a:ln>
        </p:spPr>
      </p:sp>
      <p:sp>
        <p:nvSpPr>
          <p:cNvPr id="7885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latin typeface="Arial" charset="0"/>
            </a:endParaRPr>
          </a:p>
        </p:txBody>
      </p:sp>
      <p:sp>
        <p:nvSpPr>
          <p:cNvPr id="7885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E057EE-8C74-4449-B50A-1FCE9DD4AA50}" type="slidenum">
              <a:rPr lang="en-US" altLang="zh-CN">
                <a:solidFill>
                  <a:srgbClr val="000000"/>
                </a:solidFill>
                <a:latin typeface="Arial" charset="0"/>
              </a:rPr>
              <a:pPr fontAlgn="base">
                <a:spcBef>
                  <a:spcPct val="0"/>
                </a:spcBef>
                <a:spcAft>
                  <a:spcPct val="0"/>
                </a:spcAft>
              </a:pPr>
              <a:t>6</a:t>
            </a:fld>
            <a:endParaRPr lang="en-US" altLang="zh-CN">
              <a:solidFill>
                <a:srgbClr val="000000"/>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幻灯片图像占位符 1"/>
          <p:cNvSpPr>
            <a:spLocks noGrp="1" noRot="1" noChangeAspect="1" noTextEdit="1"/>
          </p:cNvSpPr>
          <p:nvPr>
            <p:ph type="sldImg"/>
          </p:nvPr>
        </p:nvSpPr>
        <p:spPr bwMode="auto">
          <a:noFill/>
          <a:ln>
            <a:solidFill>
              <a:srgbClr val="000000"/>
            </a:solidFill>
            <a:miter lim="800000"/>
            <a:headEnd/>
            <a:tailEnd/>
          </a:ln>
        </p:spPr>
      </p:sp>
      <p:sp>
        <p:nvSpPr>
          <p:cNvPr id="8089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latin typeface="Arial" charset="0"/>
            </a:endParaRPr>
          </a:p>
        </p:txBody>
      </p:sp>
      <p:sp>
        <p:nvSpPr>
          <p:cNvPr id="8089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A7D363-E21E-4B8C-8DE4-75C65407C1F3}" type="slidenum">
              <a:rPr lang="en-US" altLang="zh-CN">
                <a:solidFill>
                  <a:srgbClr val="000000"/>
                </a:solidFill>
                <a:latin typeface="Arial" charset="0"/>
              </a:rPr>
              <a:pPr fontAlgn="base">
                <a:spcBef>
                  <a:spcPct val="0"/>
                </a:spcBef>
                <a:spcAft>
                  <a:spcPct val="0"/>
                </a:spcAft>
              </a:pPr>
              <a:t>7</a:t>
            </a:fld>
            <a:endParaRPr lang="en-US" altLang="zh-CN">
              <a:solidFill>
                <a:srgbClr val="000000"/>
              </a:solidFill>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ln/>
        </p:spPr>
      </p:sp>
      <p:sp>
        <p:nvSpPr>
          <p:cNvPr id="14339" name="备注占位符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
        <p:nvSpPr>
          <p:cNvPr id="14340" name="灯片编号占位符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4DF9CBC5-FAC0-45D4-B8F1-B31DD217D43B}" type="slidenum">
              <a:rPr lang="en-US" altLang="zh-CN" sz="1200">
                <a:solidFill>
                  <a:prstClr val="black"/>
                </a:solidFill>
              </a:rPr>
              <a:pPr/>
              <a:t>8</a:t>
            </a:fld>
            <a:endParaRPr lang="en-US" altLang="zh-CN" sz="120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幻灯片图像占位符 1"/>
          <p:cNvSpPr>
            <a:spLocks noGrp="1" noRot="1" noChangeAspect="1" noTextEdit="1"/>
          </p:cNvSpPr>
          <p:nvPr>
            <p:ph type="sldImg"/>
          </p:nvPr>
        </p:nvSpPr>
        <p:spPr bwMode="auto">
          <a:noFill/>
          <a:ln>
            <a:solidFill>
              <a:srgbClr val="000000"/>
            </a:solidFill>
            <a:miter lim="800000"/>
            <a:headEnd/>
            <a:tailEnd/>
          </a:ln>
        </p:spPr>
      </p:sp>
      <p:sp>
        <p:nvSpPr>
          <p:cNvPr id="8704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latin typeface="Arial" charset="0"/>
            </a:endParaRPr>
          </a:p>
        </p:txBody>
      </p:sp>
      <p:sp>
        <p:nvSpPr>
          <p:cNvPr id="8704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72632E-81A2-4E43-BDD0-85D14A0D8987}" type="slidenum">
              <a:rPr lang="en-US" altLang="zh-CN">
                <a:solidFill>
                  <a:srgbClr val="000000"/>
                </a:solidFill>
                <a:latin typeface="Arial" charset="0"/>
              </a:rPr>
              <a:pPr fontAlgn="base">
                <a:spcBef>
                  <a:spcPct val="0"/>
                </a:spcBef>
                <a:spcAft>
                  <a:spcPct val="0"/>
                </a:spcAft>
              </a:pPr>
              <a:t>9</a:t>
            </a:fld>
            <a:endParaRPr lang="en-US" altLang="zh-CN">
              <a:solidFill>
                <a:srgbClr val="000000"/>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Rectangle 11"/>
          <p:cNvSpPr>
            <a:spLocks noChangeArrowheads="1"/>
          </p:cNvSpPr>
          <p:nvPr/>
        </p:nvSpPr>
        <p:spPr bwMode="auto">
          <a:xfrm>
            <a:off x="0" y="765175"/>
            <a:ext cx="9144000" cy="71438"/>
          </a:xfrm>
          <a:prstGeom prst="rect">
            <a:avLst/>
          </a:prstGeom>
          <a:gradFill rotWithShape="1">
            <a:gsLst>
              <a:gs pos="0">
                <a:schemeClr val="bg1"/>
              </a:gs>
              <a:gs pos="100000">
                <a:srgbClr val="333399"/>
              </a:gs>
            </a:gsLst>
            <a:lin ang="0" scaled="1"/>
          </a:gradFill>
          <a:ln>
            <a:noFill/>
          </a:ln>
          <a:extLst/>
        </p:spPr>
        <p:txBody>
          <a:bodyPr wrap="none" anchor="ct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800" smtClean="0">
              <a:solidFill>
                <a:srgbClr val="000000"/>
              </a:solidFill>
            </a:endParaRPr>
          </a:p>
        </p:txBody>
      </p:sp>
      <p:pic>
        <p:nvPicPr>
          <p:cNvPr id="3" name="Picture 12"/>
          <p:cNvPicPr>
            <a:picLocks noChangeAspect="1" noChangeArrowheads="1"/>
          </p:cNvPicPr>
          <p:nvPr/>
        </p:nvPicPr>
        <p:blipFill>
          <a:blip r:embed="rId2" cstate="print"/>
          <a:srcRect/>
          <a:stretch>
            <a:fillRect/>
          </a:stretch>
        </p:blipFill>
        <p:spPr bwMode="auto">
          <a:xfrm>
            <a:off x="179388" y="138113"/>
            <a:ext cx="1368425" cy="533400"/>
          </a:xfrm>
          <a:prstGeom prst="rect">
            <a:avLst/>
          </a:prstGeom>
          <a:noFill/>
          <a:ln w="9525">
            <a:noFill/>
            <a:miter lim="800000"/>
            <a:headEnd/>
            <a:tailEnd/>
          </a:ln>
        </p:spPr>
      </p:pic>
      <p:sp>
        <p:nvSpPr>
          <p:cNvPr id="4" name="Text Box 7"/>
          <p:cNvSpPr txBox="1">
            <a:spLocks noChangeArrowheads="1"/>
          </p:cNvSpPr>
          <p:nvPr/>
        </p:nvSpPr>
        <p:spPr bwMode="auto">
          <a:xfrm>
            <a:off x="7250113" y="6540500"/>
            <a:ext cx="1763712" cy="304800"/>
          </a:xfrm>
          <a:prstGeom prst="rect">
            <a:avLst/>
          </a:prstGeom>
          <a:noFill/>
          <a:ln>
            <a:noFill/>
          </a:ln>
          <a:extLst/>
        </p:spPr>
        <p:txBody>
          <a:bodyPr wrap="none">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algn="dist" eaLnBrk="1" hangingPunct="1">
              <a:defRPr/>
            </a:pPr>
            <a:r>
              <a:rPr kumimoji="1" lang="en-US" altLang="zh-CN" smtClean="0">
                <a:solidFill>
                  <a:srgbClr val="0055AA"/>
                </a:solidFill>
                <a:latin typeface="Century Gothic" pitchFamily="34" charset="0"/>
              </a:rPr>
              <a:t>www.potevio.com</a:t>
            </a:r>
          </a:p>
        </p:txBody>
      </p:sp>
      <p:pic>
        <p:nvPicPr>
          <p:cNvPr id="5" name="Picture 8" descr="lin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8600" y="6453188"/>
            <a:ext cx="8686800" cy="152400"/>
          </a:xfrm>
          <a:prstGeom prst="rect">
            <a:avLst/>
          </a:prstGeom>
          <a:noFill/>
          <a:ln w="9525">
            <a:noFill/>
            <a:miter lim="800000"/>
            <a:headEnd/>
            <a:tailEnd/>
          </a:ln>
        </p:spPr>
      </p:pic>
      <p:sp>
        <p:nvSpPr>
          <p:cNvPr id="6" name="Text Box 7"/>
          <p:cNvSpPr txBox="1">
            <a:spLocks noChangeArrowheads="1"/>
          </p:cNvSpPr>
          <p:nvPr/>
        </p:nvSpPr>
        <p:spPr bwMode="gray">
          <a:xfrm>
            <a:off x="1066800" y="1600200"/>
            <a:ext cx="6400800" cy="579438"/>
          </a:xfrm>
          <a:prstGeom prst="rect">
            <a:avLst/>
          </a:prstGeom>
          <a:noFill/>
          <a:ln>
            <a:noFill/>
          </a:ln>
          <a:extLst/>
        </p:spPr>
        <p:txBody>
          <a:bodyPr>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spcBef>
                <a:spcPct val="50000"/>
              </a:spcBef>
              <a:defRPr/>
            </a:pPr>
            <a:endParaRPr lang="zh-CN" altLang="en-US" sz="3200" smtClean="0">
              <a:solidFill>
                <a:srgbClr val="000000"/>
              </a:solidFill>
              <a:ea typeface="华文中宋" pitchFamily="2" charset="-122"/>
            </a:endParaRPr>
          </a:p>
        </p:txBody>
      </p:sp>
      <p:pic>
        <p:nvPicPr>
          <p:cNvPr id="7" name="Picture 2" descr="图片1"/>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8" name="Rectangle 6"/>
          <p:cNvSpPr>
            <a:spLocks noGrp="1" noChangeArrowheads="1"/>
          </p:cNvSpPr>
          <p:nvPr>
            <p:ph type="sldNum" sz="quarter" idx="10"/>
          </p:nvPr>
        </p:nvSpPr>
        <p:spPr>
          <a:xfrm>
            <a:off x="6553200" y="6245225"/>
            <a:ext cx="2133600" cy="476250"/>
          </a:xfrm>
        </p:spPr>
        <p:txBody>
          <a:bodyPr/>
          <a:lstStyle>
            <a:lvl1pPr fontAlgn="auto">
              <a:spcBef>
                <a:spcPts val="0"/>
              </a:spcBef>
              <a:spcAft>
                <a:spcPts val="0"/>
              </a:spcAft>
              <a:defRPr sz="1800"/>
            </a:lvl1pPr>
          </a:lstStyle>
          <a:p>
            <a:pPr>
              <a:defRPr/>
            </a:pPr>
            <a:fld id="{0877189F-271C-40F1-8CC7-7EB57B506773}" type="slidenum">
              <a:rPr lang="en-US" altLang="zh-CN"/>
              <a:pPr>
                <a:defRPr/>
              </a:pPr>
              <a:t>‹#›</a:t>
            </a:fld>
            <a:endParaRPr lang="en-US" altLang="zh-CN"/>
          </a:p>
        </p:txBody>
      </p:sp>
    </p:spTree>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1C01EAB6-7755-46A4-8556-30F23D98A26C}" type="slidenum">
              <a:rPr lang="en-US" altLang="zh-CN"/>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77025" y="106363"/>
            <a:ext cx="2071688" cy="6019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06363"/>
            <a:ext cx="6067425" cy="6019800"/>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20F6E9D7-A62D-4B19-80B8-B499E74C424E}" type="slidenum">
              <a:rPr lang="en-US" altLang="zh-CN"/>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Rectangle 11"/>
          <p:cNvSpPr>
            <a:spLocks noChangeArrowheads="1"/>
          </p:cNvSpPr>
          <p:nvPr/>
        </p:nvSpPr>
        <p:spPr bwMode="auto">
          <a:xfrm>
            <a:off x="0" y="765175"/>
            <a:ext cx="9144000" cy="71438"/>
          </a:xfrm>
          <a:prstGeom prst="rect">
            <a:avLst/>
          </a:prstGeom>
          <a:gradFill rotWithShape="1">
            <a:gsLst>
              <a:gs pos="0">
                <a:schemeClr val="bg1"/>
              </a:gs>
              <a:gs pos="100000">
                <a:srgbClr val="333399"/>
              </a:gs>
            </a:gsLst>
            <a:lin ang="0" scaled="1"/>
          </a:gradFill>
          <a:ln>
            <a:noFill/>
          </a:ln>
          <a:extLst/>
        </p:spPr>
        <p:txBody>
          <a:bodyPr wrap="none" anchor="ct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800" smtClean="0">
              <a:solidFill>
                <a:srgbClr val="000000"/>
              </a:solidFill>
            </a:endParaRPr>
          </a:p>
        </p:txBody>
      </p:sp>
      <p:pic>
        <p:nvPicPr>
          <p:cNvPr id="3" name="Picture 12"/>
          <p:cNvPicPr>
            <a:picLocks noChangeAspect="1" noChangeArrowheads="1"/>
          </p:cNvPicPr>
          <p:nvPr/>
        </p:nvPicPr>
        <p:blipFill>
          <a:blip r:embed="rId2" cstate="print"/>
          <a:srcRect/>
          <a:stretch>
            <a:fillRect/>
          </a:stretch>
        </p:blipFill>
        <p:spPr bwMode="auto">
          <a:xfrm>
            <a:off x="179388" y="138113"/>
            <a:ext cx="1368425" cy="533400"/>
          </a:xfrm>
          <a:prstGeom prst="rect">
            <a:avLst/>
          </a:prstGeom>
          <a:noFill/>
          <a:ln w="9525">
            <a:noFill/>
            <a:miter lim="800000"/>
            <a:headEnd/>
            <a:tailEnd/>
          </a:ln>
        </p:spPr>
      </p:pic>
      <p:sp>
        <p:nvSpPr>
          <p:cNvPr id="4" name="Text Box 7"/>
          <p:cNvSpPr txBox="1">
            <a:spLocks noChangeArrowheads="1"/>
          </p:cNvSpPr>
          <p:nvPr/>
        </p:nvSpPr>
        <p:spPr bwMode="auto">
          <a:xfrm>
            <a:off x="7250113" y="6540500"/>
            <a:ext cx="1763712" cy="304800"/>
          </a:xfrm>
          <a:prstGeom prst="rect">
            <a:avLst/>
          </a:prstGeom>
          <a:noFill/>
          <a:ln>
            <a:noFill/>
          </a:ln>
          <a:extLst/>
        </p:spPr>
        <p:txBody>
          <a:bodyPr wrap="none">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algn="dist" eaLnBrk="1" hangingPunct="1">
              <a:defRPr/>
            </a:pPr>
            <a:r>
              <a:rPr kumimoji="1" lang="en-US" altLang="zh-CN" smtClean="0">
                <a:solidFill>
                  <a:srgbClr val="0055AA"/>
                </a:solidFill>
                <a:latin typeface="Century Gothic" pitchFamily="34" charset="0"/>
              </a:rPr>
              <a:t>www.potevio.com</a:t>
            </a:r>
          </a:p>
        </p:txBody>
      </p:sp>
      <p:pic>
        <p:nvPicPr>
          <p:cNvPr id="5" name="Picture 8" descr="lin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8600" y="6453188"/>
            <a:ext cx="8686800" cy="152400"/>
          </a:xfrm>
          <a:prstGeom prst="rect">
            <a:avLst/>
          </a:prstGeom>
          <a:noFill/>
          <a:ln w="9525">
            <a:noFill/>
            <a:miter lim="800000"/>
            <a:headEnd/>
            <a:tailEnd/>
          </a:ln>
        </p:spPr>
      </p:pic>
      <p:sp>
        <p:nvSpPr>
          <p:cNvPr id="6" name="Text Box 7"/>
          <p:cNvSpPr txBox="1">
            <a:spLocks noChangeArrowheads="1"/>
          </p:cNvSpPr>
          <p:nvPr/>
        </p:nvSpPr>
        <p:spPr bwMode="gray">
          <a:xfrm>
            <a:off x="1066800" y="1600200"/>
            <a:ext cx="6400800" cy="579438"/>
          </a:xfrm>
          <a:prstGeom prst="rect">
            <a:avLst/>
          </a:prstGeom>
          <a:noFill/>
          <a:ln>
            <a:noFill/>
          </a:ln>
          <a:extLst/>
        </p:spPr>
        <p:txBody>
          <a:bodyPr>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spcBef>
                <a:spcPct val="50000"/>
              </a:spcBef>
              <a:defRPr/>
            </a:pPr>
            <a:endParaRPr lang="zh-CN" altLang="en-US" sz="3200" smtClean="0">
              <a:solidFill>
                <a:srgbClr val="000000"/>
              </a:solidFill>
              <a:ea typeface="华文中宋" pitchFamily="2" charset="-122"/>
            </a:endParaRPr>
          </a:p>
        </p:txBody>
      </p:sp>
      <p:pic>
        <p:nvPicPr>
          <p:cNvPr id="7" name="Picture 2" descr="图片1"/>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8" name="Rectangle 6"/>
          <p:cNvSpPr>
            <a:spLocks noGrp="1" noChangeArrowheads="1"/>
          </p:cNvSpPr>
          <p:nvPr>
            <p:ph type="sldNum" sz="quarter" idx="10"/>
          </p:nvPr>
        </p:nvSpPr>
        <p:spPr>
          <a:xfrm>
            <a:off x="6553200" y="6245225"/>
            <a:ext cx="2133600" cy="476250"/>
          </a:xfrm>
        </p:spPr>
        <p:txBody>
          <a:bodyPr/>
          <a:lstStyle>
            <a:lvl1pPr fontAlgn="auto">
              <a:spcBef>
                <a:spcPts val="0"/>
              </a:spcBef>
              <a:spcAft>
                <a:spcPts val="0"/>
              </a:spcAft>
              <a:defRPr sz="1800"/>
            </a:lvl1pPr>
          </a:lstStyle>
          <a:p>
            <a:pPr>
              <a:defRPr/>
            </a:pPr>
            <a:fld id="{C9ACBB62-0B2B-446D-9B7E-30984FC922C0}" type="slidenum">
              <a:rPr lang="en-US" altLang="zh-CN"/>
              <a:pPr>
                <a:defRPr/>
              </a:pPr>
              <a:t>‹#›</a:t>
            </a:fld>
            <a:endParaRPr lang="en-US" altLang="zh-CN"/>
          </a:p>
        </p:txBody>
      </p:sp>
    </p:spTree>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9063E9A4-44CD-4BE2-BDED-EB9AABA29DB5}" type="slidenum">
              <a:rPr lang="en-US" altLang="zh-CN"/>
              <a:pPr>
                <a:defRPr/>
              </a:pPr>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199681DA-9B29-4F69-8C96-AB05134495A6}" type="slidenum">
              <a:rPr lang="en-US" altLang="zh-CN"/>
              <a:pPr>
                <a:defRPr/>
              </a:pPr>
              <a:t>‹#›</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C21066FB-8C49-493E-BB50-D0EB6B39DD44}" type="slidenum">
              <a:rPr lang="en-US" altLang="zh-CN"/>
              <a:pPr>
                <a:defRPr/>
              </a:pPr>
              <a:t>‹#›</a:t>
            </a:fld>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784A95C6-9815-4656-A235-7A51CBCA71F2}" type="slidenum">
              <a:rPr lang="en-US" altLang="zh-CN"/>
              <a:pPr>
                <a:defRPr/>
              </a:pPr>
              <a:t>‹#›</a:t>
            </a:fld>
            <a:endParaRPr lang="en-US" alt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A279313A-E59F-4687-8483-8B2914DC3A9A}" type="slidenum">
              <a:rPr lang="en-US" altLang="zh-CN"/>
              <a:pPr>
                <a:defRPr/>
              </a:pPr>
              <a:t>‹#›</a:t>
            </a:fld>
            <a:endParaRPr lang="en-US" altLang="zh-C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0B76934F-0B32-43C7-8104-F5CEB7CD9566}" type="slidenum">
              <a:rPr lang="en-US" altLang="zh-CN"/>
              <a:pPr>
                <a:defRPr/>
              </a:pPr>
              <a:t>‹#›</a:t>
            </a:fld>
            <a:endParaRPr lang="en-US" altLang="zh-C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CA754A89-A783-4A7C-9518-5AA4C8196D2A}"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2AAC3DB5-C197-4678-85C7-7F232DB68300}" type="slidenum">
              <a:rPr lang="en-US" altLang="zh-CN"/>
              <a:pPr>
                <a:defRPr/>
              </a:pPr>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4905F9D3-58AF-42CE-968C-902F1DF46275}" type="slidenum">
              <a:rPr lang="en-US" altLang="zh-CN"/>
              <a:pPr>
                <a:defRPr/>
              </a:pPr>
              <a:t>‹#›</a:t>
            </a:fld>
            <a:endParaRPr lang="en-US" altLang="zh-C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01632DB9-1878-4294-850A-A5CA5B925978}" type="slidenum">
              <a:rPr lang="en-US" altLang="zh-CN"/>
              <a:pPr>
                <a:defRPr/>
              </a:pPr>
              <a:t>‹#›</a:t>
            </a:fld>
            <a:endParaRPr lang="en-US" altLang="zh-C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77025" y="106363"/>
            <a:ext cx="2071688" cy="6019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06363"/>
            <a:ext cx="6067425" cy="6019800"/>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D563CD26-7DB2-4A6F-9157-E77CEB38ED69}" type="slidenum">
              <a:rPr lang="en-US" altLang="zh-CN"/>
              <a:pPr>
                <a:defRPr/>
              </a:pPr>
              <a:t>‹#›</a:t>
            </a:fld>
            <a:endParaRPr lang="en-US" altLang="zh-C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Rectangle 11"/>
          <p:cNvSpPr>
            <a:spLocks noChangeArrowheads="1"/>
          </p:cNvSpPr>
          <p:nvPr/>
        </p:nvSpPr>
        <p:spPr bwMode="auto">
          <a:xfrm>
            <a:off x="0" y="765175"/>
            <a:ext cx="9144000" cy="71438"/>
          </a:xfrm>
          <a:prstGeom prst="rect">
            <a:avLst/>
          </a:prstGeom>
          <a:gradFill rotWithShape="1">
            <a:gsLst>
              <a:gs pos="0">
                <a:schemeClr val="bg1"/>
              </a:gs>
              <a:gs pos="100000">
                <a:srgbClr val="333399"/>
              </a:gs>
            </a:gsLst>
            <a:lin ang="0" scaled="1"/>
          </a:gradFill>
          <a:ln>
            <a:noFill/>
          </a:ln>
          <a:extLst/>
        </p:spPr>
        <p:txBody>
          <a:bodyPr wrap="none" anchor="ct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800" smtClean="0">
              <a:solidFill>
                <a:srgbClr val="000000"/>
              </a:solidFill>
            </a:endParaRPr>
          </a:p>
        </p:txBody>
      </p:sp>
      <p:pic>
        <p:nvPicPr>
          <p:cNvPr id="3" name="Picture 12"/>
          <p:cNvPicPr>
            <a:picLocks noChangeAspect="1" noChangeArrowheads="1"/>
          </p:cNvPicPr>
          <p:nvPr/>
        </p:nvPicPr>
        <p:blipFill>
          <a:blip r:embed="rId2" cstate="print"/>
          <a:srcRect/>
          <a:stretch>
            <a:fillRect/>
          </a:stretch>
        </p:blipFill>
        <p:spPr bwMode="auto">
          <a:xfrm>
            <a:off x="179388" y="138113"/>
            <a:ext cx="1368425" cy="533400"/>
          </a:xfrm>
          <a:prstGeom prst="rect">
            <a:avLst/>
          </a:prstGeom>
          <a:noFill/>
          <a:ln w="9525">
            <a:noFill/>
            <a:miter lim="800000"/>
            <a:headEnd/>
            <a:tailEnd/>
          </a:ln>
        </p:spPr>
      </p:pic>
      <p:sp>
        <p:nvSpPr>
          <p:cNvPr id="4" name="Text Box 7"/>
          <p:cNvSpPr txBox="1">
            <a:spLocks noChangeArrowheads="1"/>
          </p:cNvSpPr>
          <p:nvPr/>
        </p:nvSpPr>
        <p:spPr bwMode="auto">
          <a:xfrm>
            <a:off x="7250113" y="6540500"/>
            <a:ext cx="1763712" cy="304800"/>
          </a:xfrm>
          <a:prstGeom prst="rect">
            <a:avLst/>
          </a:prstGeom>
          <a:noFill/>
          <a:ln>
            <a:noFill/>
          </a:ln>
          <a:extLst/>
        </p:spPr>
        <p:txBody>
          <a:bodyPr wrap="none">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algn="dist" eaLnBrk="1" hangingPunct="1">
              <a:defRPr/>
            </a:pPr>
            <a:r>
              <a:rPr kumimoji="1" lang="en-US" altLang="zh-CN" smtClean="0">
                <a:solidFill>
                  <a:srgbClr val="0055AA"/>
                </a:solidFill>
                <a:latin typeface="Century Gothic" pitchFamily="34" charset="0"/>
              </a:rPr>
              <a:t>www.potevio.com</a:t>
            </a:r>
          </a:p>
        </p:txBody>
      </p:sp>
      <p:pic>
        <p:nvPicPr>
          <p:cNvPr id="5" name="Picture 8" descr="lin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8600" y="6453188"/>
            <a:ext cx="8686800" cy="152400"/>
          </a:xfrm>
          <a:prstGeom prst="rect">
            <a:avLst/>
          </a:prstGeom>
          <a:noFill/>
          <a:ln w="9525">
            <a:noFill/>
            <a:miter lim="800000"/>
            <a:headEnd/>
            <a:tailEnd/>
          </a:ln>
        </p:spPr>
      </p:pic>
      <p:sp>
        <p:nvSpPr>
          <p:cNvPr id="6" name="Text Box 7"/>
          <p:cNvSpPr txBox="1">
            <a:spLocks noChangeArrowheads="1"/>
          </p:cNvSpPr>
          <p:nvPr/>
        </p:nvSpPr>
        <p:spPr bwMode="gray">
          <a:xfrm>
            <a:off x="1066800" y="1600200"/>
            <a:ext cx="6400800" cy="579438"/>
          </a:xfrm>
          <a:prstGeom prst="rect">
            <a:avLst/>
          </a:prstGeom>
          <a:noFill/>
          <a:ln>
            <a:noFill/>
          </a:ln>
          <a:extLst/>
        </p:spPr>
        <p:txBody>
          <a:bodyPr>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spcBef>
                <a:spcPct val="50000"/>
              </a:spcBef>
              <a:defRPr/>
            </a:pPr>
            <a:endParaRPr lang="zh-CN" altLang="en-US" sz="3200" smtClean="0">
              <a:solidFill>
                <a:srgbClr val="000000"/>
              </a:solidFill>
              <a:ea typeface="华文中宋" pitchFamily="2" charset="-122"/>
            </a:endParaRPr>
          </a:p>
        </p:txBody>
      </p:sp>
      <p:pic>
        <p:nvPicPr>
          <p:cNvPr id="7" name="Picture 2" descr="图片1"/>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8" name="Rectangle 6"/>
          <p:cNvSpPr>
            <a:spLocks noGrp="1" noChangeArrowheads="1"/>
          </p:cNvSpPr>
          <p:nvPr>
            <p:ph type="sldNum" sz="quarter" idx="10"/>
          </p:nvPr>
        </p:nvSpPr>
        <p:spPr>
          <a:xfrm>
            <a:off x="6553200" y="6245225"/>
            <a:ext cx="2133600" cy="476250"/>
          </a:xfrm>
        </p:spPr>
        <p:txBody>
          <a:bodyPr/>
          <a:lstStyle>
            <a:lvl1pPr fontAlgn="auto">
              <a:spcBef>
                <a:spcPts val="0"/>
              </a:spcBef>
              <a:spcAft>
                <a:spcPts val="0"/>
              </a:spcAft>
              <a:defRPr sz="1800"/>
            </a:lvl1pPr>
          </a:lstStyle>
          <a:p>
            <a:pPr>
              <a:defRPr/>
            </a:pPr>
            <a:fld id="{7B53381E-2283-46D5-9A5B-19CC0C3A6F82}" type="slidenum">
              <a:rPr lang="en-US" altLang="zh-CN"/>
              <a:pPr>
                <a:defRPr/>
              </a:pPr>
              <a:t>‹#›</a:t>
            </a:fld>
            <a:endParaRPr lang="en-US" altLang="zh-CN"/>
          </a:p>
        </p:txBody>
      </p:sp>
    </p:spTree>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085DA5A6-CBF0-4693-A030-DB5638FA2234}" type="slidenum">
              <a:rPr lang="en-US" altLang="zh-CN"/>
              <a:pPr>
                <a:defRPr/>
              </a:pPr>
              <a:t>‹#›</a:t>
            </a:fld>
            <a:endParaRPr lang="en-US" altLang="zh-C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4E7221A5-EB95-421D-9F4C-3924AA0D1AD1}" type="slidenum">
              <a:rPr lang="en-US" altLang="zh-CN"/>
              <a:pPr>
                <a:defRPr/>
              </a:pPr>
              <a:t>‹#›</a:t>
            </a:fld>
            <a:endParaRPr lang="en-US" altLang="zh-C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DEFAABAC-3897-452A-923E-FB1A09599E20}" type="slidenum">
              <a:rPr lang="en-US" altLang="zh-CN"/>
              <a:pPr>
                <a:defRPr/>
              </a:pPr>
              <a:t>‹#›</a:t>
            </a:fld>
            <a:endParaRPr lang="en-US" altLang="zh-C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C5138437-C82A-4EEC-857E-90330CC5F7B4}" type="slidenum">
              <a:rPr lang="en-US" altLang="zh-CN"/>
              <a:pPr>
                <a:defRPr/>
              </a:pPr>
              <a:t>‹#›</a:t>
            </a:fld>
            <a:endParaRPr lang="en-US" altLang="zh-C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15756867-005D-428E-B7B4-CDE7AA7A5B65}" type="slidenum">
              <a:rPr lang="en-US" altLang="zh-CN"/>
              <a:pPr>
                <a:defRPr/>
              </a:pPr>
              <a:t>‹#›</a:t>
            </a:fld>
            <a:endParaRPr lang="en-US" altLang="zh-C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D921DAAA-F834-4E85-8551-7BF356118084}"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3B938949-6527-4F4B-8EEF-F1C5A6307510}" type="slidenum">
              <a:rPr lang="en-US" altLang="zh-CN"/>
              <a:pPr>
                <a:defRPr/>
              </a:pPr>
              <a:t>‹#›</a:t>
            </a:fld>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F622FA4E-9386-4C26-B2A6-FA23A1776A6F}" type="slidenum">
              <a:rPr lang="en-US" altLang="zh-CN"/>
              <a:pPr>
                <a:defRPr/>
              </a:pPr>
              <a:t>‹#›</a:t>
            </a:fld>
            <a:endParaRPr lang="en-US" altLang="zh-C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79183B5E-7D4B-48BA-98FE-2419CA665228}" type="slidenum">
              <a:rPr lang="en-US" altLang="zh-CN"/>
              <a:pPr>
                <a:defRPr/>
              </a:pPr>
              <a:t>‹#›</a:t>
            </a:fld>
            <a:endParaRPr lang="en-US" altLang="zh-C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D1D6FAB0-8039-4840-B129-A1FEA0E54764}" type="slidenum">
              <a:rPr lang="en-US" altLang="zh-CN"/>
              <a:pPr>
                <a:defRPr/>
              </a:pPr>
              <a:t>‹#›</a:t>
            </a:fld>
            <a:endParaRPr lang="en-US" altLang="zh-C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77025" y="106363"/>
            <a:ext cx="2071688" cy="6019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06363"/>
            <a:ext cx="6067425" cy="6019800"/>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A41378E5-942E-4F49-9649-1DF1E34E52A2}" type="slidenum">
              <a:rPr lang="en-US" altLang="zh-CN"/>
              <a:pPr>
                <a:defRPr/>
              </a:pPr>
              <a:t>‹#›</a:t>
            </a:fld>
            <a:endParaRPr lang="en-US" altLang="zh-C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Rectangle 11"/>
          <p:cNvSpPr>
            <a:spLocks noChangeArrowheads="1"/>
          </p:cNvSpPr>
          <p:nvPr/>
        </p:nvSpPr>
        <p:spPr bwMode="auto">
          <a:xfrm>
            <a:off x="0" y="765175"/>
            <a:ext cx="9144000" cy="71438"/>
          </a:xfrm>
          <a:prstGeom prst="rect">
            <a:avLst/>
          </a:prstGeom>
          <a:gradFill rotWithShape="1">
            <a:gsLst>
              <a:gs pos="0">
                <a:schemeClr val="bg1"/>
              </a:gs>
              <a:gs pos="100000">
                <a:srgbClr val="333399"/>
              </a:gs>
            </a:gsLst>
            <a:lin ang="0" scaled="1"/>
          </a:gradFill>
          <a:ln>
            <a:noFill/>
          </a:ln>
          <a:extLst/>
        </p:spPr>
        <p:txBody>
          <a:bodyPr wrap="none" anchor="ct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800" smtClean="0">
              <a:solidFill>
                <a:srgbClr val="000000"/>
              </a:solidFill>
            </a:endParaRPr>
          </a:p>
        </p:txBody>
      </p:sp>
      <p:pic>
        <p:nvPicPr>
          <p:cNvPr id="3" name="Picture 12"/>
          <p:cNvPicPr>
            <a:picLocks noChangeAspect="1" noChangeArrowheads="1"/>
          </p:cNvPicPr>
          <p:nvPr/>
        </p:nvPicPr>
        <p:blipFill>
          <a:blip r:embed="rId2" cstate="print"/>
          <a:srcRect/>
          <a:stretch>
            <a:fillRect/>
          </a:stretch>
        </p:blipFill>
        <p:spPr bwMode="auto">
          <a:xfrm>
            <a:off x="179388" y="138113"/>
            <a:ext cx="1368425" cy="533400"/>
          </a:xfrm>
          <a:prstGeom prst="rect">
            <a:avLst/>
          </a:prstGeom>
          <a:noFill/>
          <a:ln w="9525">
            <a:noFill/>
            <a:miter lim="800000"/>
            <a:headEnd/>
            <a:tailEnd/>
          </a:ln>
        </p:spPr>
      </p:pic>
      <p:sp>
        <p:nvSpPr>
          <p:cNvPr id="4" name="Text Box 7"/>
          <p:cNvSpPr txBox="1">
            <a:spLocks noChangeArrowheads="1"/>
          </p:cNvSpPr>
          <p:nvPr/>
        </p:nvSpPr>
        <p:spPr bwMode="auto">
          <a:xfrm>
            <a:off x="7250113" y="6540500"/>
            <a:ext cx="1763712" cy="304800"/>
          </a:xfrm>
          <a:prstGeom prst="rect">
            <a:avLst/>
          </a:prstGeom>
          <a:noFill/>
          <a:ln>
            <a:noFill/>
          </a:ln>
          <a:extLst/>
        </p:spPr>
        <p:txBody>
          <a:bodyPr wrap="none">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algn="dist" eaLnBrk="1" hangingPunct="1">
              <a:defRPr/>
            </a:pPr>
            <a:r>
              <a:rPr kumimoji="1" lang="en-US" altLang="zh-CN" smtClean="0">
                <a:solidFill>
                  <a:srgbClr val="0055AA"/>
                </a:solidFill>
                <a:latin typeface="Century Gothic" pitchFamily="34" charset="0"/>
              </a:rPr>
              <a:t>www.potevio.com</a:t>
            </a:r>
          </a:p>
        </p:txBody>
      </p:sp>
      <p:pic>
        <p:nvPicPr>
          <p:cNvPr id="5" name="Picture 8" descr="lin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8600" y="6453188"/>
            <a:ext cx="8686800" cy="152400"/>
          </a:xfrm>
          <a:prstGeom prst="rect">
            <a:avLst/>
          </a:prstGeom>
          <a:noFill/>
          <a:ln w="9525">
            <a:noFill/>
            <a:miter lim="800000"/>
            <a:headEnd/>
            <a:tailEnd/>
          </a:ln>
        </p:spPr>
      </p:pic>
      <p:sp>
        <p:nvSpPr>
          <p:cNvPr id="6" name="Text Box 7"/>
          <p:cNvSpPr txBox="1">
            <a:spLocks noChangeArrowheads="1"/>
          </p:cNvSpPr>
          <p:nvPr/>
        </p:nvSpPr>
        <p:spPr bwMode="gray">
          <a:xfrm>
            <a:off x="1066800" y="1600200"/>
            <a:ext cx="6400800" cy="579438"/>
          </a:xfrm>
          <a:prstGeom prst="rect">
            <a:avLst/>
          </a:prstGeom>
          <a:noFill/>
          <a:ln>
            <a:noFill/>
          </a:ln>
          <a:extLst/>
        </p:spPr>
        <p:txBody>
          <a:bodyPr>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spcBef>
                <a:spcPct val="50000"/>
              </a:spcBef>
              <a:defRPr/>
            </a:pPr>
            <a:endParaRPr lang="zh-CN" altLang="en-US" sz="3200" smtClean="0">
              <a:solidFill>
                <a:srgbClr val="000000"/>
              </a:solidFill>
              <a:ea typeface="华文中宋" pitchFamily="2" charset="-122"/>
            </a:endParaRPr>
          </a:p>
        </p:txBody>
      </p:sp>
      <p:pic>
        <p:nvPicPr>
          <p:cNvPr id="7" name="Picture 2" descr="图片1"/>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8" name="Rectangle 6"/>
          <p:cNvSpPr>
            <a:spLocks noGrp="1" noChangeArrowheads="1"/>
          </p:cNvSpPr>
          <p:nvPr>
            <p:ph type="sldNum" sz="quarter" idx="10"/>
          </p:nvPr>
        </p:nvSpPr>
        <p:spPr>
          <a:xfrm>
            <a:off x="6553200" y="6245225"/>
            <a:ext cx="2133600" cy="476250"/>
          </a:xfrm>
        </p:spPr>
        <p:txBody>
          <a:bodyPr/>
          <a:lstStyle>
            <a:lvl1pPr fontAlgn="auto">
              <a:spcBef>
                <a:spcPts val="0"/>
              </a:spcBef>
              <a:spcAft>
                <a:spcPts val="0"/>
              </a:spcAft>
              <a:defRPr sz="1800"/>
            </a:lvl1pPr>
          </a:lstStyle>
          <a:p>
            <a:pPr>
              <a:defRPr/>
            </a:pPr>
            <a:fld id="{F67483B2-D3C4-42E4-AE40-538DF7A515FC}" type="slidenum">
              <a:rPr lang="en-US" altLang="zh-CN"/>
              <a:pPr>
                <a:defRPr/>
              </a:pPr>
              <a:t>‹#›</a:t>
            </a:fld>
            <a:endParaRPr lang="en-US" altLang="zh-CN"/>
          </a:p>
        </p:txBody>
      </p:sp>
    </p:spTree>
  </p:cSld>
  <p:clrMapOvr>
    <a:masterClrMapping/>
  </p:clrMapOvr>
  <p:hf hdr="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3EF0F35B-4534-4500-82C8-4B8B22943485}" type="slidenum">
              <a:rPr lang="en-US" altLang="zh-CN"/>
              <a:pPr>
                <a:defRPr/>
              </a:pPr>
              <a:t>‹#›</a:t>
            </a:fld>
            <a:endParaRPr lang="en-US" altLang="zh-C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CA8719AB-CEE8-4278-A0F1-33629C321ED1}" type="slidenum">
              <a:rPr lang="en-US" altLang="zh-CN"/>
              <a:pPr>
                <a:defRPr/>
              </a:pPr>
              <a:t>‹#›</a:t>
            </a:fld>
            <a:endParaRPr lang="en-US" altLang="zh-C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91AAE570-6FD3-4EC6-9650-088EA33C5354}" type="slidenum">
              <a:rPr lang="en-US" altLang="zh-CN"/>
              <a:pPr>
                <a:defRPr/>
              </a:pPr>
              <a:t>‹#›</a:t>
            </a:fld>
            <a:endParaRPr lang="en-US" altLang="zh-C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33A4A864-AF11-450D-ADCB-BEA354CD7DCA}" type="slidenum">
              <a:rPr lang="en-US" altLang="zh-CN"/>
              <a:pPr>
                <a:defRPr/>
              </a:pPr>
              <a:t>‹#›</a:t>
            </a:fld>
            <a:endParaRPr lang="en-US" altLang="zh-C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26440580-46D8-4111-8353-90BE6C60BB85}"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47B9FF68-7C00-4D72-8FE6-429796AEE614}" type="slidenum">
              <a:rPr lang="en-US" altLang="zh-CN"/>
              <a:pPr>
                <a:defRPr/>
              </a:pPr>
              <a:t>‹#›</a:t>
            </a:fld>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02013165-08BF-43C1-9B08-D3FFE4A5A79A}" type="slidenum">
              <a:rPr lang="en-US" altLang="zh-CN"/>
              <a:pPr>
                <a:defRPr/>
              </a:pPr>
              <a:t>‹#›</a:t>
            </a:fld>
            <a:endParaRPr lang="en-US" altLang="zh-C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979A8406-F20F-4E97-A9F2-BE12DCFC9AF2}" type="slidenum">
              <a:rPr lang="en-US" altLang="zh-CN"/>
              <a:pPr>
                <a:defRPr/>
              </a:pPr>
              <a:t>‹#›</a:t>
            </a:fld>
            <a:endParaRPr lang="en-US" altLang="zh-C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19246FF1-0C87-4CC2-8786-A2B7A879DF36}" type="slidenum">
              <a:rPr lang="en-US" altLang="zh-CN"/>
              <a:pPr>
                <a:defRPr/>
              </a:pPr>
              <a:t>‹#›</a:t>
            </a:fld>
            <a:endParaRPr lang="en-US" altLang="zh-C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4098F0C3-A99C-4B6D-AC32-C8061240DF55}" type="slidenum">
              <a:rPr lang="en-US" altLang="zh-CN"/>
              <a:pPr>
                <a:defRPr/>
              </a:pPr>
              <a:t>‹#›</a:t>
            </a:fld>
            <a:endParaRPr lang="en-US" altLang="zh-C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77025" y="106363"/>
            <a:ext cx="2071688" cy="6019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06363"/>
            <a:ext cx="6067425" cy="6019800"/>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7584184C-AF1E-4F6D-A320-93291FBABCBF}" type="slidenum">
              <a:rPr lang="en-US" altLang="zh-CN"/>
              <a:pPr>
                <a:defRPr/>
              </a:pPr>
              <a:t>‹#›</a:t>
            </a:fld>
            <a:endParaRPr lang="en-US" altLang="zh-C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Rectangle 11"/>
          <p:cNvSpPr>
            <a:spLocks noChangeArrowheads="1"/>
          </p:cNvSpPr>
          <p:nvPr/>
        </p:nvSpPr>
        <p:spPr bwMode="auto">
          <a:xfrm>
            <a:off x="0" y="765175"/>
            <a:ext cx="9144000" cy="71438"/>
          </a:xfrm>
          <a:prstGeom prst="rect">
            <a:avLst/>
          </a:prstGeom>
          <a:gradFill rotWithShape="1">
            <a:gsLst>
              <a:gs pos="0">
                <a:schemeClr val="bg1"/>
              </a:gs>
              <a:gs pos="100000">
                <a:srgbClr val="333399"/>
              </a:gs>
            </a:gsLst>
            <a:lin ang="0" scaled="1"/>
          </a:gradFill>
          <a:ln>
            <a:noFill/>
          </a:ln>
          <a:extLst/>
        </p:spPr>
        <p:txBody>
          <a:bodyPr wrap="none" anchor="ct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800" smtClean="0">
              <a:solidFill>
                <a:srgbClr val="000000"/>
              </a:solidFill>
            </a:endParaRPr>
          </a:p>
        </p:txBody>
      </p:sp>
      <p:pic>
        <p:nvPicPr>
          <p:cNvPr id="3" name="Picture 12"/>
          <p:cNvPicPr>
            <a:picLocks noChangeAspect="1" noChangeArrowheads="1"/>
          </p:cNvPicPr>
          <p:nvPr/>
        </p:nvPicPr>
        <p:blipFill>
          <a:blip r:embed="rId2" cstate="print"/>
          <a:srcRect/>
          <a:stretch>
            <a:fillRect/>
          </a:stretch>
        </p:blipFill>
        <p:spPr bwMode="auto">
          <a:xfrm>
            <a:off x="179388" y="138113"/>
            <a:ext cx="1368425" cy="533400"/>
          </a:xfrm>
          <a:prstGeom prst="rect">
            <a:avLst/>
          </a:prstGeom>
          <a:noFill/>
          <a:ln w="9525">
            <a:noFill/>
            <a:miter lim="800000"/>
            <a:headEnd/>
            <a:tailEnd/>
          </a:ln>
        </p:spPr>
      </p:pic>
      <p:sp>
        <p:nvSpPr>
          <p:cNvPr id="4" name="Text Box 7"/>
          <p:cNvSpPr txBox="1">
            <a:spLocks noChangeArrowheads="1"/>
          </p:cNvSpPr>
          <p:nvPr/>
        </p:nvSpPr>
        <p:spPr bwMode="auto">
          <a:xfrm>
            <a:off x="7250113" y="6540500"/>
            <a:ext cx="1763712" cy="304800"/>
          </a:xfrm>
          <a:prstGeom prst="rect">
            <a:avLst/>
          </a:prstGeom>
          <a:noFill/>
          <a:ln>
            <a:noFill/>
          </a:ln>
          <a:extLst/>
        </p:spPr>
        <p:txBody>
          <a:bodyPr wrap="none">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algn="dist" eaLnBrk="1" hangingPunct="1">
              <a:defRPr/>
            </a:pPr>
            <a:r>
              <a:rPr kumimoji="1" lang="en-US" altLang="zh-CN" smtClean="0">
                <a:solidFill>
                  <a:srgbClr val="0055AA"/>
                </a:solidFill>
                <a:latin typeface="Century Gothic" pitchFamily="34" charset="0"/>
              </a:rPr>
              <a:t>www.potevio.com</a:t>
            </a:r>
          </a:p>
        </p:txBody>
      </p:sp>
      <p:pic>
        <p:nvPicPr>
          <p:cNvPr id="5" name="Picture 8" descr="lin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8600" y="6453188"/>
            <a:ext cx="8686800" cy="152400"/>
          </a:xfrm>
          <a:prstGeom prst="rect">
            <a:avLst/>
          </a:prstGeom>
          <a:noFill/>
          <a:ln w="9525">
            <a:noFill/>
            <a:miter lim="800000"/>
            <a:headEnd/>
            <a:tailEnd/>
          </a:ln>
        </p:spPr>
      </p:pic>
      <p:sp>
        <p:nvSpPr>
          <p:cNvPr id="6" name="Text Box 7"/>
          <p:cNvSpPr txBox="1">
            <a:spLocks noChangeArrowheads="1"/>
          </p:cNvSpPr>
          <p:nvPr/>
        </p:nvSpPr>
        <p:spPr bwMode="gray">
          <a:xfrm>
            <a:off x="1066800" y="1600200"/>
            <a:ext cx="6400800" cy="579438"/>
          </a:xfrm>
          <a:prstGeom prst="rect">
            <a:avLst/>
          </a:prstGeom>
          <a:noFill/>
          <a:ln>
            <a:noFill/>
          </a:ln>
          <a:extLst/>
        </p:spPr>
        <p:txBody>
          <a:bodyPr>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spcBef>
                <a:spcPct val="50000"/>
              </a:spcBef>
              <a:defRPr/>
            </a:pPr>
            <a:endParaRPr lang="zh-CN" altLang="en-US" sz="3200" smtClean="0">
              <a:solidFill>
                <a:srgbClr val="000000"/>
              </a:solidFill>
              <a:ea typeface="华文中宋" pitchFamily="2" charset="-122"/>
            </a:endParaRPr>
          </a:p>
        </p:txBody>
      </p:sp>
      <p:pic>
        <p:nvPicPr>
          <p:cNvPr id="7" name="Picture 2" descr="图片1"/>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8" name="Rectangle 6"/>
          <p:cNvSpPr>
            <a:spLocks noGrp="1" noChangeArrowheads="1"/>
          </p:cNvSpPr>
          <p:nvPr>
            <p:ph type="sldNum" sz="quarter" idx="10"/>
          </p:nvPr>
        </p:nvSpPr>
        <p:spPr>
          <a:xfrm>
            <a:off x="6553200" y="6245225"/>
            <a:ext cx="2133600" cy="476250"/>
          </a:xfrm>
        </p:spPr>
        <p:txBody>
          <a:bodyPr/>
          <a:lstStyle>
            <a:lvl1pPr fontAlgn="auto">
              <a:spcBef>
                <a:spcPts val="0"/>
              </a:spcBef>
              <a:spcAft>
                <a:spcPts val="0"/>
              </a:spcAft>
              <a:defRPr sz="1800"/>
            </a:lvl1pPr>
          </a:lstStyle>
          <a:p>
            <a:pPr>
              <a:defRPr/>
            </a:pPr>
            <a:fld id="{6E9DFF9C-D588-4418-9B52-EA012C687EF9}" type="slidenum">
              <a:rPr lang="en-US" altLang="zh-CN"/>
              <a:pPr>
                <a:defRPr/>
              </a:pPr>
              <a:t>‹#›</a:t>
            </a:fld>
            <a:endParaRPr lang="en-US" altLang="zh-CN"/>
          </a:p>
        </p:txBody>
      </p:sp>
    </p:spTree>
  </p:cSld>
  <p:clrMapOvr>
    <a:masterClrMapping/>
  </p:clrMapOvr>
  <p:hf hdr="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7A8AA5DD-8FD5-4516-9A36-0D41832FD99E}" type="slidenum">
              <a:rPr lang="en-US" altLang="zh-CN"/>
              <a:pPr>
                <a:defRPr/>
              </a:pPr>
              <a:t>‹#›</a:t>
            </a:fld>
            <a:endParaRPr lang="en-US" altLang="zh-C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84EF03E3-0D46-4D41-A8BF-A92E396E45F3}" type="slidenum">
              <a:rPr lang="en-US" altLang="zh-CN"/>
              <a:pPr>
                <a:defRPr/>
              </a:pPr>
              <a:t>‹#›</a:t>
            </a:fld>
            <a:endParaRPr lang="en-US" altLang="zh-C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AF0582E1-C956-4C9C-A4D2-B607EA7EA5C4}" type="slidenum">
              <a:rPr lang="en-US" altLang="zh-CN"/>
              <a:pPr>
                <a:defRPr/>
              </a:pPr>
              <a:t>‹#›</a:t>
            </a:fld>
            <a:endParaRPr lang="en-US" altLang="zh-C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80C90527-077D-429F-BF56-381ADEA4D0B7}"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667426B3-FF76-47AB-96A7-F691186B5561}" type="slidenum">
              <a:rPr lang="en-US" altLang="zh-CN"/>
              <a:pPr>
                <a:defRPr/>
              </a:pPr>
              <a:t>‹#›</a:t>
            </a:fld>
            <a:endParaRPr lang="en-US" altLang="zh-C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6D40603F-31ED-47D8-B52A-F7CCA1BB7ADD}" type="slidenum">
              <a:rPr lang="en-US" altLang="zh-CN"/>
              <a:pPr>
                <a:defRPr/>
              </a:pPr>
              <a:t>‹#›</a:t>
            </a:fld>
            <a:endParaRPr lang="en-US" altLang="zh-C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BC910E99-CAFC-4293-BE06-0345E209DDF8}" type="slidenum">
              <a:rPr lang="en-US" altLang="zh-CN"/>
              <a:pPr>
                <a:defRPr/>
              </a:pPr>
              <a:t>‹#›</a:t>
            </a:fld>
            <a:endParaRPr lang="en-US" altLang="zh-C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095C24F3-85CD-4848-B945-C9771C8BBF56}" type="slidenum">
              <a:rPr lang="en-US" altLang="zh-CN"/>
              <a:pPr>
                <a:defRPr/>
              </a:pPr>
              <a:t>‹#›</a:t>
            </a:fld>
            <a:endParaRPr lang="en-US" altLang="zh-C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D7A134CD-14C0-43C4-B081-286BBCBF0F36}" type="slidenum">
              <a:rPr lang="en-US" altLang="zh-CN"/>
              <a:pPr>
                <a:defRPr/>
              </a:pPr>
              <a:t>‹#›</a:t>
            </a:fld>
            <a:endParaRPr lang="en-US" altLang="zh-C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F880D57E-534C-451E-961E-37D93DCD778B}" type="slidenum">
              <a:rPr lang="en-US" altLang="zh-CN"/>
              <a:pPr>
                <a:defRPr/>
              </a:pPr>
              <a:t>‹#›</a:t>
            </a:fld>
            <a:endParaRPr lang="en-US" altLang="zh-CN"/>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77025" y="106363"/>
            <a:ext cx="2071688" cy="6019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06363"/>
            <a:ext cx="6067425" cy="6019800"/>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B8FDD16C-8975-45ED-9106-0F43F01CED81}" type="slidenum">
              <a:rPr lang="en-US" altLang="zh-CN"/>
              <a:pPr>
                <a:defRPr/>
              </a:pPr>
              <a:t>‹#›</a:t>
            </a:fld>
            <a:endParaRPr lang="en-US" altLang="zh-CN"/>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Rectangle 11"/>
          <p:cNvSpPr>
            <a:spLocks noChangeArrowheads="1"/>
          </p:cNvSpPr>
          <p:nvPr/>
        </p:nvSpPr>
        <p:spPr bwMode="auto">
          <a:xfrm>
            <a:off x="0" y="765175"/>
            <a:ext cx="9144000" cy="71438"/>
          </a:xfrm>
          <a:prstGeom prst="rect">
            <a:avLst/>
          </a:prstGeom>
          <a:gradFill rotWithShape="1">
            <a:gsLst>
              <a:gs pos="0">
                <a:schemeClr val="bg1"/>
              </a:gs>
              <a:gs pos="100000">
                <a:srgbClr val="333399"/>
              </a:gs>
            </a:gsLst>
            <a:lin ang="0" scaled="1"/>
          </a:gradFill>
          <a:ln>
            <a:noFill/>
          </a:ln>
          <a:extLst/>
        </p:spPr>
        <p:txBody>
          <a:bodyPr wrap="none" anchor="ct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800" smtClean="0">
              <a:solidFill>
                <a:srgbClr val="000000"/>
              </a:solidFill>
            </a:endParaRPr>
          </a:p>
        </p:txBody>
      </p:sp>
      <p:pic>
        <p:nvPicPr>
          <p:cNvPr id="3" name="Picture 1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388" y="138113"/>
            <a:ext cx="1368425"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7"/>
          <p:cNvSpPr txBox="1">
            <a:spLocks noChangeArrowheads="1"/>
          </p:cNvSpPr>
          <p:nvPr/>
        </p:nvSpPr>
        <p:spPr bwMode="auto">
          <a:xfrm>
            <a:off x="7250113" y="6540500"/>
            <a:ext cx="1763712" cy="304800"/>
          </a:xfrm>
          <a:prstGeom prst="rect">
            <a:avLst/>
          </a:prstGeom>
          <a:noFill/>
          <a:ln>
            <a:noFill/>
          </a:ln>
          <a:extLst/>
        </p:spPr>
        <p:txBody>
          <a:bodyPr wrap="none">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algn="dist" eaLnBrk="1" hangingPunct="1">
              <a:defRPr/>
            </a:pPr>
            <a:r>
              <a:rPr kumimoji="1" lang="en-US" altLang="zh-CN" smtClean="0">
                <a:solidFill>
                  <a:srgbClr val="0055AA"/>
                </a:solidFill>
                <a:latin typeface="Century Gothic" pitchFamily="34" charset="0"/>
              </a:rPr>
              <a:t>www.potevio.com</a:t>
            </a:r>
          </a:p>
        </p:txBody>
      </p:sp>
      <p:pic>
        <p:nvPicPr>
          <p:cNvPr id="5" name="Picture 8" descr="lin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28600" y="6453188"/>
            <a:ext cx="86868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gray">
          <a:xfrm>
            <a:off x="1066800" y="1600200"/>
            <a:ext cx="6400800" cy="579438"/>
          </a:xfrm>
          <a:prstGeom prst="rect">
            <a:avLst/>
          </a:prstGeom>
          <a:noFill/>
          <a:ln>
            <a:noFill/>
          </a:ln>
          <a:extLst/>
        </p:spPr>
        <p:txBody>
          <a:bodyPr>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spcBef>
                <a:spcPct val="50000"/>
              </a:spcBef>
              <a:defRPr/>
            </a:pPr>
            <a:endParaRPr lang="zh-CN" altLang="en-US" sz="3200" smtClean="0">
              <a:solidFill>
                <a:srgbClr val="000000"/>
              </a:solidFill>
              <a:ea typeface="华文中宋" pitchFamily="2" charset="-122"/>
            </a:endParaRPr>
          </a:p>
        </p:txBody>
      </p:sp>
      <p:pic>
        <p:nvPicPr>
          <p:cNvPr id="7" name="Picture 2" descr="图片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6"/>
          <p:cNvSpPr>
            <a:spLocks noGrp="1" noChangeArrowheads="1"/>
          </p:cNvSpPr>
          <p:nvPr>
            <p:ph type="sldNum" sz="quarter" idx="10"/>
          </p:nvPr>
        </p:nvSpPr>
        <p:spPr>
          <a:xfrm>
            <a:off x="6553200" y="6245225"/>
            <a:ext cx="2133600" cy="476250"/>
          </a:xfrm>
        </p:spPr>
        <p:txBody>
          <a:bodyPr/>
          <a:lstStyle>
            <a:lvl1pPr>
              <a:defRPr/>
            </a:lvl1pPr>
          </a:lstStyle>
          <a:p>
            <a:fld id="{154E30DC-A308-44AE-A74F-E39DDD9E1090}" type="slidenum">
              <a:rPr lang="en-US" altLang="zh-CN">
                <a:solidFill>
                  <a:srgbClr val="000000"/>
                </a:solidFill>
              </a:rPr>
              <a:pPr/>
              <a:t>‹#›</a:t>
            </a:fld>
            <a:endParaRPr lang="en-US" altLang="zh-CN">
              <a:solidFill>
                <a:srgbClr val="000000"/>
              </a:solidFill>
            </a:endParaRPr>
          </a:p>
        </p:txBody>
      </p:sp>
    </p:spTree>
    <p:extLst>
      <p:ext uri="{BB962C8B-B14F-4D97-AF65-F5344CB8AC3E}">
        <p14:creationId xmlns="" xmlns:p14="http://schemas.microsoft.com/office/powerpoint/2010/main" val="3132458315"/>
      </p:ext>
    </p:extLst>
  </p:cSld>
  <p:clrMapOvr>
    <a:masterClrMapping/>
  </p:clrMapOvr>
  <p:hf hdr="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a:ln/>
        </p:spPr>
        <p:txBody>
          <a:bodyPr/>
          <a:lstStyle>
            <a:lvl1pPr>
              <a:defRPr/>
            </a:lvl1pPr>
          </a:lstStyle>
          <a:p>
            <a:fld id="{F87FE539-FFE2-4E6D-BD67-27FC09BDE7A1}" type="slidenum">
              <a:rPr lang="en-US" altLang="zh-CN">
                <a:solidFill>
                  <a:srgbClr val="000000"/>
                </a:solidFill>
              </a:rPr>
              <a:pPr/>
              <a:t>‹#›</a:t>
            </a:fld>
            <a:endParaRPr lang="en-US" altLang="zh-CN">
              <a:solidFill>
                <a:srgbClr val="000000"/>
              </a:solidFill>
            </a:endParaRPr>
          </a:p>
        </p:txBody>
      </p:sp>
    </p:spTree>
    <p:extLst>
      <p:ext uri="{BB962C8B-B14F-4D97-AF65-F5344CB8AC3E}">
        <p14:creationId xmlns="" xmlns:p14="http://schemas.microsoft.com/office/powerpoint/2010/main" val="2791270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6"/>
          <p:cNvSpPr>
            <a:spLocks noGrp="1" noChangeArrowheads="1"/>
          </p:cNvSpPr>
          <p:nvPr>
            <p:ph type="sldNum" sz="quarter" idx="10"/>
          </p:nvPr>
        </p:nvSpPr>
        <p:spPr>
          <a:ln/>
        </p:spPr>
        <p:txBody>
          <a:bodyPr/>
          <a:lstStyle>
            <a:lvl1pPr>
              <a:defRPr/>
            </a:lvl1pPr>
          </a:lstStyle>
          <a:p>
            <a:fld id="{8A54BCA4-534F-411B-AB2E-1A1358AEE557}" type="slidenum">
              <a:rPr lang="en-US" altLang="zh-CN">
                <a:solidFill>
                  <a:srgbClr val="000000"/>
                </a:solidFill>
              </a:rPr>
              <a:pPr/>
              <a:t>‹#›</a:t>
            </a:fld>
            <a:endParaRPr lang="en-US" altLang="zh-CN">
              <a:solidFill>
                <a:srgbClr val="000000"/>
              </a:solidFill>
            </a:endParaRPr>
          </a:p>
        </p:txBody>
      </p:sp>
    </p:spTree>
    <p:extLst>
      <p:ext uri="{BB962C8B-B14F-4D97-AF65-F5344CB8AC3E}">
        <p14:creationId xmlns="" xmlns:p14="http://schemas.microsoft.com/office/powerpoint/2010/main" val="39387424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
          <p:cNvSpPr>
            <a:spLocks noGrp="1" noChangeArrowheads="1"/>
          </p:cNvSpPr>
          <p:nvPr>
            <p:ph type="sldNum" sz="quarter" idx="10"/>
          </p:nvPr>
        </p:nvSpPr>
        <p:spPr>
          <a:ln/>
        </p:spPr>
        <p:txBody>
          <a:bodyPr/>
          <a:lstStyle>
            <a:lvl1pPr>
              <a:defRPr/>
            </a:lvl1pPr>
          </a:lstStyle>
          <a:p>
            <a:fld id="{BE67E014-C152-4712-9329-F9D34242FC41}" type="slidenum">
              <a:rPr lang="en-US" altLang="zh-CN">
                <a:solidFill>
                  <a:srgbClr val="000000"/>
                </a:solidFill>
              </a:rPr>
              <a:pPr/>
              <a:t>‹#›</a:t>
            </a:fld>
            <a:endParaRPr lang="en-US" altLang="zh-CN">
              <a:solidFill>
                <a:srgbClr val="000000"/>
              </a:solidFill>
            </a:endParaRPr>
          </a:p>
        </p:txBody>
      </p:sp>
    </p:spTree>
    <p:extLst>
      <p:ext uri="{BB962C8B-B14F-4D97-AF65-F5344CB8AC3E}">
        <p14:creationId xmlns="" xmlns:p14="http://schemas.microsoft.com/office/powerpoint/2010/main" val="815048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D94E8AE9-FF22-4725-901B-68CD21B5885B}" type="slidenum">
              <a:rPr lang="en-US" altLang="zh-CN"/>
              <a:pPr>
                <a:defRPr/>
              </a:pPr>
              <a:t>‹#›</a:t>
            </a:fld>
            <a:endParaRPr lang="en-US" altLang="zh-C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6"/>
          <p:cNvSpPr>
            <a:spLocks noGrp="1" noChangeArrowheads="1"/>
          </p:cNvSpPr>
          <p:nvPr>
            <p:ph type="sldNum" sz="quarter" idx="10"/>
          </p:nvPr>
        </p:nvSpPr>
        <p:spPr>
          <a:ln/>
        </p:spPr>
        <p:txBody>
          <a:bodyPr/>
          <a:lstStyle>
            <a:lvl1pPr>
              <a:defRPr/>
            </a:lvl1pPr>
          </a:lstStyle>
          <a:p>
            <a:fld id="{BF696157-6DA6-43BD-A4B9-87BA696B4C05}" type="slidenum">
              <a:rPr lang="en-US" altLang="zh-CN">
                <a:solidFill>
                  <a:srgbClr val="000000"/>
                </a:solidFill>
              </a:rPr>
              <a:pPr/>
              <a:t>‹#›</a:t>
            </a:fld>
            <a:endParaRPr lang="en-US" altLang="zh-CN">
              <a:solidFill>
                <a:srgbClr val="000000"/>
              </a:solidFill>
            </a:endParaRPr>
          </a:p>
        </p:txBody>
      </p:sp>
    </p:spTree>
    <p:extLst>
      <p:ext uri="{BB962C8B-B14F-4D97-AF65-F5344CB8AC3E}">
        <p14:creationId xmlns="" xmlns:p14="http://schemas.microsoft.com/office/powerpoint/2010/main" val="42735623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6"/>
          <p:cNvSpPr>
            <a:spLocks noGrp="1" noChangeArrowheads="1"/>
          </p:cNvSpPr>
          <p:nvPr>
            <p:ph type="sldNum" sz="quarter" idx="10"/>
          </p:nvPr>
        </p:nvSpPr>
        <p:spPr>
          <a:ln/>
        </p:spPr>
        <p:txBody>
          <a:bodyPr/>
          <a:lstStyle>
            <a:lvl1pPr>
              <a:defRPr/>
            </a:lvl1pPr>
          </a:lstStyle>
          <a:p>
            <a:fld id="{7BF19F9E-2FAA-473C-8F03-30C0A0375F8C}" type="slidenum">
              <a:rPr lang="en-US" altLang="zh-CN">
                <a:solidFill>
                  <a:srgbClr val="000000"/>
                </a:solidFill>
              </a:rPr>
              <a:pPr/>
              <a:t>‹#›</a:t>
            </a:fld>
            <a:endParaRPr lang="en-US" altLang="zh-CN">
              <a:solidFill>
                <a:srgbClr val="000000"/>
              </a:solidFill>
            </a:endParaRPr>
          </a:p>
        </p:txBody>
      </p:sp>
    </p:spTree>
    <p:extLst>
      <p:ext uri="{BB962C8B-B14F-4D97-AF65-F5344CB8AC3E}">
        <p14:creationId xmlns="" xmlns:p14="http://schemas.microsoft.com/office/powerpoint/2010/main" val="24548966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95B468CB-A34A-4D28-96B9-0C918E20D18A}" type="slidenum">
              <a:rPr lang="en-US" altLang="zh-CN">
                <a:solidFill>
                  <a:srgbClr val="000000"/>
                </a:solidFill>
              </a:rPr>
              <a:pPr/>
              <a:t>‹#›</a:t>
            </a:fld>
            <a:endParaRPr lang="en-US" altLang="zh-CN">
              <a:solidFill>
                <a:srgbClr val="000000"/>
              </a:solidFill>
            </a:endParaRPr>
          </a:p>
        </p:txBody>
      </p:sp>
    </p:spTree>
    <p:extLst>
      <p:ext uri="{BB962C8B-B14F-4D97-AF65-F5344CB8AC3E}">
        <p14:creationId xmlns="" xmlns:p14="http://schemas.microsoft.com/office/powerpoint/2010/main" val="39631733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sldNum" sz="quarter" idx="10"/>
          </p:nvPr>
        </p:nvSpPr>
        <p:spPr>
          <a:ln/>
        </p:spPr>
        <p:txBody>
          <a:bodyPr/>
          <a:lstStyle>
            <a:lvl1pPr>
              <a:defRPr/>
            </a:lvl1pPr>
          </a:lstStyle>
          <a:p>
            <a:fld id="{04C9CB7F-7BAE-4F80-8C9E-D08DB7832FD3}" type="slidenum">
              <a:rPr lang="en-US" altLang="zh-CN">
                <a:solidFill>
                  <a:srgbClr val="000000"/>
                </a:solidFill>
              </a:rPr>
              <a:pPr/>
              <a:t>‹#›</a:t>
            </a:fld>
            <a:endParaRPr lang="en-US" altLang="zh-CN">
              <a:solidFill>
                <a:srgbClr val="000000"/>
              </a:solidFill>
            </a:endParaRPr>
          </a:p>
        </p:txBody>
      </p:sp>
    </p:spTree>
    <p:extLst>
      <p:ext uri="{BB962C8B-B14F-4D97-AF65-F5344CB8AC3E}">
        <p14:creationId xmlns="" xmlns:p14="http://schemas.microsoft.com/office/powerpoint/2010/main" val="22463744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sldNum" sz="quarter" idx="10"/>
          </p:nvPr>
        </p:nvSpPr>
        <p:spPr>
          <a:ln/>
        </p:spPr>
        <p:txBody>
          <a:bodyPr/>
          <a:lstStyle>
            <a:lvl1pPr>
              <a:defRPr/>
            </a:lvl1pPr>
          </a:lstStyle>
          <a:p>
            <a:fld id="{95752A61-72B3-4674-86AA-746714A2526F}" type="slidenum">
              <a:rPr lang="en-US" altLang="zh-CN">
                <a:solidFill>
                  <a:srgbClr val="000000"/>
                </a:solidFill>
              </a:rPr>
              <a:pPr/>
              <a:t>‹#›</a:t>
            </a:fld>
            <a:endParaRPr lang="en-US" altLang="zh-CN">
              <a:solidFill>
                <a:srgbClr val="000000"/>
              </a:solidFill>
            </a:endParaRPr>
          </a:p>
        </p:txBody>
      </p:sp>
    </p:spTree>
    <p:extLst>
      <p:ext uri="{BB962C8B-B14F-4D97-AF65-F5344CB8AC3E}">
        <p14:creationId xmlns="" xmlns:p14="http://schemas.microsoft.com/office/powerpoint/2010/main" val="18379494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a:ln/>
        </p:spPr>
        <p:txBody>
          <a:bodyPr/>
          <a:lstStyle>
            <a:lvl1pPr>
              <a:defRPr/>
            </a:lvl1pPr>
          </a:lstStyle>
          <a:p>
            <a:fld id="{9AC32B97-F353-424F-958D-B8913B9EE5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 xmlns:p14="http://schemas.microsoft.com/office/powerpoint/2010/main" val="14526244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77025" y="106363"/>
            <a:ext cx="2071688" cy="6019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06363"/>
            <a:ext cx="6067425" cy="6019800"/>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a:ln/>
        </p:spPr>
        <p:txBody>
          <a:bodyPr/>
          <a:lstStyle>
            <a:lvl1pPr>
              <a:defRPr/>
            </a:lvl1pPr>
          </a:lstStyle>
          <a:p>
            <a:fld id="{AEC0B8B9-9125-45B7-9FC1-E01CB9054984}" type="slidenum">
              <a:rPr lang="en-US" altLang="zh-CN">
                <a:solidFill>
                  <a:srgbClr val="000000"/>
                </a:solidFill>
              </a:rPr>
              <a:pPr/>
              <a:t>‹#›</a:t>
            </a:fld>
            <a:endParaRPr lang="en-US" altLang="zh-CN">
              <a:solidFill>
                <a:srgbClr val="000000"/>
              </a:solidFill>
            </a:endParaRPr>
          </a:p>
        </p:txBody>
      </p:sp>
    </p:spTree>
    <p:extLst>
      <p:ext uri="{BB962C8B-B14F-4D97-AF65-F5344CB8AC3E}">
        <p14:creationId xmlns="" xmlns:p14="http://schemas.microsoft.com/office/powerpoint/2010/main" val="960922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F21D7C67-13F4-4B32-AB7A-9E5F091CB0DA}" type="slidenum">
              <a:rPr lang="en-US" altLang="zh-CN"/>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5F02468B-F812-4195-A87E-1515EE077235}" type="slidenum">
              <a:rPr lang="en-US" altLang="zh-CN"/>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sldNum" sz="quarter" idx="10"/>
          </p:nvPr>
        </p:nvSpPr>
        <p:spPr/>
        <p:txBody>
          <a:bodyPr/>
          <a:lstStyle>
            <a:lvl1pPr fontAlgn="auto">
              <a:spcBef>
                <a:spcPts val="0"/>
              </a:spcBef>
              <a:spcAft>
                <a:spcPts val="0"/>
              </a:spcAft>
              <a:defRPr sz="1800"/>
            </a:lvl1pPr>
          </a:lstStyle>
          <a:p>
            <a:pPr>
              <a:defRPr/>
            </a:pPr>
            <a:fld id="{A1FC8F11-8FDC-4ECD-9E45-FBA4B96A8151}"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9113" y="106363"/>
            <a:ext cx="8229600" cy="647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标题：黑体、</a:t>
            </a:r>
            <a:r>
              <a:rPr lang="en-US" altLang="zh-CN" smtClean="0"/>
              <a:t>32</a:t>
            </a:r>
            <a:r>
              <a:rPr lang="zh-CN" altLang="en-US" smtClean="0"/>
              <a:t>号、加粗</a:t>
            </a:r>
          </a:p>
        </p:txBody>
      </p:sp>
      <p:sp>
        <p:nvSpPr>
          <p:cNvPr id="1030" name="Rectangle 6"/>
          <p:cNvSpPr>
            <a:spLocks noGrp="1" noChangeArrowheads="1"/>
          </p:cNvSpPr>
          <p:nvPr>
            <p:ph type="sldNum" sz="quarter" idx="4"/>
          </p:nvPr>
        </p:nvSpPr>
        <p:spPr bwMode="auto">
          <a:xfrm>
            <a:off x="7086600" y="65341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华文细黑" pitchFamily="2" charset="-122"/>
                <a:ea typeface="+mn-ea"/>
              </a:defRPr>
            </a:lvl1pPr>
          </a:lstStyle>
          <a:p>
            <a:pPr>
              <a:defRPr/>
            </a:pPr>
            <a:fld id="{22043DB0-5055-467C-A275-67835FF3BDDC}" type="slidenum">
              <a:rPr lang="en-US" altLang="zh-CN"/>
              <a:pPr>
                <a:defRPr/>
              </a:pPr>
              <a:t>‹#›</a:t>
            </a:fld>
            <a:endParaRPr lang="en-US" altLang="zh-CN"/>
          </a:p>
        </p:txBody>
      </p:sp>
      <p:sp>
        <p:nvSpPr>
          <p:cNvPr id="2052" name="Rectangle 11"/>
          <p:cNvSpPr>
            <a:spLocks noChangeArrowheads="1"/>
          </p:cNvSpPr>
          <p:nvPr/>
        </p:nvSpPr>
        <p:spPr bwMode="auto">
          <a:xfrm>
            <a:off x="0" y="765175"/>
            <a:ext cx="9144000" cy="71438"/>
          </a:xfrm>
          <a:prstGeom prst="rect">
            <a:avLst/>
          </a:prstGeom>
          <a:gradFill rotWithShape="1">
            <a:gsLst>
              <a:gs pos="0">
                <a:schemeClr val="bg1"/>
              </a:gs>
              <a:gs pos="100000">
                <a:srgbClr val="333399"/>
              </a:gs>
            </a:gsLst>
            <a:lin ang="0" scaled="1"/>
          </a:gradFill>
          <a:ln>
            <a:noFill/>
          </a:ln>
          <a:extLst/>
        </p:spPr>
        <p:txBody>
          <a:bodyPr wrap="none" anchor="ct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800" smtClean="0">
              <a:solidFill>
                <a:srgbClr val="000000"/>
              </a:solidFill>
            </a:endParaRPr>
          </a:p>
        </p:txBody>
      </p:sp>
      <p:pic>
        <p:nvPicPr>
          <p:cNvPr id="1029" name="Picture 12"/>
          <p:cNvPicPr>
            <a:picLocks noChangeAspect="1" noChangeArrowheads="1"/>
          </p:cNvPicPr>
          <p:nvPr/>
        </p:nvPicPr>
        <p:blipFill>
          <a:blip r:embed="rId13" cstate="print"/>
          <a:srcRect/>
          <a:stretch>
            <a:fillRect/>
          </a:stretch>
        </p:blipFill>
        <p:spPr bwMode="auto">
          <a:xfrm>
            <a:off x="179388" y="138113"/>
            <a:ext cx="1368425" cy="533400"/>
          </a:xfrm>
          <a:prstGeom prst="rect">
            <a:avLst/>
          </a:prstGeom>
          <a:noFill/>
          <a:ln w="9525">
            <a:noFill/>
            <a:miter lim="800000"/>
            <a:headEnd/>
            <a:tailEnd/>
          </a:ln>
        </p:spPr>
      </p:pic>
      <p:sp>
        <p:nvSpPr>
          <p:cNvPr id="2054" name="Text Box 7"/>
          <p:cNvSpPr txBox="1">
            <a:spLocks noChangeArrowheads="1"/>
          </p:cNvSpPr>
          <p:nvPr/>
        </p:nvSpPr>
        <p:spPr bwMode="auto">
          <a:xfrm>
            <a:off x="7250113" y="6540500"/>
            <a:ext cx="1763712" cy="304800"/>
          </a:xfrm>
          <a:prstGeom prst="rect">
            <a:avLst/>
          </a:prstGeom>
          <a:noFill/>
          <a:ln>
            <a:noFill/>
          </a:ln>
          <a:extLst/>
        </p:spPr>
        <p:txBody>
          <a:bodyPr wrap="none">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algn="dist" eaLnBrk="1" hangingPunct="1">
              <a:defRPr/>
            </a:pPr>
            <a:r>
              <a:rPr kumimoji="1" lang="en-US" altLang="zh-CN" smtClean="0">
                <a:solidFill>
                  <a:srgbClr val="0055AA"/>
                </a:solidFill>
                <a:latin typeface="Century Gothic" pitchFamily="34" charset="0"/>
              </a:rPr>
              <a:t>www.potevio.com</a:t>
            </a:r>
          </a:p>
        </p:txBody>
      </p:sp>
      <p:pic>
        <p:nvPicPr>
          <p:cNvPr id="1031" name="Picture 8" descr="line"/>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228600" y="6453188"/>
            <a:ext cx="8686800" cy="152400"/>
          </a:xfrm>
          <a:prstGeom prst="rect">
            <a:avLst/>
          </a:prstGeom>
          <a:noFill/>
          <a:ln w="9525">
            <a:noFill/>
            <a:miter lim="800000"/>
            <a:headEnd/>
            <a:tailEnd/>
          </a:ln>
        </p:spPr>
      </p:pic>
      <p:sp>
        <p:nvSpPr>
          <p:cNvPr id="2056" name="Text Box 8"/>
          <p:cNvSpPr txBox="1">
            <a:spLocks noChangeArrowheads="1"/>
          </p:cNvSpPr>
          <p:nvPr/>
        </p:nvSpPr>
        <p:spPr bwMode="gray">
          <a:xfrm>
            <a:off x="1066800" y="1600200"/>
            <a:ext cx="6400800" cy="579438"/>
          </a:xfrm>
          <a:prstGeom prst="rect">
            <a:avLst/>
          </a:prstGeom>
          <a:noFill/>
          <a:ln>
            <a:noFill/>
          </a:ln>
          <a:extLst/>
        </p:spPr>
        <p:txBody>
          <a:bodyPr>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spcBef>
                <a:spcPct val="50000"/>
              </a:spcBef>
              <a:defRPr/>
            </a:pPr>
            <a:endParaRPr lang="zh-CN" altLang="en-US" sz="3200" smtClean="0">
              <a:solidFill>
                <a:srgbClr val="000000"/>
              </a:solidFill>
              <a:ea typeface="华文中宋" pitchFamily="2" charset="-122"/>
            </a:endParaRPr>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hdr="0"/>
  <p:txStyles>
    <p:titleStyle>
      <a:lvl1pPr algn="r" rtl="0" eaLnBrk="0" fontAlgn="base" hangingPunct="0">
        <a:spcBef>
          <a:spcPct val="0"/>
        </a:spcBef>
        <a:spcAft>
          <a:spcPct val="0"/>
        </a:spcAft>
        <a:defRPr sz="3200" b="1">
          <a:solidFill>
            <a:schemeClr val="accent2"/>
          </a:solidFill>
          <a:latin typeface="+mj-lt"/>
          <a:ea typeface="+mj-ea"/>
          <a:cs typeface="+mj-cs"/>
        </a:defRPr>
      </a:lvl1pPr>
      <a:lvl2pPr algn="r" rtl="0" eaLnBrk="0" fontAlgn="base" hangingPunct="0">
        <a:spcBef>
          <a:spcPct val="0"/>
        </a:spcBef>
        <a:spcAft>
          <a:spcPct val="0"/>
        </a:spcAft>
        <a:defRPr sz="3200" b="1">
          <a:solidFill>
            <a:schemeClr val="accent2"/>
          </a:solidFill>
          <a:latin typeface="黑体" pitchFamily="2" charset="-122"/>
          <a:ea typeface="宋体" pitchFamily="2" charset="-122"/>
          <a:cs typeface="Arial" charset="0"/>
        </a:defRPr>
      </a:lvl2pPr>
      <a:lvl3pPr algn="r" rtl="0" eaLnBrk="0" fontAlgn="base" hangingPunct="0">
        <a:spcBef>
          <a:spcPct val="0"/>
        </a:spcBef>
        <a:spcAft>
          <a:spcPct val="0"/>
        </a:spcAft>
        <a:defRPr sz="3200" b="1">
          <a:solidFill>
            <a:schemeClr val="accent2"/>
          </a:solidFill>
          <a:latin typeface="黑体" pitchFamily="2" charset="-122"/>
          <a:ea typeface="宋体" pitchFamily="2" charset="-122"/>
          <a:cs typeface="Arial" charset="0"/>
        </a:defRPr>
      </a:lvl3pPr>
      <a:lvl4pPr algn="r" rtl="0" eaLnBrk="0" fontAlgn="base" hangingPunct="0">
        <a:spcBef>
          <a:spcPct val="0"/>
        </a:spcBef>
        <a:spcAft>
          <a:spcPct val="0"/>
        </a:spcAft>
        <a:defRPr sz="3200" b="1">
          <a:solidFill>
            <a:schemeClr val="accent2"/>
          </a:solidFill>
          <a:latin typeface="黑体" pitchFamily="2" charset="-122"/>
          <a:ea typeface="宋体" pitchFamily="2" charset="-122"/>
          <a:cs typeface="Arial" charset="0"/>
        </a:defRPr>
      </a:lvl4pPr>
      <a:lvl5pPr algn="r" rtl="0" eaLnBrk="0" fontAlgn="base" hangingPunct="0">
        <a:spcBef>
          <a:spcPct val="0"/>
        </a:spcBef>
        <a:spcAft>
          <a:spcPct val="0"/>
        </a:spcAft>
        <a:defRPr sz="3200" b="1">
          <a:solidFill>
            <a:schemeClr val="accent2"/>
          </a:solidFill>
          <a:latin typeface="黑体" pitchFamily="2" charset="-122"/>
          <a:ea typeface="宋体" pitchFamily="2" charset="-122"/>
          <a:cs typeface="Arial" charset="0"/>
        </a:defRPr>
      </a:lvl5pPr>
      <a:lvl6pPr marL="457200" algn="r" rtl="0" fontAlgn="base">
        <a:spcBef>
          <a:spcPct val="0"/>
        </a:spcBef>
        <a:spcAft>
          <a:spcPct val="0"/>
        </a:spcAft>
        <a:defRPr sz="3200" b="1">
          <a:solidFill>
            <a:schemeClr val="accent2"/>
          </a:solidFill>
          <a:latin typeface="黑体" pitchFamily="2" charset="-122"/>
          <a:ea typeface="宋体" pitchFamily="2" charset="-122"/>
          <a:cs typeface="Arial" charset="0"/>
        </a:defRPr>
      </a:lvl6pPr>
      <a:lvl7pPr marL="914400" algn="r" rtl="0" fontAlgn="base">
        <a:spcBef>
          <a:spcPct val="0"/>
        </a:spcBef>
        <a:spcAft>
          <a:spcPct val="0"/>
        </a:spcAft>
        <a:defRPr sz="3200" b="1">
          <a:solidFill>
            <a:schemeClr val="accent2"/>
          </a:solidFill>
          <a:latin typeface="黑体" pitchFamily="2" charset="-122"/>
          <a:ea typeface="宋体" pitchFamily="2" charset="-122"/>
          <a:cs typeface="Arial" charset="0"/>
        </a:defRPr>
      </a:lvl7pPr>
      <a:lvl8pPr marL="1371600" algn="r" rtl="0" fontAlgn="base">
        <a:spcBef>
          <a:spcPct val="0"/>
        </a:spcBef>
        <a:spcAft>
          <a:spcPct val="0"/>
        </a:spcAft>
        <a:defRPr sz="3200" b="1">
          <a:solidFill>
            <a:schemeClr val="accent2"/>
          </a:solidFill>
          <a:latin typeface="黑体" pitchFamily="2" charset="-122"/>
          <a:ea typeface="宋体" pitchFamily="2" charset="-122"/>
          <a:cs typeface="Arial" charset="0"/>
        </a:defRPr>
      </a:lvl8pPr>
      <a:lvl9pPr marL="1828800" algn="r" rtl="0" fontAlgn="base">
        <a:spcBef>
          <a:spcPct val="0"/>
        </a:spcBef>
        <a:spcAft>
          <a:spcPct val="0"/>
        </a:spcAft>
        <a:defRPr sz="3200" b="1">
          <a:solidFill>
            <a:schemeClr val="accent2"/>
          </a:solidFill>
          <a:latin typeface="黑体" pitchFamily="2" charset="-122"/>
          <a:ea typeface="宋体" pitchFamily="2" charset="-122"/>
          <a:cs typeface="Arial" charset="0"/>
        </a:defRPr>
      </a:lvl9pPr>
    </p:titleStyle>
    <p:bodyStyle>
      <a:lvl1pPr marL="342900" indent="-342900" algn="l" rtl="0" eaLnBrk="0" fontAlgn="base" hangingPunct="0">
        <a:spcBef>
          <a:spcPct val="20000"/>
        </a:spcBef>
        <a:spcAft>
          <a:spcPct val="0"/>
        </a:spcAft>
        <a:buChar char="•"/>
        <a:defRPr sz="2400">
          <a:solidFill>
            <a:srgbClr val="003399"/>
          </a:solidFill>
          <a:latin typeface="+mn-lt"/>
          <a:ea typeface="+mn-ea"/>
          <a:cs typeface="+mn-cs"/>
        </a:defRPr>
      </a:lvl1pPr>
      <a:lvl2pPr marL="742950" indent="-285750" algn="l" rtl="0" eaLnBrk="0" fontAlgn="base" hangingPunct="0">
        <a:spcBef>
          <a:spcPct val="20000"/>
        </a:spcBef>
        <a:spcAft>
          <a:spcPct val="0"/>
        </a:spcAft>
        <a:buChar char="–"/>
        <a:defRPr sz="2000">
          <a:solidFill>
            <a:srgbClr val="003399"/>
          </a:solidFill>
          <a:latin typeface="+mn-lt"/>
          <a:ea typeface="+mn-ea"/>
          <a:cs typeface="+mn-cs"/>
        </a:defRPr>
      </a:lvl2pPr>
      <a:lvl3pPr marL="1143000" indent="-228600" algn="l" rtl="0" eaLnBrk="0" fontAlgn="base" hangingPunct="0">
        <a:spcBef>
          <a:spcPct val="20000"/>
        </a:spcBef>
        <a:spcAft>
          <a:spcPct val="0"/>
        </a:spcAft>
        <a:buChar char="•"/>
        <a:defRPr sz="2000">
          <a:solidFill>
            <a:srgbClr val="003399"/>
          </a:solidFill>
          <a:latin typeface="+mn-lt"/>
          <a:ea typeface="+mn-ea"/>
          <a:cs typeface="+mn-cs"/>
        </a:defRPr>
      </a:lvl3pPr>
      <a:lvl4pPr marL="1600200" indent="-228600" algn="l" rtl="0" eaLnBrk="0" fontAlgn="base" hangingPunct="0">
        <a:spcBef>
          <a:spcPct val="20000"/>
        </a:spcBef>
        <a:spcAft>
          <a:spcPct val="0"/>
        </a:spcAft>
        <a:buChar char="–"/>
        <a:defRPr sz="2000">
          <a:solidFill>
            <a:srgbClr val="003399"/>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Arial" charset="0"/>
          <a:ea typeface="+mn-ea"/>
        </a:defRPr>
      </a:lvl5pPr>
      <a:lvl6pPr marL="2514600" indent="-228600" algn="l" rtl="0" fontAlgn="base">
        <a:spcBef>
          <a:spcPct val="20000"/>
        </a:spcBef>
        <a:spcAft>
          <a:spcPct val="0"/>
        </a:spcAft>
        <a:buChar char="»"/>
        <a:defRPr sz="2000">
          <a:solidFill>
            <a:schemeClr val="tx1"/>
          </a:solidFill>
          <a:latin typeface="Arial" charset="0"/>
          <a:ea typeface="+mn-ea"/>
        </a:defRPr>
      </a:lvl6pPr>
      <a:lvl7pPr marL="2971800" indent="-228600" algn="l" rtl="0" fontAlgn="base">
        <a:spcBef>
          <a:spcPct val="20000"/>
        </a:spcBef>
        <a:spcAft>
          <a:spcPct val="0"/>
        </a:spcAft>
        <a:buChar char="»"/>
        <a:defRPr sz="2000">
          <a:solidFill>
            <a:schemeClr val="tx1"/>
          </a:solidFill>
          <a:latin typeface="Arial" charset="0"/>
          <a:ea typeface="+mn-ea"/>
        </a:defRPr>
      </a:lvl7pPr>
      <a:lvl8pPr marL="3429000" indent="-228600" algn="l" rtl="0" fontAlgn="base">
        <a:spcBef>
          <a:spcPct val="20000"/>
        </a:spcBef>
        <a:spcAft>
          <a:spcPct val="0"/>
        </a:spcAft>
        <a:buChar char="»"/>
        <a:defRPr sz="2000">
          <a:solidFill>
            <a:schemeClr val="tx1"/>
          </a:solidFill>
          <a:latin typeface="Arial" charset="0"/>
          <a:ea typeface="+mn-ea"/>
        </a:defRPr>
      </a:lvl8pPr>
      <a:lvl9pPr marL="3886200" indent="-228600" algn="l" rtl="0" fontAlgn="base">
        <a:spcBef>
          <a:spcPct val="20000"/>
        </a:spcBef>
        <a:spcAft>
          <a:spcPct val="0"/>
        </a:spcAft>
        <a:buChar char="»"/>
        <a:defRPr sz="2000">
          <a:solidFill>
            <a:schemeClr val="tx1"/>
          </a:solidFill>
          <a:latin typeface="Arial" charset="0"/>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519113" y="106363"/>
            <a:ext cx="8229600" cy="647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标题：黑体、</a:t>
            </a:r>
            <a:r>
              <a:rPr lang="en-US" altLang="zh-CN" smtClean="0"/>
              <a:t>32</a:t>
            </a:r>
            <a:r>
              <a:rPr lang="zh-CN" altLang="en-US" smtClean="0"/>
              <a:t>号、加粗</a:t>
            </a:r>
          </a:p>
        </p:txBody>
      </p:sp>
      <p:sp>
        <p:nvSpPr>
          <p:cNvPr id="1030" name="Rectangle 6"/>
          <p:cNvSpPr>
            <a:spLocks noGrp="1" noChangeArrowheads="1"/>
          </p:cNvSpPr>
          <p:nvPr>
            <p:ph type="sldNum" sz="quarter" idx="4"/>
          </p:nvPr>
        </p:nvSpPr>
        <p:spPr bwMode="auto">
          <a:xfrm>
            <a:off x="7086600" y="65341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华文细黑" pitchFamily="2" charset="-122"/>
                <a:ea typeface="+mn-ea"/>
              </a:defRPr>
            </a:lvl1pPr>
          </a:lstStyle>
          <a:p>
            <a:pPr>
              <a:defRPr/>
            </a:pPr>
            <a:fld id="{2ECC2BEF-CD31-4B3F-8558-886BF6071EB0}" type="slidenum">
              <a:rPr lang="en-US" altLang="zh-CN"/>
              <a:pPr>
                <a:defRPr/>
              </a:pPr>
              <a:t>‹#›</a:t>
            </a:fld>
            <a:endParaRPr lang="en-US" altLang="zh-CN"/>
          </a:p>
        </p:txBody>
      </p:sp>
      <p:sp>
        <p:nvSpPr>
          <p:cNvPr id="2052" name="Rectangle 11"/>
          <p:cNvSpPr>
            <a:spLocks noChangeArrowheads="1"/>
          </p:cNvSpPr>
          <p:nvPr/>
        </p:nvSpPr>
        <p:spPr bwMode="auto">
          <a:xfrm>
            <a:off x="0" y="765175"/>
            <a:ext cx="9144000" cy="71438"/>
          </a:xfrm>
          <a:prstGeom prst="rect">
            <a:avLst/>
          </a:prstGeom>
          <a:gradFill rotWithShape="1">
            <a:gsLst>
              <a:gs pos="0">
                <a:schemeClr val="bg1"/>
              </a:gs>
              <a:gs pos="100000">
                <a:srgbClr val="333399"/>
              </a:gs>
            </a:gsLst>
            <a:lin ang="0" scaled="1"/>
          </a:gradFill>
          <a:ln>
            <a:noFill/>
          </a:ln>
          <a:extLst/>
        </p:spPr>
        <p:txBody>
          <a:bodyPr wrap="none" anchor="ct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800" smtClean="0">
              <a:solidFill>
                <a:srgbClr val="000000"/>
              </a:solidFill>
            </a:endParaRPr>
          </a:p>
        </p:txBody>
      </p:sp>
      <p:pic>
        <p:nvPicPr>
          <p:cNvPr id="13317" name="Picture 12"/>
          <p:cNvPicPr>
            <a:picLocks noChangeAspect="1" noChangeArrowheads="1"/>
          </p:cNvPicPr>
          <p:nvPr/>
        </p:nvPicPr>
        <p:blipFill>
          <a:blip r:embed="rId13" cstate="print"/>
          <a:srcRect/>
          <a:stretch>
            <a:fillRect/>
          </a:stretch>
        </p:blipFill>
        <p:spPr bwMode="auto">
          <a:xfrm>
            <a:off x="179388" y="138113"/>
            <a:ext cx="1368425" cy="533400"/>
          </a:xfrm>
          <a:prstGeom prst="rect">
            <a:avLst/>
          </a:prstGeom>
          <a:noFill/>
          <a:ln w="9525">
            <a:noFill/>
            <a:miter lim="800000"/>
            <a:headEnd/>
            <a:tailEnd/>
          </a:ln>
        </p:spPr>
      </p:pic>
      <p:sp>
        <p:nvSpPr>
          <p:cNvPr id="2054" name="Text Box 7"/>
          <p:cNvSpPr txBox="1">
            <a:spLocks noChangeArrowheads="1"/>
          </p:cNvSpPr>
          <p:nvPr/>
        </p:nvSpPr>
        <p:spPr bwMode="auto">
          <a:xfrm>
            <a:off x="7250113" y="6540500"/>
            <a:ext cx="1763712" cy="304800"/>
          </a:xfrm>
          <a:prstGeom prst="rect">
            <a:avLst/>
          </a:prstGeom>
          <a:noFill/>
          <a:ln>
            <a:noFill/>
          </a:ln>
          <a:extLst/>
        </p:spPr>
        <p:txBody>
          <a:bodyPr wrap="none">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algn="dist" eaLnBrk="1" hangingPunct="1">
              <a:defRPr/>
            </a:pPr>
            <a:r>
              <a:rPr kumimoji="1" lang="en-US" altLang="zh-CN" smtClean="0">
                <a:solidFill>
                  <a:srgbClr val="0055AA"/>
                </a:solidFill>
                <a:latin typeface="Century Gothic" pitchFamily="34" charset="0"/>
              </a:rPr>
              <a:t>www.potevio.com</a:t>
            </a:r>
          </a:p>
        </p:txBody>
      </p:sp>
      <p:pic>
        <p:nvPicPr>
          <p:cNvPr id="13319" name="Picture 8" descr="line"/>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228600" y="6453188"/>
            <a:ext cx="8686800" cy="152400"/>
          </a:xfrm>
          <a:prstGeom prst="rect">
            <a:avLst/>
          </a:prstGeom>
          <a:noFill/>
          <a:ln w="9525">
            <a:noFill/>
            <a:miter lim="800000"/>
            <a:headEnd/>
            <a:tailEnd/>
          </a:ln>
        </p:spPr>
      </p:pic>
      <p:sp>
        <p:nvSpPr>
          <p:cNvPr id="2056" name="Text Box 8"/>
          <p:cNvSpPr txBox="1">
            <a:spLocks noChangeArrowheads="1"/>
          </p:cNvSpPr>
          <p:nvPr/>
        </p:nvSpPr>
        <p:spPr bwMode="gray">
          <a:xfrm>
            <a:off x="1066800" y="1600200"/>
            <a:ext cx="6400800" cy="579438"/>
          </a:xfrm>
          <a:prstGeom prst="rect">
            <a:avLst/>
          </a:prstGeom>
          <a:noFill/>
          <a:ln>
            <a:noFill/>
          </a:ln>
          <a:extLst/>
        </p:spPr>
        <p:txBody>
          <a:bodyPr>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spcBef>
                <a:spcPct val="50000"/>
              </a:spcBef>
              <a:defRPr/>
            </a:pPr>
            <a:endParaRPr lang="zh-CN" altLang="en-US" sz="3200" smtClean="0">
              <a:solidFill>
                <a:srgbClr val="000000"/>
              </a:solidFill>
              <a:ea typeface="华文中宋" pitchFamily="2" charset="-122"/>
            </a:endParaRPr>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p:txStyles>
    <p:titleStyle>
      <a:lvl1pPr algn="r" rtl="0" eaLnBrk="0" fontAlgn="base" hangingPunct="0">
        <a:spcBef>
          <a:spcPct val="0"/>
        </a:spcBef>
        <a:spcAft>
          <a:spcPct val="0"/>
        </a:spcAft>
        <a:defRPr sz="3200" b="1">
          <a:solidFill>
            <a:schemeClr val="accent2"/>
          </a:solidFill>
          <a:latin typeface="+mj-lt"/>
          <a:ea typeface="+mj-ea"/>
          <a:cs typeface="+mj-cs"/>
        </a:defRPr>
      </a:lvl1pPr>
      <a:lvl2pPr algn="r" rtl="0" eaLnBrk="0" fontAlgn="base" hangingPunct="0">
        <a:spcBef>
          <a:spcPct val="0"/>
        </a:spcBef>
        <a:spcAft>
          <a:spcPct val="0"/>
        </a:spcAft>
        <a:defRPr sz="3200" b="1">
          <a:solidFill>
            <a:schemeClr val="accent2"/>
          </a:solidFill>
          <a:latin typeface="黑体" pitchFamily="2" charset="-122"/>
          <a:ea typeface="宋体" pitchFamily="2" charset="-122"/>
          <a:cs typeface="Arial" charset="0"/>
        </a:defRPr>
      </a:lvl2pPr>
      <a:lvl3pPr algn="r" rtl="0" eaLnBrk="0" fontAlgn="base" hangingPunct="0">
        <a:spcBef>
          <a:spcPct val="0"/>
        </a:spcBef>
        <a:spcAft>
          <a:spcPct val="0"/>
        </a:spcAft>
        <a:defRPr sz="3200" b="1">
          <a:solidFill>
            <a:schemeClr val="accent2"/>
          </a:solidFill>
          <a:latin typeface="黑体" pitchFamily="2" charset="-122"/>
          <a:ea typeface="宋体" pitchFamily="2" charset="-122"/>
          <a:cs typeface="Arial" charset="0"/>
        </a:defRPr>
      </a:lvl3pPr>
      <a:lvl4pPr algn="r" rtl="0" eaLnBrk="0" fontAlgn="base" hangingPunct="0">
        <a:spcBef>
          <a:spcPct val="0"/>
        </a:spcBef>
        <a:spcAft>
          <a:spcPct val="0"/>
        </a:spcAft>
        <a:defRPr sz="3200" b="1">
          <a:solidFill>
            <a:schemeClr val="accent2"/>
          </a:solidFill>
          <a:latin typeface="黑体" pitchFamily="2" charset="-122"/>
          <a:ea typeface="宋体" pitchFamily="2" charset="-122"/>
          <a:cs typeface="Arial" charset="0"/>
        </a:defRPr>
      </a:lvl4pPr>
      <a:lvl5pPr algn="r" rtl="0" eaLnBrk="0" fontAlgn="base" hangingPunct="0">
        <a:spcBef>
          <a:spcPct val="0"/>
        </a:spcBef>
        <a:spcAft>
          <a:spcPct val="0"/>
        </a:spcAft>
        <a:defRPr sz="3200" b="1">
          <a:solidFill>
            <a:schemeClr val="accent2"/>
          </a:solidFill>
          <a:latin typeface="黑体" pitchFamily="2" charset="-122"/>
          <a:ea typeface="宋体" pitchFamily="2" charset="-122"/>
          <a:cs typeface="Arial" charset="0"/>
        </a:defRPr>
      </a:lvl5pPr>
      <a:lvl6pPr marL="457200" algn="r" rtl="0" fontAlgn="base">
        <a:spcBef>
          <a:spcPct val="0"/>
        </a:spcBef>
        <a:spcAft>
          <a:spcPct val="0"/>
        </a:spcAft>
        <a:defRPr sz="3200" b="1">
          <a:solidFill>
            <a:schemeClr val="accent2"/>
          </a:solidFill>
          <a:latin typeface="黑体" pitchFamily="2" charset="-122"/>
          <a:ea typeface="宋体" pitchFamily="2" charset="-122"/>
          <a:cs typeface="Arial" charset="0"/>
        </a:defRPr>
      </a:lvl6pPr>
      <a:lvl7pPr marL="914400" algn="r" rtl="0" fontAlgn="base">
        <a:spcBef>
          <a:spcPct val="0"/>
        </a:spcBef>
        <a:spcAft>
          <a:spcPct val="0"/>
        </a:spcAft>
        <a:defRPr sz="3200" b="1">
          <a:solidFill>
            <a:schemeClr val="accent2"/>
          </a:solidFill>
          <a:latin typeface="黑体" pitchFamily="2" charset="-122"/>
          <a:ea typeface="宋体" pitchFamily="2" charset="-122"/>
          <a:cs typeface="Arial" charset="0"/>
        </a:defRPr>
      </a:lvl7pPr>
      <a:lvl8pPr marL="1371600" algn="r" rtl="0" fontAlgn="base">
        <a:spcBef>
          <a:spcPct val="0"/>
        </a:spcBef>
        <a:spcAft>
          <a:spcPct val="0"/>
        </a:spcAft>
        <a:defRPr sz="3200" b="1">
          <a:solidFill>
            <a:schemeClr val="accent2"/>
          </a:solidFill>
          <a:latin typeface="黑体" pitchFamily="2" charset="-122"/>
          <a:ea typeface="宋体" pitchFamily="2" charset="-122"/>
          <a:cs typeface="Arial" charset="0"/>
        </a:defRPr>
      </a:lvl8pPr>
      <a:lvl9pPr marL="1828800" algn="r" rtl="0" fontAlgn="base">
        <a:spcBef>
          <a:spcPct val="0"/>
        </a:spcBef>
        <a:spcAft>
          <a:spcPct val="0"/>
        </a:spcAft>
        <a:defRPr sz="3200" b="1">
          <a:solidFill>
            <a:schemeClr val="accent2"/>
          </a:solidFill>
          <a:latin typeface="黑体" pitchFamily="2" charset="-122"/>
          <a:ea typeface="宋体" pitchFamily="2" charset="-122"/>
          <a:cs typeface="Arial" charset="0"/>
        </a:defRPr>
      </a:lvl9pPr>
    </p:titleStyle>
    <p:bodyStyle>
      <a:lvl1pPr marL="342900" indent="-342900" algn="l" rtl="0" eaLnBrk="0" fontAlgn="base" hangingPunct="0">
        <a:spcBef>
          <a:spcPct val="20000"/>
        </a:spcBef>
        <a:spcAft>
          <a:spcPct val="0"/>
        </a:spcAft>
        <a:buChar char="•"/>
        <a:defRPr sz="2400">
          <a:solidFill>
            <a:srgbClr val="003399"/>
          </a:solidFill>
          <a:latin typeface="+mn-lt"/>
          <a:ea typeface="+mn-ea"/>
          <a:cs typeface="+mn-cs"/>
        </a:defRPr>
      </a:lvl1pPr>
      <a:lvl2pPr marL="742950" indent="-285750" algn="l" rtl="0" eaLnBrk="0" fontAlgn="base" hangingPunct="0">
        <a:spcBef>
          <a:spcPct val="20000"/>
        </a:spcBef>
        <a:spcAft>
          <a:spcPct val="0"/>
        </a:spcAft>
        <a:buChar char="–"/>
        <a:defRPr sz="2000">
          <a:solidFill>
            <a:srgbClr val="003399"/>
          </a:solidFill>
          <a:latin typeface="+mn-lt"/>
          <a:ea typeface="+mn-ea"/>
          <a:cs typeface="+mn-cs"/>
        </a:defRPr>
      </a:lvl2pPr>
      <a:lvl3pPr marL="1143000" indent="-228600" algn="l" rtl="0" eaLnBrk="0" fontAlgn="base" hangingPunct="0">
        <a:spcBef>
          <a:spcPct val="20000"/>
        </a:spcBef>
        <a:spcAft>
          <a:spcPct val="0"/>
        </a:spcAft>
        <a:buChar char="•"/>
        <a:defRPr sz="2000">
          <a:solidFill>
            <a:srgbClr val="003399"/>
          </a:solidFill>
          <a:latin typeface="+mn-lt"/>
          <a:ea typeface="+mn-ea"/>
          <a:cs typeface="+mn-cs"/>
        </a:defRPr>
      </a:lvl3pPr>
      <a:lvl4pPr marL="1600200" indent="-228600" algn="l" rtl="0" eaLnBrk="0" fontAlgn="base" hangingPunct="0">
        <a:spcBef>
          <a:spcPct val="20000"/>
        </a:spcBef>
        <a:spcAft>
          <a:spcPct val="0"/>
        </a:spcAft>
        <a:buChar char="–"/>
        <a:defRPr sz="2000">
          <a:solidFill>
            <a:srgbClr val="003399"/>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Arial" charset="0"/>
          <a:ea typeface="+mn-ea"/>
        </a:defRPr>
      </a:lvl5pPr>
      <a:lvl6pPr marL="2514600" indent="-228600" algn="l" rtl="0" fontAlgn="base">
        <a:spcBef>
          <a:spcPct val="20000"/>
        </a:spcBef>
        <a:spcAft>
          <a:spcPct val="0"/>
        </a:spcAft>
        <a:buChar char="»"/>
        <a:defRPr sz="2000">
          <a:solidFill>
            <a:schemeClr val="tx1"/>
          </a:solidFill>
          <a:latin typeface="Arial" charset="0"/>
          <a:ea typeface="+mn-ea"/>
        </a:defRPr>
      </a:lvl6pPr>
      <a:lvl7pPr marL="2971800" indent="-228600" algn="l" rtl="0" fontAlgn="base">
        <a:spcBef>
          <a:spcPct val="20000"/>
        </a:spcBef>
        <a:spcAft>
          <a:spcPct val="0"/>
        </a:spcAft>
        <a:buChar char="»"/>
        <a:defRPr sz="2000">
          <a:solidFill>
            <a:schemeClr val="tx1"/>
          </a:solidFill>
          <a:latin typeface="Arial" charset="0"/>
          <a:ea typeface="+mn-ea"/>
        </a:defRPr>
      </a:lvl7pPr>
      <a:lvl8pPr marL="3429000" indent="-228600" algn="l" rtl="0" fontAlgn="base">
        <a:spcBef>
          <a:spcPct val="20000"/>
        </a:spcBef>
        <a:spcAft>
          <a:spcPct val="0"/>
        </a:spcAft>
        <a:buChar char="»"/>
        <a:defRPr sz="2000">
          <a:solidFill>
            <a:schemeClr val="tx1"/>
          </a:solidFill>
          <a:latin typeface="Arial" charset="0"/>
          <a:ea typeface="+mn-ea"/>
        </a:defRPr>
      </a:lvl8pPr>
      <a:lvl9pPr marL="3886200" indent="-228600" algn="l" rtl="0" fontAlgn="base">
        <a:spcBef>
          <a:spcPct val="20000"/>
        </a:spcBef>
        <a:spcAft>
          <a:spcPct val="0"/>
        </a:spcAft>
        <a:buChar char="»"/>
        <a:defRPr sz="2000">
          <a:solidFill>
            <a:schemeClr val="tx1"/>
          </a:solidFill>
          <a:latin typeface="Arial" charset="0"/>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519113" y="106363"/>
            <a:ext cx="8229600" cy="647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标题：黑体、</a:t>
            </a:r>
            <a:r>
              <a:rPr lang="en-US" altLang="zh-CN" smtClean="0"/>
              <a:t>32</a:t>
            </a:r>
            <a:r>
              <a:rPr lang="zh-CN" altLang="en-US" smtClean="0"/>
              <a:t>号、加粗</a:t>
            </a:r>
          </a:p>
        </p:txBody>
      </p:sp>
      <p:sp>
        <p:nvSpPr>
          <p:cNvPr id="1030" name="Rectangle 6"/>
          <p:cNvSpPr>
            <a:spLocks noGrp="1" noChangeArrowheads="1"/>
          </p:cNvSpPr>
          <p:nvPr>
            <p:ph type="sldNum" sz="quarter" idx="4"/>
          </p:nvPr>
        </p:nvSpPr>
        <p:spPr bwMode="auto">
          <a:xfrm>
            <a:off x="7086600" y="65341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华文细黑" pitchFamily="2" charset="-122"/>
                <a:ea typeface="+mn-ea"/>
              </a:defRPr>
            </a:lvl1pPr>
          </a:lstStyle>
          <a:p>
            <a:pPr>
              <a:defRPr/>
            </a:pPr>
            <a:fld id="{85A1966F-2334-4E4A-A6F9-0C95CFF44A3C}" type="slidenum">
              <a:rPr lang="en-US" altLang="zh-CN"/>
              <a:pPr>
                <a:defRPr/>
              </a:pPr>
              <a:t>‹#›</a:t>
            </a:fld>
            <a:endParaRPr lang="en-US" altLang="zh-CN"/>
          </a:p>
        </p:txBody>
      </p:sp>
      <p:sp>
        <p:nvSpPr>
          <p:cNvPr id="2052" name="Rectangle 11"/>
          <p:cNvSpPr>
            <a:spLocks noChangeArrowheads="1"/>
          </p:cNvSpPr>
          <p:nvPr/>
        </p:nvSpPr>
        <p:spPr bwMode="auto">
          <a:xfrm>
            <a:off x="0" y="765175"/>
            <a:ext cx="9144000" cy="71438"/>
          </a:xfrm>
          <a:prstGeom prst="rect">
            <a:avLst/>
          </a:prstGeom>
          <a:gradFill rotWithShape="1">
            <a:gsLst>
              <a:gs pos="0">
                <a:schemeClr val="bg1"/>
              </a:gs>
              <a:gs pos="100000">
                <a:srgbClr val="333399"/>
              </a:gs>
            </a:gsLst>
            <a:lin ang="0" scaled="1"/>
          </a:gradFill>
          <a:ln>
            <a:noFill/>
          </a:ln>
          <a:extLst/>
        </p:spPr>
        <p:txBody>
          <a:bodyPr wrap="none" anchor="ct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800" smtClean="0">
              <a:solidFill>
                <a:srgbClr val="000000"/>
              </a:solidFill>
            </a:endParaRPr>
          </a:p>
        </p:txBody>
      </p:sp>
      <p:pic>
        <p:nvPicPr>
          <p:cNvPr id="25605" name="Picture 12"/>
          <p:cNvPicPr>
            <a:picLocks noChangeAspect="1" noChangeArrowheads="1"/>
          </p:cNvPicPr>
          <p:nvPr/>
        </p:nvPicPr>
        <p:blipFill>
          <a:blip r:embed="rId13" cstate="print"/>
          <a:srcRect/>
          <a:stretch>
            <a:fillRect/>
          </a:stretch>
        </p:blipFill>
        <p:spPr bwMode="auto">
          <a:xfrm>
            <a:off x="179388" y="138113"/>
            <a:ext cx="1368425" cy="533400"/>
          </a:xfrm>
          <a:prstGeom prst="rect">
            <a:avLst/>
          </a:prstGeom>
          <a:noFill/>
          <a:ln w="9525">
            <a:noFill/>
            <a:miter lim="800000"/>
            <a:headEnd/>
            <a:tailEnd/>
          </a:ln>
        </p:spPr>
      </p:pic>
      <p:sp>
        <p:nvSpPr>
          <p:cNvPr id="2054" name="Text Box 7"/>
          <p:cNvSpPr txBox="1">
            <a:spLocks noChangeArrowheads="1"/>
          </p:cNvSpPr>
          <p:nvPr/>
        </p:nvSpPr>
        <p:spPr bwMode="auto">
          <a:xfrm>
            <a:off x="7250113" y="6540500"/>
            <a:ext cx="1763712" cy="304800"/>
          </a:xfrm>
          <a:prstGeom prst="rect">
            <a:avLst/>
          </a:prstGeom>
          <a:noFill/>
          <a:ln>
            <a:noFill/>
          </a:ln>
          <a:extLst/>
        </p:spPr>
        <p:txBody>
          <a:bodyPr wrap="none">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algn="dist" eaLnBrk="1" hangingPunct="1">
              <a:defRPr/>
            </a:pPr>
            <a:r>
              <a:rPr kumimoji="1" lang="en-US" altLang="zh-CN" smtClean="0">
                <a:solidFill>
                  <a:srgbClr val="0055AA"/>
                </a:solidFill>
                <a:latin typeface="Century Gothic" pitchFamily="34" charset="0"/>
              </a:rPr>
              <a:t>www.potevio.com</a:t>
            </a:r>
          </a:p>
        </p:txBody>
      </p:sp>
      <p:pic>
        <p:nvPicPr>
          <p:cNvPr id="25607" name="Picture 8" descr="line"/>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228600" y="6453188"/>
            <a:ext cx="8686800" cy="152400"/>
          </a:xfrm>
          <a:prstGeom prst="rect">
            <a:avLst/>
          </a:prstGeom>
          <a:noFill/>
          <a:ln w="9525">
            <a:noFill/>
            <a:miter lim="800000"/>
            <a:headEnd/>
            <a:tailEnd/>
          </a:ln>
        </p:spPr>
      </p:pic>
      <p:sp>
        <p:nvSpPr>
          <p:cNvPr id="2056" name="Text Box 8"/>
          <p:cNvSpPr txBox="1">
            <a:spLocks noChangeArrowheads="1"/>
          </p:cNvSpPr>
          <p:nvPr/>
        </p:nvSpPr>
        <p:spPr bwMode="gray">
          <a:xfrm>
            <a:off x="1066800" y="1600200"/>
            <a:ext cx="6400800" cy="579438"/>
          </a:xfrm>
          <a:prstGeom prst="rect">
            <a:avLst/>
          </a:prstGeom>
          <a:noFill/>
          <a:ln>
            <a:noFill/>
          </a:ln>
          <a:extLst/>
        </p:spPr>
        <p:txBody>
          <a:bodyPr>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spcBef>
                <a:spcPct val="50000"/>
              </a:spcBef>
              <a:defRPr/>
            </a:pPr>
            <a:endParaRPr lang="zh-CN" altLang="en-US" sz="3200" smtClean="0">
              <a:solidFill>
                <a:srgbClr val="000000"/>
              </a:solidFill>
              <a:ea typeface="华文中宋" pitchFamily="2" charset="-122"/>
            </a:endParaRPr>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hdr="0"/>
  <p:txStyles>
    <p:titleStyle>
      <a:lvl1pPr algn="r" rtl="0" eaLnBrk="0" fontAlgn="base" hangingPunct="0">
        <a:spcBef>
          <a:spcPct val="0"/>
        </a:spcBef>
        <a:spcAft>
          <a:spcPct val="0"/>
        </a:spcAft>
        <a:defRPr sz="3200" b="1">
          <a:solidFill>
            <a:schemeClr val="accent2"/>
          </a:solidFill>
          <a:latin typeface="+mj-lt"/>
          <a:ea typeface="+mj-ea"/>
          <a:cs typeface="+mj-cs"/>
        </a:defRPr>
      </a:lvl1pPr>
      <a:lvl2pPr algn="r" rtl="0" eaLnBrk="0" fontAlgn="base" hangingPunct="0">
        <a:spcBef>
          <a:spcPct val="0"/>
        </a:spcBef>
        <a:spcAft>
          <a:spcPct val="0"/>
        </a:spcAft>
        <a:defRPr sz="3200" b="1">
          <a:solidFill>
            <a:schemeClr val="accent2"/>
          </a:solidFill>
          <a:latin typeface="黑体" pitchFamily="2" charset="-122"/>
          <a:ea typeface="宋体" pitchFamily="2" charset="-122"/>
          <a:cs typeface="Arial" charset="0"/>
        </a:defRPr>
      </a:lvl2pPr>
      <a:lvl3pPr algn="r" rtl="0" eaLnBrk="0" fontAlgn="base" hangingPunct="0">
        <a:spcBef>
          <a:spcPct val="0"/>
        </a:spcBef>
        <a:spcAft>
          <a:spcPct val="0"/>
        </a:spcAft>
        <a:defRPr sz="3200" b="1">
          <a:solidFill>
            <a:schemeClr val="accent2"/>
          </a:solidFill>
          <a:latin typeface="黑体" pitchFamily="2" charset="-122"/>
          <a:ea typeface="宋体" pitchFamily="2" charset="-122"/>
          <a:cs typeface="Arial" charset="0"/>
        </a:defRPr>
      </a:lvl3pPr>
      <a:lvl4pPr algn="r" rtl="0" eaLnBrk="0" fontAlgn="base" hangingPunct="0">
        <a:spcBef>
          <a:spcPct val="0"/>
        </a:spcBef>
        <a:spcAft>
          <a:spcPct val="0"/>
        </a:spcAft>
        <a:defRPr sz="3200" b="1">
          <a:solidFill>
            <a:schemeClr val="accent2"/>
          </a:solidFill>
          <a:latin typeface="黑体" pitchFamily="2" charset="-122"/>
          <a:ea typeface="宋体" pitchFamily="2" charset="-122"/>
          <a:cs typeface="Arial" charset="0"/>
        </a:defRPr>
      </a:lvl4pPr>
      <a:lvl5pPr algn="r" rtl="0" eaLnBrk="0" fontAlgn="base" hangingPunct="0">
        <a:spcBef>
          <a:spcPct val="0"/>
        </a:spcBef>
        <a:spcAft>
          <a:spcPct val="0"/>
        </a:spcAft>
        <a:defRPr sz="3200" b="1">
          <a:solidFill>
            <a:schemeClr val="accent2"/>
          </a:solidFill>
          <a:latin typeface="黑体" pitchFamily="2" charset="-122"/>
          <a:ea typeface="宋体" pitchFamily="2" charset="-122"/>
          <a:cs typeface="Arial" charset="0"/>
        </a:defRPr>
      </a:lvl5pPr>
      <a:lvl6pPr marL="457200" algn="r" rtl="0" fontAlgn="base">
        <a:spcBef>
          <a:spcPct val="0"/>
        </a:spcBef>
        <a:spcAft>
          <a:spcPct val="0"/>
        </a:spcAft>
        <a:defRPr sz="3200" b="1">
          <a:solidFill>
            <a:schemeClr val="accent2"/>
          </a:solidFill>
          <a:latin typeface="黑体" pitchFamily="2" charset="-122"/>
          <a:ea typeface="宋体" pitchFamily="2" charset="-122"/>
          <a:cs typeface="Arial" charset="0"/>
        </a:defRPr>
      </a:lvl6pPr>
      <a:lvl7pPr marL="914400" algn="r" rtl="0" fontAlgn="base">
        <a:spcBef>
          <a:spcPct val="0"/>
        </a:spcBef>
        <a:spcAft>
          <a:spcPct val="0"/>
        </a:spcAft>
        <a:defRPr sz="3200" b="1">
          <a:solidFill>
            <a:schemeClr val="accent2"/>
          </a:solidFill>
          <a:latin typeface="黑体" pitchFamily="2" charset="-122"/>
          <a:ea typeface="宋体" pitchFamily="2" charset="-122"/>
          <a:cs typeface="Arial" charset="0"/>
        </a:defRPr>
      </a:lvl7pPr>
      <a:lvl8pPr marL="1371600" algn="r" rtl="0" fontAlgn="base">
        <a:spcBef>
          <a:spcPct val="0"/>
        </a:spcBef>
        <a:spcAft>
          <a:spcPct val="0"/>
        </a:spcAft>
        <a:defRPr sz="3200" b="1">
          <a:solidFill>
            <a:schemeClr val="accent2"/>
          </a:solidFill>
          <a:latin typeface="黑体" pitchFamily="2" charset="-122"/>
          <a:ea typeface="宋体" pitchFamily="2" charset="-122"/>
          <a:cs typeface="Arial" charset="0"/>
        </a:defRPr>
      </a:lvl8pPr>
      <a:lvl9pPr marL="1828800" algn="r" rtl="0" fontAlgn="base">
        <a:spcBef>
          <a:spcPct val="0"/>
        </a:spcBef>
        <a:spcAft>
          <a:spcPct val="0"/>
        </a:spcAft>
        <a:defRPr sz="3200" b="1">
          <a:solidFill>
            <a:schemeClr val="accent2"/>
          </a:solidFill>
          <a:latin typeface="黑体" pitchFamily="2" charset="-122"/>
          <a:ea typeface="宋体" pitchFamily="2" charset="-122"/>
          <a:cs typeface="Arial" charset="0"/>
        </a:defRPr>
      </a:lvl9pPr>
    </p:titleStyle>
    <p:bodyStyle>
      <a:lvl1pPr marL="342900" indent="-342900" algn="l" rtl="0" eaLnBrk="0" fontAlgn="base" hangingPunct="0">
        <a:spcBef>
          <a:spcPct val="20000"/>
        </a:spcBef>
        <a:spcAft>
          <a:spcPct val="0"/>
        </a:spcAft>
        <a:buChar char="•"/>
        <a:defRPr sz="2400">
          <a:solidFill>
            <a:srgbClr val="003399"/>
          </a:solidFill>
          <a:latin typeface="+mn-lt"/>
          <a:ea typeface="+mn-ea"/>
          <a:cs typeface="+mn-cs"/>
        </a:defRPr>
      </a:lvl1pPr>
      <a:lvl2pPr marL="742950" indent="-285750" algn="l" rtl="0" eaLnBrk="0" fontAlgn="base" hangingPunct="0">
        <a:spcBef>
          <a:spcPct val="20000"/>
        </a:spcBef>
        <a:spcAft>
          <a:spcPct val="0"/>
        </a:spcAft>
        <a:buChar char="–"/>
        <a:defRPr sz="2000">
          <a:solidFill>
            <a:srgbClr val="003399"/>
          </a:solidFill>
          <a:latin typeface="+mn-lt"/>
          <a:ea typeface="+mn-ea"/>
          <a:cs typeface="+mn-cs"/>
        </a:defRPr>
      </a:lvl2pPr>
      <a:lvl3pPr marL="1143000" indent="-228600" algn="l" rtl="0" eaLnBrk="0" fontAlgn="base" hangingPunct="0">
        <a:spcBef>
          <a:spcPct val="20000"/>
        </a:spcBef>
        <a:spcAft>
          <a:spcPct val="0"/>
        </a:spcAft>
        <a:buChar char="•"/>
        <a:defRPr sz="2000">
          <a:solidFill>
            <a:srgbClr val="003399"/>
          </a:solidFill>
          <a:latin typeface="+mn-lt"/>
          <a:ea typeface="+mn-ea"/>
          <a:cs typeface="+mn-cs"/>
        </a:defRPr>
      </a:lvl3pPr>
      <a:lvl4pPr marL="1600200" indent="-228600" algn="l" rtl="0" eaLnBrk="0" fontAlgn="base" hangingPunct="0">
        <a:spcBef>
          <a:spcPct val="20000"/>
        </a:spcBef>
        <a:spcAft>
          <a:spcPct val="0"/>
        </a:spcAft>
        <a:buChar char="–"/>
        <a:defRPr sz="2000">
          <a:solidFill>
            <a:srgbClr val="003399"/>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Arial" charset="0"/>
          <a:ea typeface="+mn-ea"/>
        </a:defRPr>
      </a:lvl5pPr>
      <a:lvl6pPr marL="2514600" indent="-228600" algn="l" rtl="0" fontAlgn="base">
        <a:spcBef>
          <a:spcPct val="20000"/>
        </a:spcBef>
        <a:spcAft>
          <a:spcPct val="0"/>
        </a:spcAft>
        <a:buChar char="»"/>
        <a:defRPr sz="2000">
          <a:solidFill>
            <a:schemeClr val="tx1"/>
          </a:solidFill>
          <a:latin typeface="Arial" charset="0"/>
          <a:ea typeface="+mn-ea"/>
        </a:defRPr>
      </a:lvl6pPr>
      <a:lvl7pPr marL="2971800" indent="-228600" algn="l" rtl="0" fontAlgn="base">
        <a:spcBef>
          <a:spcPct val="20000"/>
        </a:spcBef>
        <a:spcAft>
          <a:spcPct val="0"/>
        </a:spcAft>
        <a:buChar char="»"/>
        <a:defRPr sz="2000">
          <a:solidFill>
            <a:schemeClr val="tx1"/>
          </a:solidFill>
          <a:latin typeface="Arial" charset="0"/>
          <a:ea typeface="+mn-ea"/>
        </a:defRPr>
      </a:lvl7pPr>
      <a:lvl8pPr marL="3429000" indent="-228600" algn="l" rtl="0" fontAlgn="base">
        <a:spcBef>
          <a:spcPct val="20000"/>
        </a:spcBef>
        <a:spcAft>
          <a:spcPct val="0"/>
        </a:spcAft>
        <a:buChar char="»"/>
        <a:defRPr sz="2000">
          <a:solidFill>
            <a:schemeClr val="tx1"/>
          </a:solidFill>
          <a:latin typeface="Arial" charset="0"/>
          <a:ea typeface="+mn-ea"/>
        </a:defRPr>
      </a:lvl8pPr>
      <a:lvl9pPr marL="3886200" indent="-228600" algn="l" rtl="0" fontAlgn="base">
        <a:spcBef>
          <a:spcPct val="20000"/>
        </a:spcBef>
        <a:spcAft>
          <a:spcPct val="0"/>
        </a:spcAft>
        <a:buChar char="»"/>
        <a:defRPr sz="2000">
          <a:solidFill>
            <a:schemeClr val="tx1"/>
          </a:solidFill>
          <a:latin typeface="Arial" charset="0"/>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519113" y="106363"/>
            <a:ext cx="8229600" cy="647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标题：黑体、</a:t>
            </a:r>
            <a:r>
              <a:rPr lang="en-US" altLang="zh-CN" smtClean="0"/>
              <a:t>32</a:t>
            </a:r>
            <a:r>
              <a:rPr lang="zh-CN" altLang="en-US" smtClean="0"/>
              <a:t>号、加粗</a:t>
            </a:r>
          </a:p>
        </p:txBody>
      </p:sp>
      <p:sp>
        <p:nvSpPr>
          <p:cNvPr id="1030" name="Rectangle 6"/>
          <p:cNvSpPr>
            <a:spLocks noGrp="1" noChangeArrowheads="1"/>
          </p:cNvSpPr>
          <p:nvPr>
            <p:ph type="sldNum" sz="quarter" idx="4"/>
          </p:nvPr>
        </p:nvSpPr>
        <p:spPr bwMode="auto">
          <a:xfrm>
            <a:off x="7086600" y="65341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华文细黑" pitchFamily="2" charset="-122"/>
                <a:ea typeface="+mn-ea"/>
              </a:defRPr>
            </a:lvl1pPr>
          </a:lstStyle>
          <a:p>
            <a:pPr>
              <a:defRPr/>
            </a:pPr>
            <a:fld id="{1DBFD9E1-5987-4BC9-9EB9-D5D6C466BACE}" type="slidenum">
              <a:rPr lang="en-US" altLang="zh-CN"/>
              <a:pPr>
                <a:defRPr/>
              </a:pPr>
              <a:t>‹#›</a:t>
            </a:fld>
            <a:endParaRPr lang="en-US" altLang="zh-CN"/>
          </a:p>
        </p:txBody>
      </p:sp>
      <p:sp>
        <p:nvSpPr>
          <p:cNvPr id="2052" name="Rectangle 11"/>
          <p:cNvSpPr>
            <a:spLocks noChangeArrowheads="1"/>
          </p:cNvSpPr>
          <p:nvPr/>
        </p:nvSpPr>
        <p:spPr bwMode="auto">
          <a:xfrm>
            <a:off x="0" y="765175"/>
            <a:ext cx="9144000" cy="71438"/>
          </a:xfrm>
          <a:prstGeom prst="rect">
            <a:avLst/>
          </a:prstGeom>
          <a:gradFill rotWithShape="1">
            <a:gsLst>
              <a:gs pos="0">
                <a:schemeClr val="bg1"/>
              </a:gs>
              <a:gs pos="100000">
                <a:srgbClr val="333399"/>
              </a:gs>
            </a:gsLst>
            <a:lin ang="0" scaled="1"/>
          </a:gradFill>
          <a:ln>
            <a:noFill/>
          </a:ln>
          <a:extLst/>
        </p:spPr>
        <p:txBody>
          <a:bodyPr wrap="none" anchor="ct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800" smtClean="0">
              <a:solidFill>
                <a:srgbClr val="000000"/>
              </a:solidFill>
            </a:endParaRPr>
          </a:p>
        </p:txBody>
      </p:sp>
      <p:pic>
        <p:nvPicPr>
          <p:cNvPr id="37893" name="Picture 12"/>
          <p:cNvPicPr>
            <a:picLocks noChangeAspect="1" noChangeArrowheads="1"/>
          </p:cNvPicPr>
          <p:nvPr/>
        </p:nvPicPr>
        <p:blipFill>
          <a:blip r:embed="rId13" cstate="print"/>
          <a:srcRect/>
          <a:stretch>
            <a:fillRect/>
          </a:stretch>
        </p:blipFill>
        <p:spPr bwMode="auto">
          <a:xfrm>
            <a:off x="179388" y="138113"/>
            <a:ext cx="1368425" cy="533400"/>
          </a:xfrm>
          <a:prstGeom prst="rect">
            <a:avLst/>
          </a:prstGeom>
          <a:noFill/>
          <a:ln w="9525">
            <a:noFill/>
            <a:miter lim="800000"/>
            <a:headEnd/>
            <a:tailEnd/>
          </a:ln>
        </p:spPr>
      </p:pic>
      <p:sp>
        <p:nvSpPr>
          <p:cNvPr id="2054" name="Text Box 7"/>
          <p:cNvSpPr txBox="1">
            <a:spLocks noChangeArrowheads="1"/>
          </p:cNvSpPr>
          <p:nvPr/>
        </p:nvSpPr>
        <p:spPr bwMode="auto">
          <a:xfrm>
            <a:off x="7250113" y="6540500"/>
            <a:ext cx="1763712" cy="304800"/>
          </a:xfrm>
          <a:prstGeom prst="rect">
            <a:avLst/>
          </a:prstGeom>
          <a:noFill/>
          <a:ln>
            <a:noFill/>
          </a:ln>
          <a:extLst/>
        </p:spPr>
        <p:txBody>
          <a:bodyPr wrap="none">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algn="dist" eaLnBrk="1" hangingPunct="1">
              <a:defRPr/>
            </a:pPr>
            <a:r>
              <a:rPr kumimoji="1" lang="en-US" altLang="zh-CN" smtClean="0">
                <a:solidFill>
                  <a:srgbClr val="0055AA"/>
                </a:solidFill>
                <a:latin typeface="Century Gothic" pitchFamily="34" charset="0"/>
              </a:rPr>
              <a:t>www.potevio.com</a:t>
            </a:r>
          </a:p>
        </p:txBody>
      </p:sp>
      <p:pic>
        <p:nvPicPr>
          <p:cNvPr id="37895" name="Picture 8" descr="line"/>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228600" y="6453188"/>
            <a:ext cx="8686800" cy="152400"/>
          </a:xfrm>
          <a:prstGeom prst="rect">
            <a:avLst/>
          </a:prstGeom>
          <a:noFill/>
          <a:ln w="9525">
            <a:noFill/>
            <a:miter lim="800000"/>
            <a:headEnd/>
            <a:tailEnd/>
          </a:ln>
        </p:spPr>
      </p:pic>
      <p:sp>
        <p:nvSpPr>
          <p:cNvPr id="2056" name="Text Box 8"/>
          <p:cNvSpPr txBox="1">
            <a:spLocks noChangeArrowheads="1"/>
          </p:cNvSpPr>
          <p:nvPr/>
        </p:nvSpPr>
        <p:spPr bwMode="gray">
          <a:xfrm>
            <a:off x="1066800" y="1600200"/>
            <a:ext cx="6400800" cy="579438"/>
          </a:xfrm>
          <a:prstGeom prst="rect">
            <a:avLst/>
          </a:prstGeom>
          <a:noFill/>
          <a:ln>
            <a:noFill/>
          </a:ln>
          <a:extLst/>
        </p:spPr>
        <p:txBody>
          <a:bodyPr>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spcBef>
                <a:spcPct val="50000"/>
              </a:spcBef>
              <a:defRPr/>
            </a:pPr>
            <a:endParaRPr lang="zh-CN" altLang="en-US" sz="3200" smtClean="0">
              <a:solidFill>
                <a:srgbClr val="000000"/>
              </a:solidFill>
              <a:ea typeface="华文中宋" pitchFamily="2" charset="-122"/>
            </a:endParaRPr>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hf hdr="0"/>
  <p:txStyles>
    <p:titleStyle>
      <a:lvl1pPr algn="r" rtl="0" eaLnBrk="0" fontAlgn="base" hangingPunct="0">
        <a:spcBef>
          <a:spcPct val="0"/>
        </a:spcBef>
        <a:spcAft>
          <a:spcPct val="0"/>
        </a:spcAft>
        <a:defRPr sz="3200" b="1">
          <a:solidFill>
            <a:schemeClr val="accent2"/>
          </a:solidFill>
          <a:latin typeface="+mj-lt"/>
          <a:ea typeface="+mj-ea"/>
          <a:cs typeface="+mj-cs"/>
        </a:defRPr>
      </a:lvl1pPr>
      <a:lvl2pPr algn="r" rtl="0" eaLnBrk="0" fontAlgn="base" hangingPunct="0">
        <a:spcBef>
          <a:spcPct val="0"/>
        </a:spcBef>
        <a:spcAft>
          <a:spcPct val="0"/>
        </a:spcAft>
        <a:defRPr sz="3200" b="1">
          <a:solidFill>
            <a:schemeClr val="accent2"/>
          </a:solidFill>
          <a:latin typeface="黑体" pitchFamily="2" charset="-122"/>
          <a:ea typeface="宋体" pitchFamily="2" charset="-122"/>
          <a:cs typeface="Arial" charset="0"/>
        </a:defRPr>
      </a:lvl2pPr>
      <a:lvl3pPr algn="r" rtl="0" eaLnBrk="0" fontAlgn="base" hangingPunct="0">
        <a:spcBef>
          <a:spcPct val="0"/>
        </a:spcBef>
        <a:spcAft>
          <a:spcPct val="0"/>
        </a:spcAft>
        <a:defRPr sz="3200" b="1">
          <a:solidFill>
            <a:schemeClr val="accent2"/>
          </a:solidFill>
          <a:latin typeface="黑体" pitchFamily="2" charset="-122"/>
          <a:ea typeface="宋体" pitchFamily="2" charset="-122"/>
          <a:cs typeface="Arial" charset="0"/>
        </a:defRPr>
      </a:lvl3pPr>
      <a:lvl4pPr algn="r" rtl="0" eaLnBrk="0" fontAlgn="base" hangingPunct="0">
        <a:spcBef>
          <a:spcPct val="0"/>
        </a:spcBef>
        <a:spcAft>
          <a:spcPct val="0"/>
        </a:spcAft>
        <a:defRPr sz="3200" b="1">
          <a:solidFill>
            <a:schemeClr val="accent2"/>
          </a:solidFill>
          <a:latin typeface="黑体" pitchFamily="2" charset="-122"/>
          <a:ea typeface="宋体" pitchFamily="2" charset="-122"/>
          <a:cs typeface="Arial" charset="0"/>
        </a:defRPr>
      </a:lvl4pPr>
      <a:lvl5pPr algn="r" rtl="0" eaLnBrk="0" fontAlgn="base" hangingPunct="0">
        <a:spcBef>
          <a:spcPct val="0"/>
        </a:spcBef>
        <a:spcAft>
          <a:spcPct val="0"/>
        </a:spcAft>
        <a:defRPr sz="3200" b="1">
          <a:solidFill>
            <a:schemeClr val="accent2"/>
          </a:solidFill>
          <a:latin typeface="黑体" pitchFamily="2" charset="-122"/>
          <a:ea typeface="宋体" pitchFamily="2" charset="-122"/>
          <a:cs typeface="Arial" charset="0"/>
        </a:defRPr>
      </a:lvl5pPr>
      <a:lvl6pPr marL="457200" algn="r" rtl="0" fontAlgn="base">
        <a:spcBef>
          <a:spcPct val="0"/>
        </a:spcBef>
        <a:spcAft>
          <a:spcPct val="0"/>
        </a:spcAft>
        <a:defRPr sz="3200" b="1">
          <a:solidFill>
            <a:schemeClr val="accent2"/>
          </a:solidFill>
          <a:latin typeface="黑体" pitchFamily="2" charset="-122"/>
          <a:ea typeface="宋体" pitchFamily="2" charset="-122"/>
          <a:cs typeface="Arial" charset="0"/>
        </a:defRPr>
      </a:lvl6pPr>
      <a:lvl7pPr marL="914400" algn="r" rtl="0" fontAlgn="base">
        <a:spcBef>
          <a:spcPct val="0"/>
        </a:spcBef>
        <a:spcAft>
          <a:spcPct val="0"/>
        </a:spcAft>
        <a:defRPr sz="3200" b="1">
          <a:solidFill>
            <a:schemeClr val="accent2"/>
          </a:solidFill>
          <a:latin typeface="黑体" pitchFamily="2" charset="-122"/>
          <a:ea typeface="宋体" pitchFamily="2" charset="-122"/>
          <a:cs typeface="Arial" charset="0"/>
        </a:defRPr>
      </a:lvl7pPr>
      <a:lvl8pPr marL="1371600" algn="r" rtl="0" fontAlgn="base">
        <a:spcBef>
          <a:spcPct val="0"/>
        </a:spcBef>
        <a:spcAft>
          <a:spcPct val="0"/>
        </a:spcAft>
        <a:defRPr sz="3200" b="1">
          <a:solidFill>
            <a:schemeClr val="accent2"/>
          </a:solidFill>
          <a:latin typeface="黑体" pitchFamily="2" charset="-122"/>
          <a:ea typeface="宋体" pitchFamily="2" charset="-122"/>
          <a:cs typeface="Arial" charset="0"/>
        </a:defRPr>
      </a:lvl8pPr>
      <a:lvl9pPr marL="1828800" algn="r" rtl="0" fontAlgn="base">
        <a:spcBef>
          <a:spcPct val="0"/>
        </a:spcBef>
        <a:spcAft>
          <a:spcPct val="0"/>
        </a:spcAft>
        <a:defRPr sz="3200" b="1">
          <a:solidFill>
            <a:schemeClr val="accent2"/>
          </a:solidFill>
          <a:latin typeface="黑体" pitchFamily="2" charset="-122"/>
          <a:ea typeface="宋体" pitchFamily="2" charset="-122"/>
          <a:cs typeface="Arial" charset="0"/>
        </a:defRPr>
      </a:lvl9pPr>
    </p:titleStyle>
    <p:bodyStyle>
      <a:lvl1pPr marL="342900" indent="-342900" algn="l" rtl="0" eaLnBrk="0" fontAlgn="base" hangingPunct="0">
        <a:spcBef>
          <a:spcPct val="20000"/>
        </a:spcBef>
        <a:spcAft>
          <a:spcPct val="0"/>
        </a:spcAft>
        <a:buChar char="•"/>
        <a:defRPr sz="2400">
          <a:solidFill>
            <a:srgbClr val="003399"/>
          </a:solidFill>
          <a:latin typeface="+mn-lt"/>
          <a:ea typeface="+mn-ea"/>
          <a:cs typeface="+mn-cs"/>
        </a:defRPr>
      </a:lvl1pPr>
      <a:lvl2pPr marL="742950" indent="-285750" algn="l" rtl="0" eaLnBrk="0" fontAlgn="base" hangingPunct="0">
        <a:spcBef>
          <a:spcPct val="20000"/>
        </a:spcBef>
        <a:spcAft>
          <a:spcPct val="0"/>
        </a:spcAft>
        <a:buChar char="–"/>
        <a:defRPr sz="2000">
          <a:solidFill>
            <a:srgbClr val="003399"/>
          </a:solidFill>
          <a:latin typeface="+mn-lt"/>
          <a:ea typeface="+mn-ea"/>
          <a:cs typeface="+mn-cs"/>
        </a:defRPr>
      </a:lvl2pPr>
      <a:lvl3pPr marL="1143000" indent="-228600" algn="l" rtl="0" eaLnBrk="0" fontAlgn="base" hangingPunct="0">
        <a:spcBef>
          <a:spcPct val="20000"/>
        </a:spcBef>
        <a:spcAft>
          <a:spcPct val="0"/>
        </a:spcAft>
        <a:buChar char="•"/>
        <a:defRPr sz="2000">
          <a:solidFill>
            <a:srgbClr val="003399"/>
          </a:solidFill>
          <a:latin typeface="+mn-lt"/>
          <a:ea typeface="+mn-ea"/>
          <a:cs typeface="+mn-cs"/>
        </a:defRPr>
      </a:lvl3pPr>
      <a:lvl4pPr marL="1600200" indent="-228600" algn="l" rtl="0" eaLnBrk="0" fontAlgn="base" hangingPunct="0">
        <a:spcBef>
          <a:spcPct val="20000"/>
        </a:spcBef>
        <a:spcAft>
          <a:spcPct val="0"/>
        </a:spcAft>
        <a:buChar char="–"/>
        <a:defRPr sz="2000">
          <a:solidFill>
            <a:srgbClr val="003399"/>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Arial" charset="0"/>
          <a:ea typeface="+mn-ea"/>
        </a:defRPr>
      </a:lvl5pPr>
      <a:lvl6pPr marL="2514600" indent="-228600" algn="l" rtl="0" fontAlgn="base">
        <a:spcBef>
          <a:spcPct val="20000"/>
        </a:spcBef>
        <a:spcAft>
          <a:spcPct val="0"/>
        </a:spcAft>
        <a:buChar char="»"/>
        <a:defRPr sz="2000">
          <a:solidFill>
            <a:schemeClr val="tx1"/>
          </a:solidFill>
          <a:latin typeface="Arial" charset="0"/>
          <a:ea typeface="+mn-ea"/>
        </a:defRPr>
      </a:lvl6pPr>
      <a:lvl7pPr marL="2971800" indent="-228600" algn="l" rtl="0" fontAlgn="base">
        <a:spcBef>
          <a:spcPct val="20000"/>
        </a:spcBef>
        <a:spcAft>
          <a:spcPct val="0"/>
        </a:spcAft>
        <a:buChar char="»"/>
        <a:defRPr sz="2000">
          <a:solidFill>
            <a:schemeClr val="tx1"/>
          </a:solidFill>
          <a:latin typeface="Arial" charset="0"/>
          <a:ea typeface="+mn-ea"/>
        </a:defRPr>
      </a:lvl7pPr>
      <a:lvl8pPr marL="3429000" indent="-228600" algn="l" rtl="0" fontAlgn="base">
        <a:spcBef>
          <a:spcPct val="20000"/>
        </a:spcBef>
        <a:spcAft>
          <a:spcPct val="0"/>
        </a:spcAft>
        <a:buChar char="»"/>
        <a:defRPr sz="2000">
          <a:solidFill>
            <a:schemeClr val="tx1"/>
          </a:solidFill>
          <a:latin typeface="Arial" charset="0"/>
          <a:ea typeface="+mn-ea"/>
        </a:defRPr>
      </a:lvl8pPr>
      <a:lvl9pPr marL="3886200" indent="-228600" algn="l" rtl="0" fontAlgn="base">
        <a:spcBef>
          <a:spcPct val="20000"/>
        </a:spcBef>
        <a:spcAft>
          <a:spcPct val="0"/>
        </a:spcAft>
        <a:buChar char="»"/>
        <a:defRPr sz="2000">
          <a:solidFill>
            <a:schemeClr val="tx1"/>
          </a:solidFill>
          <a:latin typeface="Arial" charset="0"/>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519113" y="106363"/>
            <a:ext cx="8229600" cy="647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标题：黑体、</a:t>
            </a:r>
            <a:r>
              <a:rPr lang="en-US" altLang="zh-CN" smtClean="0"/>
              <a:t>32</a:t>
            </a:r>
            <a:r>
              <a:rPr lang="zh-CN" altLang="en-US" smtClean="0"/>
              <a:t>号、加粗</a:t>
            </a:r>
          </a:p>
        </p:txBody>
      </p:sp>
      <p:sp>
        <p:nvSpPr>
          <p:cNvPr id="1030" name="Rectangle 6"/>
          <p:cNvSpPr>
            <a:spLocks noGrp="1" noChangeArrowheads="1"/>
          </p:cNvSpPr>
          <p:nvPr>
            <p:ph type="sldNum" sz="quarter" idx="4"/>
          </p:nvPr>
        </p:nvSpPr>
        <p:spPr bwMode="auto">
          <a:xfrm>
            <a:off x="7086600" y="65341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华文细黑" pitchFamily="2" charset="-122"/>
                <a:ea typeface="+mn-ea"/>
              </a:defRPr>
            </a:lvl1pPr>
          </a:lstStyle>
          <a:p>
            <a:pPr>
              <a:defRPr/>
            </a:pPr>
            <a:fld id="{AC166123-168C-4666-BD15-8A09E8931218}" type="slidenum">
              <a:rPr lang="en-US" altLang="zh-CN"/>
              <a:pPr>
                <a:defRPr/>
              </a:pPr>
              <a:t>‹#›</a:t>
            </a:fld>
            <a:endParaRPr lang="en-US" altLang="zh-CN"/>
          </a:p>
        </p:txBody>
      </p:sp>
      <p:sp>
        <p:nvSpPr>
          <p:cNvPr id="2052" name="Rectangle 11"/>
          <p:cNvSpPr>
            <a:spLocks noChangeArrowheads="1"/>
          </p:cNvSpPr>
          <p:nvPr/>
        </p:nvSpPr>
        <p:spPr bwMode="auto">
          <a:xfrm>
            <a:off x="0" y="765175"/>
            <a:ext cx="9144000" cy="71438"/>
          </a:xfrm>
          <a:prstGeom prst="rect">
            <a:avLst/>
          </a:prstGeom>
          <a:gradFill rotWithShape="1">
            <a:gsLst>
              <a:gs pos="0">
                <a:schemeClr val="bg1"/>
              </a:gs>
              <a:gs pos="100000">
                <a:srgbClr val="333399"/>
              </a:gs>
            </a:gsLst>
            <a:lin ang="0" scaled="1"/>
          </a:gradFill>
          <a:ln>
            <a:noFill/>
          </a:ln>
          <a:extLst/>
        </p:spPr>
        <p:txBody>
          <a:bodyPr wrap="none" anchor="ct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800" smtClean="0">
              <a:solidFill>
                <a:srgbClr val="000000"/>
              </a:solidFill>
            </a:endParaRPr>
          </a:p>
        </p:txBody>
      </p:sp>
      <p:pic>
        <p:nvPicPr>
          <p:cNvPr id="50181" name="Picture 12"/>
          <p:cNvPicPr>
            <a:picLocks noChangeAspect="1" noChangeArrowheads="1"/>
          </p:cNvPicPr>
          <p:nvPr/>
        </p:nvPicPr>
        <p:blipFill>
          <a:blip r:embed="rId13" cstate="print"/>
          <a:srcRect/>
          <a:stretch>
            <a:fillRect/>
          </a:stretch>
        </p:blipFill>
        <p:spPr bwMode="auto">
          <a:xfrm>
            <a:off x="179388" y="138113"/>
            <a:ext cx="1368425" cy="533400"/>
          </a:xfrm>
          <a:prstGeom prst="rect">
            <a:avLst/>
          </a:prstGeom>
          <a:noFill/>
          <a:ln w="9525">
            <a:noFill/>
            <a:miter lim="800000"/>
            <a:headEnd/>
            <a:tailEnd/>
          </a:ln>
        </p:spPr>
      </p:pic>
      <p:sp>
        <p:nvSpPr>
          <p:cNvPr id="2054" name="Text Box 7"/>
          <p:cNvSpPr txBox="1">
            <a:spLocks noChangeArrowheads="1"/>
          </p:cNvSpPr>
          <p:nvPr/>
        </p:nvSpPr>
        <p:spPr bwMode="auto">
          <a:xfrm>
            <a:off x="7250113" y="6540500"/>
            <a:ext cx="1763712" cy="304800"/>
          </a:xfrm>
          <a:prstGeom prst="rect">
            <a:avLst/>
          </a:prstGeom>
          <a:noFill/>
          <a:ln>
            <a:noFill/>
          </a:ln>
          <a:extLst/>
        </p:spPr>
        <p:txBody>
          <a:bodyPr wrap="none">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algn="dist" eaLnBrk="1" hangingPunct="1">
              <a:defRPr/>
            </a:pPr>
            <a:r>
              <a:rPr kumimoji="1" lang="en-US" altLang="zh-CN" smtClean="0">
                <a:solidFill>
                  <a:srgbClr val="0055AA"/>
                </a:solidFill>
                <a:latin typeface="Century Gothic" pitchFamily="34" charset="0"/>
              </a:rPr>
              <a:t>www.potevio.com</a:t>
            </a:r>
          </a:p>
        </p:txBody>
      </p:sp>
      <p:pic>
        <p:nvPicPr>
          <p:cNvPr id="50183" name="Picture 8" descr="line"/>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228600" y="6453188"/>
            <a:ext cx="8686800" cy="152400"/>
          </a:xfrm>
          <a:prstGeom prst="rect">
            <a:avLst/>
          </a:prstGeom>
          <a:noFill/>
          <a:ln w="9525">
            <a:noFill/>
            <a:miter lim="800000"/>
            <a:headEnd/>
            <a:tailEnd/>
          </a:ln>
        </p:spPr>
      </p:pic>
      <p:sp>
        <p:nvSpPr>
          <p:cNvPr id="2056" name="Text Box 8"/>
          <p:cNvSpPr txBox="1">
            <a:spLocks noChangeArrowheads="1"/>
          </p:cNvSpPr>
          <p:nvPr/>
        </p:nvSpPr>
        <p:spPr bwMode="gray">
          <a:xfrm>
            <a:off x="1066800" y="1600200"/>
            <a:ext cx="6400800" cy="579438"/>
          </a:xfrm>
          <a:prstGeom prst="rect">
            <a:avLst/>
          </a:prstGeom>
          <a:noFill/>
          <a:ln>
            <a:noFill/>
          </a:ln>
          <a:extLst/>
        </p:spPr>
        <p:txBody>
          <a:bodyPr>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spcBef>
                <a:spcPct val="50000"/>
              </a:spcBef>
              <a:defRPr/>
            </a:pPr>
            <a:endParaRPr lang="zh-CN" altLang="en-US" sz="3200" smtClean="0">
              <a:solidFill>
                <a:srgbClr val="000000"/>
              </a:solidFill>
              <a:ea typeface="华文中宋" pitchFamily="2" charset="-122"/>
            </a:endParaRP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hdr="0"/>
  <p:txStyles>
    <p:titleStyle>
      <a:lvl1pPr algn="r" rtl="0" eaLnBrk="0" fontAlgn="base" hangingPunct="0">
        <a:spcBef>
          <a:spcPct val="0"/>
        </a:spcBef>
        <a:spcAft>
          <a:spcPct val="0"/>
        </a:spcAft>
        <a:defRPr sz="3200" b="1">
          <a:solidFill>
            <a:schemeClr val="accent2"/>
          </a:solidFill>
          <a:latin typeface="+mj-lt"/>
          <a:ea typeface="+mj-ea"/>
          <a:cs typeface="+mj-cs"/>
        </a:defRPr>
      </a:lvl1pPr>
      <a:lvl2pPr algn="r" rtl="0" eaLnBrk="0" fontAlgn="base" hangingPunct="0">
        <a:spcBef>
          <a:spcPct val="0"/>
        </a:spcBef>
        <a:spcAft>
          <a:spcPct val="0"/>
        </a:spcAft>
        <a:defRPr sz="3200" b="1">
          <a:solidFill>
            <a:schemeClr val="accent2"/>
          </a:solidFill>
          <a:latin typeface="黑体" pitchFamily="2" charset="-122"/>
          <a:ea typeface="宋体" pitchFamily="2" charset="-122"/>
          <a:cs typeface="Arial" charset="0"/>
        </a:defRPr>
      </a:lvl2pPr>
      <a:lvl3pPr algn="r" rtl="0" eaLnBrk="0" fontAlgn="base" hangingPunct="0">
        <a:spcBef>
          <a:spcPct val="0"/>
        </a:spcBef>
        <a:spcAft>
          <a:spcPct val="0"/>
        </a:spcAft>
        <a:defRPr sz="3200" b="1">
          <a:solidFill>
            <a:schemeClr val="accent2"/>
          </a:solidFill>
          <a:latin typeface="黑体" pitchFamily="2" charset="-122"/>
          <a:ea typeface="宋体" pitchFamily="2" charset="-122"/>
          <a:cs typeface="Arial" charset="0"/>
        </a:defRPr>
      </a:lvl3pPr>
      <a:lvl4pPr algn="r" rtl="0" eaLnBrk="0" fontAlgn="base" hangingPunct="0">
        <a:spcBef>
          <a:spcPct val="0"/>
        </a:spcBef>
        <a:spcAft>
          <a:spcPct val="0"/>
        </a:spcAft>
        <a:defRPr sz="3200" b="1">
          <a:solidFill>
            <a:schemeClr val="accent2"/>
          </a:solidFill>
          <a:latin typeface="黑体" pitchFamily="2" charset="-122"/>
          <a:ea typeface="宋体" pitchFamily="2" charset="-122"/>
          <a:cs typeface="Arial" charset="0"/>
        </a:defRPr>
      </a:lvl4pPr>
      <a:lvl5pPr algn="r" rtl="0" eaLnBrk="0" fontAlgn="base" hangingPunct="0">
        <a:spcBef>
          <a:spcPct val="0"/>
        </a:spcBef>
        <a:spcAft>
          <a:spcPct val="0"/>
        </a:spcAft>
        <a:defRPr sz="3200" b="1">
          <a:solidFill>
            <a:schemeClr val="accent2"/>
          </a:solidFill>
          <a:latin typeface="黑体" pitchFamily="2" charset="-122"/>
          <a:ea typeface="宋体" pitchFamily="2" charset="-122"/>
          <a:cs typeface="Arial" charset="0"/>
        </a:defRPr>
      </a:lvl5pPr>
      <a:lvl6pPr marL="457200" algn="r" rtl="0" fontAlgn="base">
        <a:spcBef>
          <a:spcPct val="0"/>
        </a:spcBef>
        <a:spcAft>
          <a:spcPct val="0"/>
        </a:spcAft>
        <a:defRPr sz="3200" b="1">
          <a:solidFill>
            <a:schemeClr val="accent2"/>
          </a:solidFill>
          <a:latin typeface="黑体" pitchFamily="2" charset="-122"/>
          <a:ea typeface="宋体" pitchFamily="2" charset="-122"/>
          <a:cs typeface="Arial" charset="0"/>
        </a:defRPr>
      </a:lvl6pPr>
      <a:lvl7pPr marL="914400" algn="r" rtl="0" fontAlgn="base">
        <a:spcBef>
          <a:spcPct val="0"/>
        </a:spcBef>
        <a:spcAft>
          <a:spcPct val="0"/>
        </a:spcAft>
        <a:defRPr sz="3200" b="1">
          <a:solidFill>
            <a:schemeClr val="accent2"/>
          </a:solidFill>
          <a:latin typeface="黑体" pitchFamily="2" charset="-122"/>
          <a:ea typeface="宋体" pitchFamily="2" charset="-122"/>
          <a:cs typeface="Arial" charset="0"/>
        </a:defRPr>
      </a:lvl7pPr>
      <a:lvl8pPr marL="1371600" algn="r" rtl="0" fontAlgn="base">
        <a:spcBef>
          <a:spcPct val="0"/>
        </a:spcBef>
        <a:spcAft>
          <a:spcPct val="0"/>
        </a:spcAft>
        <a:defRPr sz="3200" b="1">
          <a:solidFill>
            <a:schemeClr val="accent2"/>
          </a:solidFill>
          <a:latin typeface="黑体" pitchFamily="2" charset="-122"/>
          <a:ea typeface="宋体" pitchFamily="2" charset="-122"/>
          <a:cs typeface="Arial" charset="0"/>
        </a:defRPr>
      </a:lvl8pPr>
      <a:lvl9pPr marL="1828800" algn="r" rtl="0" fontAlgn="base">
        <a:spcBef>
          <a:spcPct val="0"/>
        </a:spcBef>
        <a:spcAft>
          <a:spcPct val="0"/>
        </a:spcAft>
        <a:defRPr sz="3200" b="1">
          <a:solidFill>
            <a:schemeClr val="accent2"/>
          </a:solidFill>
          <a:latin typeface="黑体" pitchFamily="2" charset="-122"/>
          <a:ea typeface="宋体" pitchFamily="2" charset="-122"/>
          <a:cs typeface="Arial" charset="0"/>
        </a:defRPr>
      </a:lvl9pPr>
    </p:titleStyle>
    <p:bodyStyle>
      <a:lvl1pPr marL="342900" indent="-342900" algn="l" rtl="0" eaLnBrk="0" fontAlgn="base" hangingPunct="0">
        <a:spcBef>
          <a:spcPct val="20000"/>
        </a:spcBef>
        <a:spcAft>
          <a:spcPct val="0"/>
        </a:spcAft>
        <a:buChar char="•"/>
        <a:defRPr sz="2400">
          <a:solidFill>
            <a:srgbClr val="003399"/>
          </a:solidFill>
          <a:latin typeface="+mn-lt"/>
          <a:ea typeface="+mn-ea"/>
          <a:cs typeface="+mn-cs"/>
        </a:defRPr>
      </a:lvl1pPr>
      <a:lvl2pPr marL="742950" indent="-285750" algn="l" rtl="0" eaLnBrk="0" fontAlgn="base" hangingPunct="0">
        <a:spcBef>
          <a:spcPct val="20000"/>
        </a:spcBef>
        <a:spcAft>
          <a:spcPct val="0"/>
        </a:spcAft>
        <a:buChar char="–"/>
        <a:defRPr sz="2000">
          <a:solidFill>
            <a:srgbClr val="003399"/>
          </a:solidFill>
          <a:latin typeface="+mn-lt"/>
          <a:ea typeface="+mn-ea"/>
          <a:cs typeface="+mn-cs"/>
        </a:defRPr>
      </a:lvl2pPr>
      <a:lvl3pPr marL="1143000" indent="-228600" algn="l" rtl="0" eaLnBrk="0" fontAlgn="base" hangingPunct="0">
        <a:spcBef>
          <a:spcPct val="20000"/>
        </a:spcBef>
        <a:spcAft>
          <a:spcPct val="0"/>
        </a:spcAft>
        <a:buChar char="•"/>
        <a:defRPr sz="2000">
          <a:solidFill>
            <a:srgbClr val="003399"/>
          </a:solidFill>
          <a:latin typeface="+mn-lt"/>
          <a:ea typeface="+mn-ea"/>
          <a:cs typeface="+mn-cs"/>
        </a:defRPr>
      </a:lvl3pPr>
      <a:lvl4pPr marL="1600200" indent="-228600" algn="l" rtl="0" eaLnBrk="0" fontAlgn="base" hangingPunct="0">
        <a:spcBef>
          <a:spcPct val="20000"/>
        </a:spcBef>
        <a:spcAft>
          <a:spcPct val="0"/>
        </a:spcAft>
        <a:buChar char="–"/>
        <a:defRPr sz="2000">
          <a:solidFill>
            <a:srgbClr val="003399"/>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Arial" charset="0"/>
          <a:ea typeface="+mn-ea"/>
        </a:defRPr>
      </a:lvl5pPr>
      <a:lvl6pPr marL="2514600" indent="-228600" algn="l" rtl="0" fontAlgn="base">
        <a:spcBef>
          <a:spcPct val="20000"/>
        </a:spcBef>
        <a:spcAft>
          <a:spcPct val="0"/>
        </a:spcAft>
        <a:buChar char="»"/>
        <a:defRPr sz="2000">
          <a:solidFill>
            <a:schemeClr val="tx1"/>
          </a:solidFill>
          <a:latin typeface="Arial" charset="0"/>
          <a:ea typeface="+mn-ea"/>
        </a:defRPr>
      </a:lvl6pPr>
      <a:lvl7pPr marL="2971800" indent="-228600" algn="l" rtl="0" fontAlgn="base">
        <a:spcBef>
          <a:spcPct val="20000"/>
        </a:spcBef>
        <a:spcAft>
          <a:spcPct val="0"/>
        </a:spcAft>
        <a:buChar char="»"/>
        <a:defRPr sz="2000">
          <a:solidFill>
            <a:schemeClr val="tx1"/>
          </a:solidFill>
          <a:latin typeface="Arial" charset="0"/>
          <a:ea typeface="+mn-ea"/>
        </a:defRPr>
      </a:lvl7pPr>
      <a:lvl8pPr marL="3429000" indent="-228600" algn="l" rtl="0" fontAlgn="base">
        <a:spcBef>
          <a:spcPct val="20000"/>
        </a:spcBef>
        <a:spcAft>
          <a:spcPct val="0"/>
        </a:spcAft>
        <a:buChar char="»"/>
        <a:defRPr sz="2000">
          <a:solidFill>
            <a:schemeClr val="tx1"/>
          </a:solidFill>
          <a:latin typeface="Arial" charset="0"/>
          <a:ea typeface="+mn-ea"/>
        </a:defRPr>
      </a:lvl8pPr>
      <a:lvl9pPr marL="3886200" indent="-228600" algn="l" rtl="0" fontAlgn="base">
        <a:spcBef>
          <a:spcPct val="20000"/>
        </a:spcBef>
        <a:spcAft>
          <a:spcPct val="0"/>
        </a:spcAft>
        <a:buChar char="»"/>
        <a:defRPr sz="2000">
          <a:solidFill>
            <a:schemeClr val="tx1"/>
          </a:solidFill>
          <a:latin typeface="Arial" charset="0"/>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9113" y="106363"/>
            <a:ext cx="82296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标题：黑体、</a:t>
            </a:r>
            <a:r>
              <a:rPr lang="en-US" altLang="zh-CN" smtClean="0"/>
              <a:t>32</a:t>
            </a:r>
            <a:r>
              <a:rPr lang="zh-CN" altLang="en-US" smtClean="0"/>
              <a:t>号、加粗</a:t>
            </a:r>
          </a:p>
        </p:txBody>
      </p:sp>
      <p:sp>
        <p:nvSpPr>
          <p:cNvPr id="1030" name="Rectangle 6"/>
          <p:cNvSpPr>
            <a:spLocks noGrp="1" noChangeArrowheads="1"/>
          </p:cNvSpPr>
          <p:nvPr>
            <p:ph type="sldNum" sz="quarter" idx="4"/>
          </p:nvPr>
        </p:nvSpPr>
        <p:spPr bwMode="auto">
          <a:xfrm>
            <a:off x="7086600" y="65341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latin typeface="华文细黑" pitchFamily="2" charset="-122"/>
              </a:defRPr>
            </a:lvl1pPr>
          </a:lstStyle>
          <a:p>
            <a:fld id="{4EAAF349-E72B-484D-9FEF-AE894606D4E3}" type="slidenum">
              <a:rPr lang="en-US" altLang="zh-CN" sz="1400" b="0">
                <a:solidFill>
                  <a:srgbClr val="000000"/>
                </a:solidFill>
                <a:ea typeface="宋体"/>
              </a:rPr>
              <a:pPr/>
              <a:t>‹#›</a:t>
            </a:fld>
            <a:endParaRPr lang="en-US" altLang="zh-CN" sz="1400" b="0">
              <a:solidFill>
                <a:srgbClr val="000000"/>
              </a:solidFill>
              <a:ea typeface="宋体"/>
            </a:endParaRPr>
          </a:p>
        </p:txBody>
      </p:sp>
      <p:sp>
        <p:nvSpPr>
          <p:cNvPr id="2052" name="Rectangle 11"/>
          <p:cNvSpPr>
            <a:spLocks noChangeArrowheads="1"/>
          </p:cNvSpPr>
          <p:nvPr/>
        </p:nvSpPr>
        <p:spPr bwMode="auto">
          <a:xfrm>
            <a:off x="0" y="765175"/>
            <a:ext cx="9144000" cy="71438"/>
          </a:xfrm>
          <a:prstGeom prst="rect">
            <a:avLst/>
          </a:prstGeom>
          <a:gradFill rotWithShape="1">
            <a:gsLst>
              <a:gs pos="0">
                <a:schemeClr val="bg1"/>
              </a:gs>
              <a:gs pos="100000">
                <a:srgbClr val="333399"/>
              </a:gs>
            </a:gsLst>
            <a:lin ang="0" scaled="1"/>
          </a:gradFill>
          <a:ln>
            <a:noFill/>
          </a:ln>
          <a:extLst/>
        </p:spPr>
        <p:txBody>
          <a:bodyPr wrap="none" anchor="ct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800" smtClean="0">
              <a:solidFill>
                <a:srgbClr val="000000"/>
              </a:solidFill>
            </a:endParaRPr>
          </a:p>
        </p:txBody>
      </p:sp>
      <p:pic>
        <p:nvPicPr>
          <p:cNvPr id="1029" name="Picture 12"/>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179388" y="138113"/>
            <a:ext cx="1368425"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4" name="Text Box 7"/>
          <p:cNvSpPr txBox="1">
            <a:spLocks noChangeArrowheads="1"/>
          </p:cNvSpPr>
          <p:nvPr/>
        </p:nvSpPr>
        <p:spPr bwMode="auto">
          <a:xfrm>
            <a:off x="7250113" y="6540500"/>
            <a:ext cx="1763712" cy="304800"/>
          </a:xfrm>
          <a:prstGeom prst="rect">
            <a:avLst/>
          </a:prstGeom>
          <a:noFill/>
          <a:ln>
            <a:noFill/>
          </a:ln>
          <a:extLst/>
        </p:spPr>
        <p:txBody>
          <a:bodyPr wrap="none">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algn="dist" eaLnBrk="1" hangingPunct="1">
              <a:defRPr/>
            </a:pPr>
            <a:r>
              <a:rPr kumimoji="1" lang="en-US" altLang="zh-CN" smtClean="0">
                <a:solidFill>
                  <a:srgbClr val="0055AA"/>
                </a:solidFill>
                <a:latin typeface="Century Gothic" pitchFamily="34" charset="0"/>
              </a:rPr>
              <a:t>www.potevio.com</a:t>
            </a:r>
          </a:p>
        </p:txBody>
      </p:sp>
      <p:pic>
        <p:nvPicPr>
          <p:cNvPr id="1031" name="Picture 8" descr="line"/>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28600" y="6453188"/>
            <a:ext cx="86868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6" name="Text Box 8"/>
          <p:cNvSpPr txBox="1">
            <a:spLocks noChangeArrowheads="1"/>
          </p:cNvSpPr>
          <p:nvPr/>
        </p:nvSpPr>
        <p:spPr bwMode="gray">
          <a:xfrm>
            <a:off x="1066800" y="1600200"/>
            <a:ext cx="6400800" cy="579438"/>
          </a:xfrm>
          <a:prstGeom prst="rect">
            <a:avLst/>
          </a:prstGeom>
          <a:noFill/>
          <a:ln>
            <a:noFill/>
          </a:ln>
          <a:extLst/>
        </p:spPr>
        <p:txBody>
          <a:bodyPr>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spcBef>
                <a:spcPct val="50000"/>
              </a:spcBef>
              <a:defRPr/>
            </a:pPr>
            <a:endParaRPr lang="zh-CN" altLang="en-US" sz="3200" smtClean="0">
              <a:solidFill>
                <a:srgbClr val="000000"/>
              </a:solidFill>
              <a:ea typeface="华文中宋" pitchFamily="2" charset="-122"/>
            </a:endParaRPr>
          </a:p>
        </p:txBody>
      </p:sp>
    </p:spTree>
    <p:extLst>
      <p:ext uri="{BB962C8B-B14F-4D97-AF65-F5344CB8AC3E}">
        <p14:creationId xmlns="" xmlns:p14="http://schemas.microsoft.com/office/powerpoint/2010/main" val="3229093975"/>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hf hdr="0"/>
  <p:txStyles>
    <p:titleStyle>
      <a:lvl1pPr algn="r" rtl="0" eaLnBrk="0" fontAlgn="base" hangingPunct="0">
        <a:spcBef>
          <a:spcPct val="0"/>
        </a:spcBef>
        <a:spcAft>
          <a:spcPct val="0"/>
        </a:spcAft>
        <a:defRPr sz="3200" b="1">
          <a:solidFill>
            <a:schemeClr val="accent2"/>
          </a:solidFill>
          <a:latin typeface="+mj-lt"/>
          <a:ea typeface="+mj-ea"/>
          <a:cs typeface="+mj-cs"/>
        </a:defRPr>
      </a:lvl1pPr>
      <a:lvl2pPr algn="r" rtl="0" eaLnBrk="0" fontAlgn="base" hangingPunct="0">
        <a:spcBef>
          <a:spcPct val="0"/>
        </a:spcBef>
        <a:spcAft>
          <a:spcPct val="0"/>
        </a:spcAft>
        <a:defRPr sz="3200" b="1">
          <a:solidFill>
            <a:schemeClr val="accent2"/>
          </a:solidFill>
          <a:latin typeface="黑体" pitchFamily="2" charset="-122"/>
          <a:ea typeface="宋体" pitchFamily="2" charset="-122"/>
          <a:cs typeface="Arial" charset="0"/>
        </a:defRPr>
      </a:lvl2pPr>
      <a:lvl3pPr algn="r" rtl="0" eaLnBrk="0" fontAlgn="base" hangingPunct="0">
        <a:spcBef>
          <a:spcPct val="0"/>
        </a:spcBef>
        <a:spcAft>
          <a:spcPct val="0"/>
        </a:spcAft>
        <a:defRPr sz="3200" b="1">
          <a:solidFill>
            <a:schemeClr val="accent2"/>
          </a:solidFill>
          <a:latin typeface="黑体" pitchFamily="2" charset="-122"/>
          <a:ea typeface="宋体" pitchFamily="2" charset="-122"/>
          <a:cs typeface="Arial" charset="0"/>
        </a:defRPr>
      </a:lvl3pPr>
      <a:lvl4pPr algn="r" rtl="0" eaLnBrk="0" fontAlgn="base" hangingPunct="0">
        <a:spcBef>
          <a:spcPct val="0"/>
        </a:spcBef>
        <a:spcAft>
          <a:spcPct val="0"/>
        </a:spcAft>
        <a:defRPr sz="3200" b="1">
          <a:solidFill>
            <a:schemeClr val="accent2"/>
          </a:solidFill>
          <a:latin typeface="黑体" pitchFamily="2" charset="-122"/>
          <a:ea typeface="宋体" pitchFamily="2" charset="-122"/>
          <a:cs typeface="Arial" charset="0"/>
        </a:defRPr>
      </a:lvl4pPr>
      <a:lvl5pPr algn="r" rtl="0" eaLnBrk="0" fontAlgn="base" hangingPunct="0">
        <a:spcBef>
          <a:spcPct val="0"/>
        </a:spcBef>
        <a:spcAft>
          <a:spcPct val="0"/>
        </a:spcAft>
        <a:defRPr sz="3200" b="1">
          <a:solidFill>
            <a:schemeClr val="accent2"/>
          </a:solidFill>
          <a:latin typeface="黑体" pitchFamily="2" charset="-122"/>
          <a:ea typeface="宋体" pitchFamily="2" charset="-122"/>
          <a:cs typeface="Arial" charset="0"/>
        </a:defRPr>
      </a:lvl5pPr>
      <a:lvl6pPr marL="457200" algn="r" rtl="0" fontAlgn="base">
        <a:spcBef>
          <a:spcPct val="0"/>
        </a:spcBef>
        <a:spcAft>
          <a:spcPct val="0"/>
        </a:spcAft>
        <a:defRPr sz="3200" b="1">
          <a:solidFill>
            <a:schemeClr val="accent2"/>
          </a:solidFill>
          <a:latin typeface="黑体" pitchFamily="2" charset="-122"/>
          <a:ea typeface="宋体" pitchFamily="2" charset="-122"/>
          <a:cs typeface="Arial" charset="0"/>
        </a:defRPr>
      </a:lvl6pPr>
      <a:lvl7pPr marL="914400" algn="r" rtl="0" fontAlgn="base">
        <a:spcBef>
          <a:spcPct val="0"/>
        </a:spcBef>
        <a:spcAft>
          <a:spcPct val="0"/>
        </a:spcAft>
        <a:defRPr sz="3200" b="1">
          <a:solidFill>
            <a:schemeClr val="accent2"/>
          </a:solidFill>
          <a:latin typeface="黑体" pitchFamily="2" charset="-122"/>
          <a:ea typeface="宋体" pitchFamily="2" charset="-122"/>
          <a:cs typeface="Arial" charset="0"/>
        </a:defRPr>
      </a:lvl7pPr>
      <a:lvl8pPr marL="1371600" algn="r" rtl="0" fontAlgn="base">
        <a:spcBef>
          <a:spcPct val="0"/>
        </a:spcBef>
        <a:spcAft>
          <a:spcPct val="0"/>
        </a:spcAft>
        <a:defRPr sz="3200" b="1">
          <a:solidFill>
            <a:schemeClr val="accent2"/>
          </a:solidFill>
          <a:latin typeface="黑体" pitchFamily="2" charset="-122"/>
          <a:ea typeface="宋体" pitchFamily="2" charset="-122"/>
          <a:cs typeface="Arial" charset="0"/>
        </a:defRPr>
      </a:lvl8pPr>
      <a:lvl9pPr marL="1828800" algn="r" rtl="0" fontAlgn="base">
        <a:spcBef>
          <a:spcPct val="0"/>
        </a:spcBef>
        <a:spcAft>
          <a:spcPct val="0"/>
        </a:spcAft>
        <a:defRPr sz="3200" b="1">
          <a:solidFill>
            <a:schemeClr val="accent2"/>
          </a:solidFill>
          <a:latin typeface="黑体" pitchFamily="2" charset="-122"/>
          <a:ea typeface="宋体" pitchFamily="2" charset="-122"/>
          <a:cs typeface="Arial" charset="0"/>
        </a:defRPr>
      </a:lvl9pPr>
    </p:titleStyle>
    <p:bodyStyle>
      <a:lvl1pPr marL="342900" indent="-342900" algn="l" rtl="0" eaLnBrk="0" fontAlgn="base" hangingPunct="0">
        <a:spcBef>
          <a:spcPct val="20000"/>
        </a:spcBef>
        <a:spcAft>
          <a:spcPct val="0"/>
        </a:spcAft>
        <a:buChar char="•"/>
        <a:defRPr sz="2400">
          <a:solidFill>
            <a:srgbClr val="003399"/>
          </a:solidFill>
          <a:latin typeface="+mn-lt"/>
          <a:ea typeface="+mn-ea"/>
          <a:cs typeface="+mn-cs"/>
        </a:defRPr>
      </a:lvl1pPr>
      <a:lvl2pPr marL="742950" indent="-285750" algn="l" rtl="0" eaLnBrk="0" fontAlgn="base" hangingPunct="0">
        <a:spcBef>
          <a:spcPct val="20000"/>
        </a:spcBef>
        <a:spcAft>
          <a:spcPct val="0"/>
        </a:spcAft>
        <a:buChar char="–"/>
        <a:defRPr sz="2000">
          <a:solidFill>
            <a:srgbClr val="003399"/>
          </a:solidFill>
          <a:latin typeface="+mn-lt"/>
          <a:ea typeface="+mn-ea"/>
          <a:cs typeface="+mn-cs"/>
        </a:defRPr>
      </a:lvl2pPr>
      <a:lvl3pPr marL="1143000" indent="-228600" algn="l" rtl="0" eaLnBrk="0" fontAlgn="base" hangingPunct="0">
        <a:spcBef>
          <a:spcPct val="20000"/>
        </a:spcBef>
        <a:spcAft>
          <a:spcPct val="0"/>
        </a:spcAft>
        <a:buChar char="•"/>
        <a:defRPr sz="2000">
          <a:solidFill>
            <a:srgbClr val="003399"/>
          </a:solidFill>
          <a:latin typeface="+mn-lt"/>
          <a:ea typeface="+mn-ea"/>
          <a:cs typeface="+mn-cs"/>
        </a:defRPr>
      </a:lvl3pPr>
      <a:lvl4pPr marL="1600200" indent="-228600" algn="l" rtl="0" eaLnBrk="0" fontAlgn="base" hangingPunct="0">
        <a:spcBef>
          <a:spcPct val="20000"/>
        </a:spcBef>
        <a:spcAft>
          <a:spcPct val="0"/>
        </a:spcAft>
        <a:buChar char="–"/>
        <a:defRPr sz="2000">
          <a:solidFill>
            <a:srgbClr val="003399"/>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Arial" charset="0"/>
          <a:ea typeface="+mn-ea"/>
        </a:defRPr>
      </a:lvl5pPr>
      <a:lvl6pPr marL="2514600" indent="-228600" algn="l" rtl="0" fontAlgn="base">
        <a:spcBef>
          <a:spcPct val="20000"/>
        </a:spcBef>
        <a:spcAft>
          <a:spcPct val="0"/>
        </a:spcAft>
        <a:buChar char="»"/>
        <a:defRPr sz="2000">
          <a:solidFill>
            <a:schemeClr val="tx1"/>
          </a:solidFill>
          <a:latin typeface="Arial" charset="0"/>
          <a:ea typeface="+mn-ea"/>
        </a:defRPr>
      </a:lvl6pPr>
      <a:lvl7pPr marL="2971800" indent="-228600" algn="l" rtl="0" fontAlgn="base">
        <a:spcBef>
          <a:spcPct val="20000"/>
        </a:spcBef>
        <a:spcAft>
          <a:spcPct val="0"/>
        </a:spcAft>
        <a:buChar char="»"/>
        <a:defRPr sz="2000">
          <a:solidFill>
            <a:schemeClr val="tx1"/>
          </a:solidFill>
          <a:latin typeface="Arial" charset="0"/>
          <a:ea typeface="+mn-ea"/>
        </a:defRPr>
      </a:lvl7pPr>
      <a:lvl8pPr marL="3429000" indent="-228600" algn="l" rtl="0" fontAlgn="base">
        <a:spcBef>
          <a:spcPct val="20000"/>
        </a:spcBef>
        <a:spcAft>
          <a:spcPct val="0"/>
        </a:spcAft>
        <a:buChar char="»"/>
        <a:defRPr sz="2000">
          <a:solidFill>
            <a:schemeClr val="tx1"/>
          </a:solidFill>
          <a:latin typeface="Arial" charset="0"/>
          <a:ea typeface="+mn-ea"/>
        </a:defRPr>
      </a:lvl8pPr>
      <a:lvl9pPr marL="3886200" indent="-228600" algn="l" rtl="0" fontAlgn="base">
        <a:spcBef>
          <a:spcPct val="20000"/>
        </a:spcBef>
        <a:spcAft>
          <a:spcPct val="0"/>
        </a:spcAft>
        <a:buChar char="»"/>
        <a:defRPr sz="2000">
          <a:solidFill>
            <a:schemeClr val="tx1"/>
          </a:solidFill>
          <a:latin typeface="Arial" charset="0"/>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5.xml"/><Relationship Id="rId1" Type="http://schemas.openxmlformats.org/officeDocument/2006/relationships/tags" Target="../tags/tag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2.xml"/><Relationship Id="rId5" Type="http://schemas.openxmlformats.org/officeDocument/2006/relationships/image" Target="../media/image24.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62.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6.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notesSlide" Target="../notesSlides/notesSlide16.xml"/><Relationship Id="rId16" Type="http://schemas.openxmlformats.org/officeDocument/2006/relationships/image" Target="../media/image44.png"/><Relationship Id="rId1" Type="http://schemas.openxmlformats.org/officeDocument/2006/relationships/slideLayout" Target="../slideLayouts/slideLayout6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jpeg"/><Relationship Id="rId9" Type="http://schemas.openxmlformats.org/officeDocument/2006/relationships/image" Target="../media/image37.png"/><Relationship Id="rId1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gif"/><Relationship Id="rId3" Type="http://schemas.openxmlformats.org/officeDocument/2006/relationships/image" Target="../media/image6.png"/><Relationship Id="rId7" Type="http://schemas.openxmlformats.org/officeDocument/2006/relationships/image" Target="../media/image52.jpeg"/><Relationship Id="rId12"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62.xml"/><Relationship Id="rId6" Type="http://schemas.openxmlformats.org/officeDocument/2006/relationships/image" Target="../media/image51.jpeg"/><Relationship Id="rId11" Type="http://schemas.openxmlformats.org/officeDocument/2006/relationships/image" Target="../media/image56.png"/><Relationship Id="rId5" Type="http://schemas.openxmlformats.org/officeDocument/2006/relationships/image" Target="../media/image50.jpe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jpeg"/><Relationship Id="rId1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62.xml"/><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6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6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29.xml"/><Relationship Id="rId5" Type="http://schemas.openxmlformats.org/officeDocument/2006/relationships/image" Target="../media/image70.jpe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62.xml"/><Relationship Id="rId5" Type="http://schemas.openxmlformats.org/officeDocument/2006/relationships/image" Target="../media/image72.jpe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png"/><Relationship Id="rId7"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9.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2.xml"/><Relationship Id="rId6" Type="http://schemas.openxmlformats.org/officeDocument/2006/relationships/image" Target="../media/image13.jpeg"/><Relationship Id="rId5" Type="http://schemas.openxmlformats.org/officeDocument/2006/relationships/hyperlink" Target="http://www.china.com.cn/international/txt/2009-12/17/content_19085015_2.htm"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4.jpeg"/><Relationship Id="rId5" Type="http://schemas.openxmlformats.org/officeDocument/2006/relationships/hyperlink" Target="http://www.china.com.cn/international/txt/2009-12/19/content_19094980_2.htm"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audio1.wav"/><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2.xml"/><Relationship Id="rId6" Type="http://schemas.openxmlformats.org/officeDocument/2006/relationships/image" Target="../media/image6.pn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2"/>
          <p:cNvSpPr txBox="1">
            <a:spLocks noChangeArrowheads="1"/>
          </p:cNvSpPr>
          <p:nvPr/>
        </p:nvSpPr>
        <p:spPr bwMode="auto">
          <a:xfrm>
            <a:off x="242419" y="2804160"/>
            <a:ext cx="8686800" cy="1219200"/>
          </a:xfrm>
          <a:prstGeom prst="rect">
            <a:avLst/>
          </a:prstGeom>
          <a:noFill/>
          <a:ln w="9525">
            <a:noFill/>
            <a:miter lim="800000"/>
            <a:headEnd/>
            <a:tailEnd/>
          </a:ln>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0000"/>
              </a:lnSpc>
              <a:spcBef>
                <a:spcPct val="50000"/>
              </a:spcBef>
            </a:pPr>
            <a:r>
              <a:rPr lang="zh-CN" altLang="en-US" sz="4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黑体" pitchFamily="2" charset="-122"/>
              </a:rPr>
              <a:t>中国普天关于低碳城市建设的探索</a:t>
            </a:r>
          </a:p>
        </p:txBody>
      </p:sp>
      <p:pic>
        <p:nvPicPr>
          <p:cNvPr id="9219" name="Picture 3" descr="C:\Users\Administrator\AppData\Local\Temp\SoEasy\9FA070479A7E30E89D28005E3A9C1FA7.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8908" y="3636963"/>
            <a:ext cx="2438400" cy="3221037"/>
          </a:xfrm>
          <a:prstGeom prst="rect">
            <a:avLst/>
          </a:prstGeom>
          <a:noFill/>
          <a:extLst>
            <a:ext uri="{909E8E84-426E-40DD-AFC4-6F175D3DCCD1}">
              <a14:hiddenFill xmlns=""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灯片编号占位符 1"/>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06654620-64A7-4902-BDFD-4A5535E1697E}" type="slidenum">
              <a:rPr lang="en-US" altLang="zh-CN">
                <a:solidFill>
                  <a:srgbClr val="000000"/>
                </a:solidFill>
                <a:latin typeface="华文细黑" pitchFamily="2" charset="-122"/>
              </a:rPr>
              <a:pPr/>
              <a:t>10</a:t>
            </a:fld>
            <a:endParaRPr lang="en-US" altLang="zh-CN">
              <a:solidFill>
                <a:srgbClr val="000000"/>
              </a:solidFill>
              <a:latin typeface="华文细黑" pitchFamily="2" charset="-122"/>
            </a:endParaRPr>
          </a:p>
        </p:txBody>
      </p:sp>
      <p:sp>
        <p:nvSpPr>
          <p:cNvPr id="34" name="矩形 33"/>
          <p:cNvSpPr/>
          <p:nvPr/>
        </p:nvSpPr>
        <p:spPr>
          <a:xfrm>
            <a:off x="1936785" y="188640"/>
            <a:ext cx="7127272"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auto" hangingPunct="0">
              <a:spcBef>
                <a:spcPts val="0"/>
              </a:spcBef>
              <a:spcAft>
                <a:spcPts val="0"/>
              </a:spcAft>
            </a:pPr>
            <a:r>
              <a:rPr lang="zh-CN" altLang="en-US"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华文细黑"/>
                <a:ea typeface="宋体"/>
              </a:rPr>
              <a:t>中国的减排行动与“低碳建设”的政策推动 </a:t>
            </a:r>
            <a:endParaRPr lang="zh-CN" altLang="en-US"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华文细黑"/>
              <a:ea typeface="宋体"/>
            </a:endParaRPr>
          </a:p>
        </p:txBody>
      </p:sp>
      <p:pic>
        <p:nvPicPr>
          <p:cNvPr id="4" name="Picture 9" descr="4B415ED0C2A40841815C115B5E0A3F5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2536" y="6100924"/>
            <a:ext cx="4378642" cy="84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467544" y="1988840"/>
            <a:ext cx="4896544" cy="3539430"/>
          </a:xfrm>
          <a:prstGeom prst="rect">
            <a:avLst/>
          </a:prstGeom>
          <a:solidFill>
            <a:schemeClr val="bg1">
              <a:lumMod val="95000"/>
            </a:schemeClr>
          </a:solidFill>
          <a:ln>
            <a:solidFill>
              <a:schemeClr val="accent2">
                <a:lumMod val="75000"/>
              </a:schemeClr>
            </a:solidFill>
            <a:prstDash val="dash"/>
          </a:ln>
        </p:spPr>
        <p:txBody>
          <a:bodyPr wrap="square" rtlCol="0">
            <a:spAutoFit/>
          </a:bodyPr>
          <a:lstStyle/>
          <a:p>
            <a:pPr fontAlgn="auto">
              <a:spcBef>
                <a:spcPts val="0"/>
              </a:spcBef>
              <a:spcAft>
                <a:spcPts val="0"/>
              </a:spcAft>
              <a:buFont typeface="Wingdings" pitchFamily="2" charset="2"/>
              <a:buChar char="Ø"/>
            </a:pPr>
            <a:r>
              <a:rPr lang="en-US" altLang="zh-CN" sz="3200" b="0" dirty="0" smtClean="0">
                <a:solidFill>
                  <a:srgbClr val="000000"/>
                </a:solidFill>
                <a:latin typeface="华文细黑"/>
                <a:ea typeface="宋体"/>
              </a:rPr>
              <a:t>2012</a:t>
            </a:r>
            <a:r>
              <a:rPr lang="zh-CN" altLang="en-US" sz="3200" b="0" dirty="0" smtClean="0">
                <a:solidFill>
                  <a:srgbClr val="000000"/>
                </a:solidFill>
                <a:latin typeface="华文细黑"/>
                <a:ea typeface="宋体"/>
              </a:rPr>
              <a:t>年中央经济工作会议上提出：“</a:t>
            </a:r>
            <a:r>
              <a:rPr lang="zh-CN" altLang="en-US" sz="3200" b="0" dirty="0">
                <a:solidFill>
                  <a:srgbClr val="000000"/>
                </a:solidFill>
                <a:latin typeface="华文细黑"/>
                <a:ea typeface="宋体"/>
              </a:rPr>
              <a:t>积极稳妥推进城镇化，提高城镇化质量，把生态文明理念融入新型城镇化建设全过程，走</a:t>
            </a:r>
            <a:r>
              <a:rPr lang="zh-CN" altLang="en-US" sz="3200" b="0" dirty="0" smtClean="0">
                <a:solidFill>
                  <a:srgbClr val="000000"/>
                </a:solidFill>
                <a:latin typeface="华文细黑"/>
                <a:ea typeface="宋体"/>
              </a:rPr>
              <a:t>集约、智能</a:t>
            </a:r>
            <a:r>
              <a:rPr lang="zh-CN" altLang="en-US" sz="3200" b="0" dirty="0">
                <a:solidFill>
                  <a:srgbClr val="000000"/>
                </a:solidFill>
                <a:latin typeface="华文细黑"/>
                <a:ea typeface="宋体"/>
              </a:rPr>
              <a:t>、</a:t>
            </a:r>
            <a:r>
              <a:rPr lang="zh-CN" altLang="en-US" sz="3200" b="0" dirty="0" smtClean="0">
                <a:solidFill>
                  <a:srgbClr val="000000"/>
                </a:solidFill>
                <a:latin typeface="华文细黑"/>
                <a:ea typeface="宋体"/>
              </a:rPr>
              <a:t>绿色、低碳的新型</a:t>
            </a:r>
            <a:r>
              <a:rPr lang="zh-CN" altLang="en-US" sz="3200" b="0" dirty="0">
                <a:solidFill>
                  <a:srgbClr val="000000"/>
                </a:solidFill>
                <a:latin typeface="华文细黑"/>
                <a:ea typeface="宋体"/>
              </a:rPr>
              <a:t>城镇化道路。”</a:t>
            </a:r>
          </a:p>
        </p:txBody>
      </p:sp>
      <p:pic>
        <p:nvPicPr>
          <p:cNvPr id="2" name="图片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263737" y="5309425"/>
            <a:ext cx="2880263" cy="1490475"/>
          </a:xfrm>
          <a:prstGeom prst="rect">
            <a:avLst/>
          </a:prstGeom>
        </p:spPr>
      </p:pic>
      <p:grpSp>
        <p:nvGrpSpPr>
          <p:cNvPr id="12" name="Group 11"/>
          <p:cNvGrpSpPr>
            <a:grpSpLocks/>
          </p:cNvGrpSpPr>
          <p:nvPr/>
        </p:nvGrpSpPr>
        <p:grpSpPr bwMode="auto">
          <a:xfrm>
            <a:off x="669925" y="985839"/>
            <a:ext cx="2122488" cy="538163"/>
            <a:chOff x="1144" y="1152"/>
            <a:chExt cx="1337" cy="339"/>
          </a:xfrm>
        </p:grpSpPr>
        <p:sp>
          <p:nvSpPr>
            <p:cNvPr id="13" name="AutoShape 12"/>
            <p:cNvSpPr>
              <a:spLocks noChangeArrowheads="1"/>
            </p:cNvSpPr>
            <p:nvPr/>
          </p:nvSpPr>
          <p:spPr bwMode="ltGray">
            <a:xfrm>
              <a:off x="1144" y="1152"/>
              <a:ext cx="1337" cy="286"/>
            </a:xfrm>
            <a:prstGeom prst="chevron">
              <a:avLst>
                <a:gd name="adj" fmla="val 92588"/>
              </a:avLst>
            </a:prstGeom>
            <a:solidFill>
              <a:schemeClr val="accent2"/>
            </a:solidFill>
            <a:ln w="9525">
              <a:miter lim="800000"/>
              <a:headEnd/>
              <a:tailEnd/>
            </a:ln>
            <a:scene3d>
              <a:camera prst="legacyObliqueBottom"/>
              <a:lightRig rig="legacyFlat3" dir="b"/>
            </a:scene3d>
            <a:sp3d extrusionH="100000" prstMaterial="legacyMatte">
              <a:bevelT w="13500" h="13500" prst="angle"/>
              <a:bevelB w="13500" h="13500" prst="angle"/>
              <a:extrusionClr>
                <a:schemeClr val="accent2"/>
              </a:extrusionClr>
            </a:sp3d>
          </p:spPr>
          <p:txBody>
            <a:bodyPr wrap="none" anchor="ctr">
              <a:flatTx/>
            </a:bodyPr>
            <a:lstStyle/>
            <a:p>
              <a:endParaRPr lang="zh-CN" altLang="en-US" sz="1800" b="0">
                <a:solidFill>
                  <a:schemeClr val="tx1"/>
                </a:solidFill>
                <a:latin typeface="华文细黑" pitchFamily="2" charset="-122"/>
                <a:ea typeface="宋体" charset="-122"/>
              </a:endParaRPr>
            </a:p>
          </p:txBody>
        </p:sp>
        <p:sp>
          <p:nvSpPr>
            <p:cNvPr id="14" name="Text Box 13"/>
            <p:cNvSpPr txBox="1">
              <a:spLocks noChangeArrowheads="1"/>
            </p:cNvSpPr>
            <p:nvPr/>
          </p:nvSpPr>
          <p:spPr bwMode="gray">
            <a:xfrm>
              <a:off x="1410" y="1200"/>
              <a:ext cx="549" cy="291"/>
            </a:xfrm>
            <a:prstGeom prst="rect">
              <a:avLst/>
            </a:prstGeom>
            <a:noFill/>
            <a:ln>
              <a:noFill/>
            </a:ln>
            <a:effectLst/>
            <a:extLst/>
          </p:spPr>
          <p:txBody>
            <a:bodyPr wrap="none">
              <a:spAutoFit/>
            </a:bodyPr>
            <a:lstStyle/>
            <a:p>
              <a:pPr eaLnBrk="0" fontAlgn="auto" hangingPunct="0">
                <a:spcBef>
                  <a:spcPts val="0"/>
                </a:spcBef>
                <a:spcAft>
                  <a:spcPts val="0"/>
                </a:spcAft>
                <a:defRPr/>
              </a:pPr>
              <a:r>
                <a:rPr lang="en-US" altLang="zh-CN" sz="2400" i="1" dirty="0" smtClean="0">
                  <a:solidFill>
                    <a:srgbClr val="FFFFFF"/>
                  </a:solidFill>
                  <a:effectLst>
                    <a:outerShdw blurRad="38100" dist="38100" dir="2700000" algn="tl">
                      <a:srgbClr val="C0C0C0"/>
                    </a:outerShdw>
                  </a:effectLst>
                  <a:latin typeface="+mn-lt"/>
                  <a:ea typeface="+mn-ea"/>
                </a:rPr>
                <a:t>2009</a:t>
              </a:r>
              <a:endParaRPr lang="en-US" altLang="zh-CN" sz="2400" i="1" dirty="0">
                <a:solidFill>
                  <a:srgbClr val="FFFFFF"/>
                </a:solidFill>
                <a:effectLst>
                  <a:outerShdw blurRad="38100" dist="38100" dir="2700000" algn="tl">
                    <a:srgbClr val="C0C0C0"/>
                  </a:outerShdw>
                </a:effectLst>
                <a:latin typeface="+mn-lt"/>
                <a:ea typeface="+mn-ea"/>
              </a:endParaRPr>
            </a:p>
          </p:txBody>
        </p:sp>
      </p:grpSp>
      <p:grpSp>
        <p:nvGrpSpPr>
          <p:cNvPr id="15" name="Group 14"/>
          <p:cNvGrpSpPr>
            <a:grpSpLocks/>
          </p:cNvGrpSpPr>
          <p:nvPr/>
        </p:nvGrpSpPr>
        <p:grpSpPr bwMode="auto">
          <a:xfrm>
            <a:off x="2508250" y="985839"/>
            <a:ext cx="2122488" cy="495301"/>
            <a:chOff x="2186" y="1130"/>
            <a:chExt cx="1337" cy="312"/>
          </a:xfrm>
        </p:grpSpPr>
        <p:sp>
          <p:nvSpPr>
            <p:cNvPr id="16" name="AutoShape 15"/>
            <p:cNvSpPr>
              <a:spLocks noChangeArrowheads="1"/>
            </p:cNvSpPr>
            <p:nvPr/>
          </p:nvSpPr>
          <p:spPr bwMode="ltGray">
            <a:xfrm>
              <a:off x="2186" y="1130"/>
              <a:ext cx="1337" cy="286"/>
            </a:xfrm>
            <a:prstGeom prst="chevron">
              <a:avLst>
                <a:gd name="adj" fmla="val 92588"/>
              </a:avLst>
            </a:prstGeom>
            <a:solidFill>
              <a:schemeClr val="hlink"/>
            </a:solidFill>
            <a:ln w="9525">
              <a:miter lim="800000"/>
              <a:headEnd/>
              <a:tailEnd/>
            </a:ln>
            <a:scene3d>
              <a:camera prst="legacyObliqueBottom"/>
              <a:lightRig rig="legacyFlat3" dir="b"/>
            </a:scene3d>
            <a:sp3d extrusionH="100000" prstMaterial="legacyMatte">
              <a:bevelT w="13500" h="13500" prst="angle"/>
              <a:bevelB w="13500" h="13500" prst="angle"/>
              <a:extrusionClr>
                <a:schemeClr val="hlink"/>
              </a:extrusionClr>
            </a:sp3d>
          </p:spPr>
          <p:txBody>
            <a:bodyPr wrap="none" anchor="ctr">
              <a:flatTx/>
            </a:bodyPr>
            <a:lstStyle/>
            <a:p>
              <a:endParaRPr lang="zh-CN" altLang="en-US" sz="1800" b="0">
                <a:solidFill>
                  <a:schemeClr val="tx1"/>
                </a:solidFill>
                <a:latin typeface="华文细黑" pitchFamily="2" charset="-122"/>
                <a:ea typeface="宋体" charset="-122"/>
              </a:endParaRPr>
            </a:p>
          </p:txBody>
        </p:sp>
        <p:sp>
          <p:nvSpPr>
            <p:cNvPr id="17" name="Text Box 16"/>
            <p:cNvSpPr txBox="1">
              <a:spLocks noChangeArrowheads="1"/>
            </p:cNvSpPr>
            <p:nvPr/>
          </p:nvSpPr>
          <p:spPr bwMode="gray">
            <a:xfrm>
              <a:off x="2523" y="1151"/>
              <a:ext cx="549" cy="291"/>
            </a:xfrm>
            <a:prstGeom prst="rect">
              <a:avLst/>
            </a:prstGeom>
            <a:noFill/>
            <a:ln>
              <a:noFill/>
            </a:ln>
            <a:effectLst/>
            <a:extLst/>
          </p:spPr>
          <p:txBody>
            <a:bodyPr wrap="none">
              <a:spAutoFit/>
            </a:bodyPr>
            <a:lstStyle/>
            <a:p>
              <a:pPr eaLnBrk="0" fontAlgn="auto" hangingPunct="0">
                <a:spcBef>
                  <a:spcPts val="0"/>
                </a:spcBef>
                <a:spcAft>
                  <a:spcPts val="0"/>
                </a:spcAft>
                <a:defRPr/>
              </a:pPr>
              <a:r>
                <a:rPr lang="en-US" altLang="zh-CN" sz="2400" i="1" dirty="0" smtClean="0">
                  <a:solidFill>
                    <a:srgbClr val="FFFFFF"/>
                  </a:solidFill>
                  <a:effectLst>
                    <a:outerShdw blurRad="38100" dist="38100" dir="2700000" algn="tl">
                      <a:srgbClr val="C0C0C0"/>
                    </a:outerShdw>
                  </a:effectLst>
                  <a:latin typeface="+mn-lt"/>
                  <a:ea typeface="+mn-ea"/>
                </a:rPr>
                <a:t>2010</a:t>
              </a:r>
              <a:endParaRPr lang="en-US" altLang="zh-CN" sz="2400" i="1" dirty="0">
                <a:solidFill>
                  <a:srgbClr val="FFFFFF"/>
                </a:solidFill>
                <a:effectLst>
                  <a:outerShdw blurRad="38100" dist="38100" dir="2700000" algn="tl">
                    <a:srgbClr val="C0C0C0"/>
                  </a:outerShdw>
                </a:effectLst>
                <a:latin typeface="+mn-lt"/>
                <a:ea typeface="+mn-ea"/>
              </a:endParaRPr>
            </a:p>
          </p:txBody>
        </p:sp>
      </p:grpSp>
      <p:grpSp>
        <p:nvGrpSpPr>
          <p:cNvPr id="18" name="Group 17"/>
          <p:cNvGrpSpPr>
            <a:grpSpLocks/>
          </p:cNvGrpSpPr>
          <p:nvPr/>
        </p:nvGrpSpPr>
        <p:grpSpPr bwMode="auto">
          <a:xfrm>
            <a:off x="4418015" y="977902"/>
            <a:ext cx="2122488" cy="525463"/>
            <a:chOff x="3288" y="1160"/>
            <a:chExt cx="1337" cy="331"/>
          </a:xfrm>
        </p:grpSpPr>
        <p:sp>
          <p:nvSpPr>
            <p:cNvPr id="19" name="AutoShape 18"/>
            <p:cNvSpPr>
              <a:spLocks noChangeArrowheads="1"/>
            </p:cNvSpPr>
            <p:nvPr/>
          </p:nvSpPr>
          <p:spPr bwMode="ltGray">
            <a:xfrm>
              <a:off x="3288" y="1160"/>
              <a:ext cx="1337" cy="286"/>
            </a:xfrm>
            <a:prstGeom prst="chevron">
              <a:avLst>
                <a:gd name="adj" fmla="val 92588"/>
              </a:avLst>
            </a:prstGeom>
            <a:solidFill>
              <a:schemeClr val="folHlink"/>
            </a:solidFill>
            <a:ln w="9525">
              <a:miter lim="800000"/>
              <a:headEnd/>
              <a:tailEnd/>
            </a:ln>
            <a:scene3d>
              <a:camera prst="legacyObliqueBottom"/>
              <a:lightRig rig="legacyFlat3" dir="b"/>
            </a:scene3d>
            <a:sp3d extrusionH="100000" prstMaterial="legacyMatte">
              <a:bevelT w="13500" h="13500" prst="angle"/>
              <a:bevelB w="13500" h="13500" prst="angle"/>
              <a:extrusionClr>
                <a:schemeClr val="folHlink"/>
              </a:extrusionClr>
            </a:sp3d>
          </p:spPr>
          <p:txBody>
            <a:bodyPr wrap="none" anchor="ctr">
              <a:flatTx/>
            </a:bodyPr>
            <a:lstStyle/>
            <a:p>
              <a:endParaRPr lang="zh-CN" altLang="en-US" sz="1800" b="0">
                <a:solidFill>
                  <a:schemeClr val="tx1"/>
                </a:solidFill>
                <a:latin typeface="华文细黑" pitchFamily="2" charset="-122"/>
                <a:ea typeface="宋体" charset="-122"/>
              </a:endParaRPr>
            </a:p>
          </p:txBody>
        </p:sp>
        <p:sp>
          <p:nvSpPr>
            <p:cNvPr id="20" name="Text Box 19"/>
            <p:cNvSpPr txBox="1">
              <a:spLocks noChangeArrowheads="1"/>
            </p:cNvSpPr>
            <p:nvPr/>
          </p:nvSpPr>
          <p:spPr bwMode="gray">
            <a:xfrm>
              <a:off x="3660" y="1200"/>
              <a:ext cx="549" cy="291"/>
            </a:xfrm>
            <a:prstGeom prst="rect">
              <a:avLst/>
            </a:prstGeom>
            <a:noFill/>
            <a:ln>
              <a:noFill/>
            </a:ln>
            <a:effectLst/>
            <a:extLst/>
          </p:spPr>
          <p:txBody>
            <a:bodyPr wrap="none">
              <a:spAutoFit/>
            </a:bodyPr>
            <a:lstStyle/>
            <a:p>
              <a:pPr eaLnBrk="0" fontAlgn="auto" hangingPunct="0">
                <a:spcBef>
                  <a:spcPts val="0"/>
                </a:spcBef>
                <a:spcAft>
                  <a:spcPts val="0"/>
                </a:spcAft>
                <a:defRPr/>
              </a:pPr>
              <a:r>
                <a:rPr lang="en-US" altLang="zh-CN" sz="2400" i="1" dirty="0" smtClean="0">
                  <a:solidFill>
                    <a:srgbClr val="FFFFFF"/>
                  </a:solidFill>
                  <a:effectLst>
                    <a:outerShdw blurRad="38100" dist="38100" dir="2700000" algn="tl">
                      <a:srgbClr val="C0C0C0"/>
                    </a:outerShdw>
                  </a:effectLst>
                  <a:latin typeface="+mn-lt"/>
                  <a:ea typeface="+mn-ea"/>
                </a:rPr>
                <a:t>2011</a:t>
              </a:r>
              <a:endParaRPr lang="en-US" altLang="zh-CN" sz="2400" i="1" dirty="0">
                <a:solidFill>
                  <a:srgbClr val="FFFFFF"/>
                </a:solidFill>
                <a:effectLst>
                  <a:outerShdw blurRad="38100" dist="38100" dir="2700000" algn="tl">
                    <a:srgbClr val="C0C0C0"/>
                  </a:outerShdw>
                </a:effectLst>
                <a:latin typeface="+mn-lt"/>
                <a:ea typeface="+mn-ea"/>
              </a:endParaRPr>
            </a:p>
          </p:txBody>
        </p:sp>
      </p:grpSp>
      <p:pic>
        <p:nvPicPr>
          <p:cNvPr id="21" name="图片 20" descr="习近平3.jpg"/>
          <p:cNvPicPr>
            <a:picLocks noChangeAspect="1"/>
          </p:cNvPicPr>
          <p:nvPr/>
        </p:nvPicPr>
        <p:blipFill>
          <a:blip r:embed="rId5" cstate="print"/>
          <a:stretch>
            <a:fillRect/>
          </a:stretch>
        </p:blipFill>
        <p:spPr>
          <a:xfrm>
            <a:off x="5580112" y="1844824"/>
            <a:ext cx="3384376" cy="3816424"/>
          </a:xfrm>
          <a:prstGeom prst="rect">
            <a:avLst/>
          </a:prstGeom>
        </p:spPr>
      </p:pic>
      <p:grpSp>
        <p:nvGrpSpPr>
          <p:cNvPr id="9" name="Group 5"/>
          <p:cNvGrpSpPr>
            <a:grpSpLocks/>
          </p:cNvGrpSpPr>
          <p:nvPr/>
        </p:nvGrpSpPr>
        <p:grpSpPr bwMode="auto">
          <a:xfrm>
            <a:off x="6249988" y="985837"/>
            <a:ext cx="2122487" cy="520700"/>
            <a:chOff x="4375" y="1160"/>
            <a:chExt cx="1337" cy="328"/>
          </a:xfrm>
        </p:grpSpPr>
        <p:sp>
          <p:nvSpPr>
            <p:cNvPr id="10" name="AutoShape 6"/>
            <p:cNvSpPr>
              <a:spLocks noChangeArrowheads="1"/>
            </p:cNvSpPr>
            <p:nvPr/>
          </p:nvSpPr>
          <p:spPr bwMode="gray">
            <a:xfrm>
              <a:off x="4375" y="1160"/>
              <a:ext cx="1337" cy="286"/>
            </a:xfrm>
            <a:prstGeom prst="chevron">
              <a:avLst>
                <a:gd name="adj" fmla="val 92588"/>
              </a:avLst>
            </a:prstGeom>
            <a:solidFill>
              <a:srgbClr val="CC99FF"/>
            </a:solidFill>
            <a:ln w="9525">
              <a:miter lim="800000"/>
              <a:headEnd/>
              <a:tailEnd/>
            </a:ln>
            <a:scene3d>
              <a:camera prst="legacyObliqueBottom"/>
              <a:lightRig rig="legacyFlat3" dir="b"/>
            </a:scene3d>
            <a:sp3d extrusionH="100000" prstMaterial="legacyMatte">
              <a:bevelT w="13500" h="13500" prst="angle"/>
              <a:bevelB w="13500" h="13500" prst="angle"/>
              <a:extrusionClr>
                <a:srgbClr val="CC99FF"/>
              </a:extrusionClr>
            </a:sp3d>
          </p:spPr>
          <p:txBody>
            <a:bodyPr wrap="none" anchor="ctr">
              <a:flatTx/>
            </a:bodyPr>
            <a:lstStyle/>
            <a:p>
              <a:endParaRPr lang="zh-CN" altLang="en-US" sz="1800" b="0">
                <a:solidFill>
                  <a:schemeClr val="tx1"/>
                </a:solidFill>
                <a:latin typeface="华文细黑" pitchFamily="2" charset="-122"/>
                <a:ea typeface="宋体" charset="-122"/>
              </a:endParaRPr>
            </a:p>
          </p:txBody>
        </p:sp>
        <p:sp>
          <p:nvSpPr>
            <p:cNvPr id="11" name="Text Box 7"/>
            <p:cNvSpPr txBox="1">
              <a:spLocks noChangeArrowheads="1"/>
            </p:cNvSpPr>
            <p:nvPr/>
          </p:nvSpPr>
          <p:spPr bwMode="gray">
            <a:xfrm>
              <a:off x="4616" y="1200"/>
              <a:ext cx="743" cy="288"/>
            </a:xfrm>
            <a:prstGeom prst="rect">
              <a:avLst/>
            </a:prstGeom>
            <a:noFill/>
            <a:ln>
              <a:noFill/>
            </a:ln>
            <a:effectLst/>
            <a:extLst/>
          </p:spPr>
          <p:txBody>
            <a:bodyPr wrap="square">
              <a:spAutoFit/>
            </a:bodyPr>
            <a:lstStyle/>
            <a:p>
              <a:pPr eaLnBrk="0" fontAlgn="auto" hangingPunct="0">
                <a:spcBef>
                  <a:spcPts val="0"/>
                </a:spcBef>
                <a:spcAft>
                  <a:spcPts val="0"/>
                </a:spcAft>
                <a:defRPr/>
              </a:pPr>
              <a:r>
                <a:rPr lang="en-US" altLang="zh-CN" sz="2400" i="1" dirty="0" smtClean="0">
                  <a:solidFill>
                    <a:srgbClr val="FFFFFF"/>
                  </a:solidFill>
                  <a:effectLst>
                    <a:outerShdw blurRad="38100" dist="38100" dir="2700000" algn="tl">
                      <a:srgbClr val="C0C0C0"/>
                    </a:outerShdw>
                  </a:effectLst>
                  <a:latin typeface="+mn-lt"/>
                  <a:ea typeface="+mn-ea"/>
                </a:rPr>
                <a:t>2012</a:t>
              </a:r>
              <a:endParaRPr lang="en-US" altLang="zh-CN" sz="2400" i="1" dirty="0">
                <a:solidFill>
                  <a:srgbClr val="FFFFFF"/>
                </a:solidFill>
                <a:effectLst>
                  <a:outerShdw blurRad="38100" dist="38100" dir="2700000" algn="tl">
                    <a:srgbClr val="C0C0C0"/>
                  </a:outerShdw>
                </a:effectLst>
                <a:latin typeface="+mn-lt"/>
                <a:ea typeface="+mn-ea"/>
              </a:endParaRPr>
            </a:p>
          </p:txBody>
        </p:sp>
      </p:grpSp>
    </p:spTree>
    <p:extLst>
      <p:ext uri="{BB962C8B-B14F-4D97-AF65-F5344CB8AC3E}">
        <p14:creationId xmlns="" xmlns:p14="http://schemas.microsoft.com/office/powerpoint/2010/main" val="242119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灯片编号占位符 1"/>
          <p:cNvSpPr>
            <a:spLocks noGrp="1"/>
          </p:cNvSpPr>
          <p:nvPr>
            <p:ph type="sldNum" sz="quarter" idx="10"/>
          </p:nvPr>
        </p:nvSpPr>
        <p:spPr>
          <a:noFill/>
        </p:spPr>
        <p:txBody>
          <a:bodyPr/>
          <a:lstStyle/>
          <a:p>
            <a:pPr fontAlgn="base">
              <a:spcBef>
                <a:spcPct val="0"/>
              </a:spcBef>
              <a:spcAft>
                <a:spcPct val="0"/>
              </a:spcAft>
            </a:pPr>
            <a:fld id="{DB7E3642-0FB5-4476-A2BA-A61E69F886E6}" type="slidenum">
              <a:rPr lang="en-US" altLang="zh-CN" sz="1400" smtClean="0"/>
              <a:pPr fontAlgn="base">
                <a:spcBef>
                  <a:spcPct val="0"/>
                </a:spcBef>
                <a:spcAft>
                  <a:spcPct val="0"/>
                </a:spcAft>
              </a:pPr>
              <a:t>11</a:t>
            </a:fld>
            <a:endParaRPr lang="en-US" altLang="zh-CN" sz="1400" smtClean="0"/>
          </a:p>
        </p:txBody>
      </p:sp>
      <p:pic>
        <p:nvPicPr>
          <p:cNvPr id="65538" name="Picture 9" descr="4B415ED0C2A40841815C115B5E0A3F55"/>
          <p:cNvPicPr>
            <a:picLocks noChangeAspect="1" noChangeArrowheads="1"/>
          </p:cNvPicPr>
          <p:nvPr/>
        </p:nvPicPr>
        <p:blipFill>
          <a:blip r:embed="rId3" cstate="print"/>
          <a:srcRect/>
          <a:stretch>
            <a:fillRect/>
          </a:stretch>
        </p:blipFill>
        <p:spPr bwMode="auto">
          <a:xfrm>
            <a:off x="107504" y="5598725"/>
            <a:ext cx="4378326" cy="1288827"/>
          </a:xfrm>
          <a:prstGeom prst="rect">
            <a:avLst/>
          </a:prstGeom>
          <a:noFill/>
          <a:ln w="9525">
            <a:noFill/>
            <a:miter lim="800000"/>
            <a:headEnd/>
            <a:tailEnd/>
          </a:ln>
        </p:spPr>
      </p:pic>
      <p:pic>
        <p:nvPicPr>
          <p:cNvPr id="65539" name="图片 1"/>
          <p:cNvPicPr>
            <a:picLocks noChangeAspect="1"/>
          </p:cNvPicPr>
          <p:nvPr/>
        </p:nvPicPr>
        <p:blipFill>
          <a:blip r:embed="rId4" cstate="print"/>
          <a:srcRect/>
          <a:stretch>
            <a:fillRect/>
          </a:stretch>
        </p:blipFill>
        <p:spPr bwMode="auto">
          <a:xfrm>
            <a:off x="6259513" y="5035550"/>
            <a:ext cx="2879725" cy="1490663"/>
          </a:xfrm>
          <a:prstGeom prst="rect">
            <a:avLst/>
          </a:prstGeom>
          <a:noFill/>
          <a:ln w="9525">
            <a:noFill/>
            <a:miter lim="800000"/>
            <a:headEnd/>
            <a:tailEnd/>
          </a:ln>
        </p:spPr>
      </p:pic>
      <p:grpSp>
        <p:nvGrpSpPr>
          <p:cNvPr id="2" name="组合 24"/>
          <p:cNvGrpSpPr/>
          <p:nvPr/>
        </p:nvGrpSpPr>
        <p:grpSpPr>
          <a:xfrm>
            <a:off x="827584" y="1484784"/>
            <a:ext cx="7704856" cy="914400"/>
            <a:chOff x="855663" y="2281238"/>
            <a:chExt cx="7594649" cy="914400"/>
          </a:xfrm>
        </p:grpSpPr>
        <p:sp>
          <p:nvSpPr>
            <p:cNvPr id="10" name="AutoShape 13"/>
            <p:cNvSpPr>
              <a:spLocks noChangeArrowheads="1"/>
            </p:cNvSpPr>
            <p:nvPr/>
          </p:nvSpPr>
          <p:spPr bwMode="gray">
            <a:xfrm>
              <a:off x="1384300" y="2428875"/>
              <a:ext cx="6942138" cy="660400"/>
            </a:xfrm>
            <a:prstGeom prst="roundRect">
              <a:avLst>
                <a:gd name="adj" fmla="val 16667"/>
              </a:avLst>
            </a:prstGeom>
            <a:gradFill rotWithShape="1">
              <a:gsLst>
                <a:gs pos="0">
                  <a:schemeClr val="accent1"/>
                </a:gs>
                <a:gs pos="50000">
                  <a:schemeClr val="accent1">
                    <a:gamma/>
                    <a:tint val="21176"/>
                    <a:invGamma/>
                  </a:schemeClr>
                </a:gs>
                <a:gs pos="100000">
                  <a:schemeClr val="accent1"/>
                </a:gs>
              </a:gsLst>
              <a:lin ang="5400000" scaled="1"/>
            </a:gradFill>
            <a:ln w="12700" algn="ctr">
              <a:solidFill>
                <a:schemeClr val="bg1"/>
              </a:solidFill>
              <a:round/>
              <a:headEnd/>
              <a:tailEnd/>
            </a:ln>
            <a:effectLst/>
            <a:extLst/>
          </p:spPr>
          <p:txBody>
            <a:bodyPr wrap="none" anchor="ctr"/>
            <a:lstStyle/>
            <a:p>
              <a:pPr fontAlgn="auto">
                <a:spcBef>
                  <a:spcPts val="0"/>
                </a:spcBef>
                <a:spcAft>
                  <a:spcPts val="0"/>
                </a:spcAft>
                <a:defRPr/>
              </a:pPr>
              <a:endParaRPr lang="zh-CN" altLang="en-US" sz="1800" b="0">
                <a:solidFill>
                  <a:srgbClr val="000000"/>
                </a:solidFill>
                <a:latin typeface="+mn-lt"/>
                <a:ea typeface="+mn-ea"/>
              </a:endParaRPr>
            </a:p>
          </p:txBody>
        </p:sp>
        <p:sp>
          <p:nvSpPr>
            <p:cNvPr id="11" name="AutoShape 14"/>
            <p:cNvSpPr>
              <a:spLocks noChangeArrowheads="1"/>
            </p:cNvSpPr>
            <p:nvPr/>
          </p:nvSpPr>
          <p:spPr bwMode="gray">
            <a:xfrm>
              <a:off x="855663" y="2281238"/>
              <a:ext cx="950912" cy="914400"/>
            </a:xfrm>
            <a:prstGeom prst="diamond">
              <a:avLst/>
            </a:prstGeom>
            <a:solidFill>
              <a:schemeClr val="accent1"/>
            </a:solidFill>
            <a:ln w="25400" algn="ctr">
              <a:solidFill>
                <a:schemeClr val="bg1"/>
              </a:solidFill>
              <a:miter lim="800000"/>
              <a:headEnd/>
              <a:tailEnd/>
            </a:ln>
          </p:spPr>
          <p:txBody>
            <a:bodyPr wrap="none" anchor="ctr"/>
            <a:lstStyle/>
            <a:p>
              <a:endParaRPr lang="zh-CN" altLang="en-US" sz="1800" b="0">
                <a:solidFill>
                  <a:srgbClr val="000000"/>
                </a:solidFill>
                <a:latin typeface="华文细黑" pitchFamily="2" charset="-122"/>
                <a:ea typeface="宋体" charset="-122"/>
              </a:endParaRPr>
            </a:p>
          </p:txBody>
        </p:sp>
        <p:sp>
          <p:nvSpPr>
            <p:cNvPr id="12" name="Text Box 15"/>
            <p:cNvSpPr txBox="1">
              <a:spLocks noChangeArrowheads="1"/>
            </p:cNvSpPr>
            <p:nvPr/>
          </p:nvSpPr>
          <p:spPr bwMode="gray">
            <a:xfrm>
              <a:off x="1763688" y="2564904"/>
              <a:ext cx="6686624" cy="461665"/>
            </a:xfrm>
            <a:prstGeom prst="rect">
              <a:avLst/>
            </a:prstGeom>
            <a:noFill/>
            <a:ln w="9525">
              <a:noFill/>
              <a:miter lim="800000"/>
              <a:headEnd/>
              <a:tailEnd/>
            </a:ln>
          </p:spPr>
          <p:txBody>
            <a:bodyPr wrap="square">
              <a:spAutoFit/>
            </a:bodyPr>
            <a:lstStyle/>
            <a:p>
              <a:pPr eaLnBrk="0" hangingPunct="0"/>
              <a:r>
                <a:rPr lang="zh-CN" altLang="en-US" sz="2400" dirty="0" smtClean="0">
                  <a:solidFill>
                    <a:srgbClr val="000000"/>
                  </a:solidFill>
                  <a:latin typeface="华文细黑" pitchFamily="2" charset="-122"/>
                  <a:ea typeface="宋体" charset="-122"/>
                </a:rPr>
                <a:t>“低碳经济”提出的背景及国内的政策推动</a:t>
              </a:r>
              <a:r>
                <a:rPr lang="zh-CN" altLang="en-US" sz="2400" b="0" dirty="0" smtClean="0">
                  <a:solidFill>
                    <a:srgbClr val="000000"/>
                  </a:solidFill>
                  <a:latin typeface="华文细黑" pitchFamily="2" charset="-122"/>
                  <a:ea typeface="宋体" charset="-122"/>
                </a:rPr>
                <a:t> </a:t>
              </a:r>
              <a:endParaRPr lang="zh-CN" altLang="en-US" sz="2400" b="0" dirty="0">
                <a:solidFill>
                  <a:srgbClr val="000000"/>
                </a:solidFill>
                <a:latin typeface="华文细黑" pitchFamily="2" charset="-122"/>
                <a:ea typeface="宋体" charset="-122"/>
              </a:endParaRPr>
            </a:p>
          </p:txBody>
        </p:sp>
        <p:sp>
          <p:nvSpPr>
            <p:cNvPr id="13" name="Text Box 16"/>
            <p:cNvSpPr txBox="1">
              <a:spLocks noChangeArrowheads="1"/>
            </p:cNvSpPr>
            <p:nvPr/>
          </p:nvSpPr>
          <p:spPr bwMode="gray">
            <a:xfrm>
              <a:off x="1137313" y="2509838"/>
              <a:ext cx="349512" cy="461665"/>
            </a:xfrm>
            <a:prstGeom prst="rect">
              <a:avLst/>
            </a:prstGeom>
            <a:noFill/>
            <a:ln w="9525">
              <a:noFill/>
              <a:miter lim="800000"/>
              <a:headEnd/>
              <a:tailEnd/>
            </a:ln>
          </p:spPr>
          <p:txBody>
            <a:bodyPr wrap="none">
              <a:spAutoFit/>
            </a:bodyPr>
            <a:lstStyle/>
            <a:p>
              <a:pPr algn="ctr" eaLnBrk="0" hangingPunct="0"/>
              <a:r>
                <a:rPr lang="en-US" altLang="zh-CN" sz="2400" b="0" dirty="0">
                  <a:solidFill>
                    <a:srgbClr val="FFFFFF"/>
                  </a:solidFill>
                  <a:latin typeface="华文细黑" pitchFamily="2" charset="-122"/>
                  <a:ea typeface="宋体" charset="-122"/>
                </a:rPr>
                <a:t>1</a:t>
              </a:r>
            </a:p>
          </p:txBody>
        </p:sp>
      </p:grpSp>
      <p:grpSp>
        <p:nvGrpSpPr>
          <p:cNvPr id="4" name="组合 23"/>
          <p:cNvGrpSpPr/>
          <p:nvPr/>
        </p:nvGrpSpPr>
        <p:grpSpPr>
          <a:xfrm>
            <a:off x="971600" y="3933056"/>
            <a:ext cx="7470775" cy="914400"/>
            <a:chOff x="855663" y="3271838"/>
            <a:chExt cx="7470775" cy="914400"/>
          </a:xfrm>
        </p:grpSpPr>
        <p:sp>
          <p:nvSpPr>
            <p:cNvPr id="14" name="AutoShape 18"/>
            <p:cNvSpPr>
              <a:spLocks noChangeArrowheads="1"/>
            </p:cNvSpPr>
            <p:nvPr/>
          </p:nvSpPr>
          <p:spPr bwMode="gray">
            <a:xfrm>
              <a:off x="1384300" y="3373438"/>
              <a:ext cx="6942138" cy="660400"/>
            </a:xfrm>
            <a:prstGeom prst="roundRect">
              <a:avLst>
                <a:gd name="adj" fmla="val 16667"/>
              </a:avLst>
            </a:prstGeom>
            <a:gradFill rotWithShape="1">
              <a:gsLst>
                <a:gs pos="0">
                  <a:schemeClr val="hlink"/>
                </a:gs>
                <a:gs pos="50000">
                  <a:schemeClr val="hlink">
                    <a:gamma/>
                    <a:tint val="21176"/>
                    <a:invGamma/>
                  </a:schemeClr>
                </a:gs>
                <a:gs pos="100000">
                  <a:schemeClr val="hlink"/>
                </a:gs>
              </a:gsLst>
              <a:lin ang="5400000" scaled="1"/>
            </a:gradFill>
            <a:ln w="12700" algn="ctr">
              <a:solidFill>
                <a:schemeClr val="bg1"/>
              </a:solidFill>
              <a:round/>
              <a:headEnd/>
              <a:tailEnd/>
            </a:ln>
            <a:effectLst/>
            <a:extLst/>
          </p:spPr>
          <p:txBody>
            <a:bodyPr wrap="none" anchor="ctr"/>
            <a:lstStyle/>
            <a:p>
              <a:pPr fontAlgn="auto">
                <a:spcBef>
                  <a:spcPts val="0"/>
                </a:spcBef>
                <a:spcAft>
                  <a:spcPts val="0"/>
                </a:spcAft>
                <a:defRPr/>
              </a:pPr>
              <a:endParaRPr lang="zh-CN" altLang="en-US" sz="1800" b="0">
                <a:solidFill>
                  <a:srgbClr val="000000"/>
                </a:solidFill>
                <a:latin typeface="+mn-lt"/>
                <a:ea typeface="+mn-ea"/>
              </a:endParaRPr>
            </a:p>
          </p:txBody>
        </p:sp>
        <p:sp>
          <p:nvSpPr>
            <p:cNvPr id="15" name="AutoShape 19"/>
            <p:cNvSpPr>
              <a:spLocks noChangeArrowheads="1"/>
            </p:cNvSpPr>
            <p:nvPr/>
          </p:nvSpPr>
          <p:spPr bwMode="gray">
            <a:xfrm>
              <a:off x="855663" y="3271838"/>
              <a:ext cx="950912" cy="914400"/>
            </a:xfrm>
            <a:prstGeom prst="diamond">
              <a:avLst/>
            </a:prstGeom>
            <a:solidFill>
              <a:schemeClr val="hlink"/>
            </a:solidFill>
            <a:ln w="25400" algn="ctr">
              <a:solidFill>
                <a:schemeClr val="bg1"/>
              </a:solidFill>
              <a:miter lim="800000"/>
              <a:headEnd/>
              <a:tailEnd/>
            </a:ln>
          </p:spPr>
          <p:txBody>
            <a:bodyPr wrap="none" anchor="ctr"/>
            <a:lstStyle/>
            <a:p>
              <a:endParaRPr lang="zh-CN" altLang="en-US" sz="1800" b="0">
                <a:solidFill>
                  <a:srgbClr val="000000"/>
                </a:solidFill>
                <a:latin typeface="华文细黑" pitchFamily="2" charset="-122"/>
                <a:ea typeface="宋体" charset="-122"/>
              </a:endParaRPr>
            </a:p>
          </p:txBody>
        </p:sp>
        <p:sp>
          <p:nvSpPr>
            <p:cNvPr id="16" name="Text Box 20"/>
            <p:cNvSpPr txBox="1">
              <a:spLocks noChangeArrowheads="1"/>
            </p:cNvSpPr>
            <p:nvPr/>
          </p:nvSpPr>
          <p:spPr bwMode="gray">
            <a:xfrm>
              <a:off x="1701800" y="3454400"/>
              <a:ext cx="6624638" cy="461963"/>
            </a:xfrm>
            <a:prstGeom prst="rect">
              <a:avLst/>
            </a:prstGeom>
            <a:noFill/>
            <a:ln w="9525">
              <a:noFill/>
              <a:miter lim="800000"/>
              <a:headEnd/>
              <a:tailEnd/>
            </a:ln>
          </p:spPr>
          <p:txBody>
            <a:bodyPr>
              <a:spAutoFit/>
            </a:bodyPr>
            <a:lstStyle/>
            <a:p>
              <a:pPr eaLnBrk="0" hangingPunct="0"/>
              <a:r>
                <a:rPr lang="zh-CN" altLang="en-US" sz="2400" dirty="0" smtClean="0">
                  <a:solidFill>
                    <a:srgbClr val="000000"/>
                  </a:solidFill>
                  <a:latin typeface="华文细黑" pitchFamily="2" charset="-122"/>
                  <a:ea typeface="宋体" charset="-122"/>
                </a:rPr>
                <a:t>中国普天“低碳城市”建设的探索与成绩 </a:t>
              </a:r>
              <a:endParaRPr lang="zh-CN" altLang="en-US" sz="2400" dirty="0">
                <a:solidFill>
                  <a:srgbClr val="000000"/>
                </a:solidFill>
                <a:latin typeface="华文细黑" pitchFamily="2" charset="-122"/>
                <a:ea typeface="宋体" charset="-122"/>
              </a:endParaRPr>
            </a:p>
          </p:txBody>
        </p:sp>
        <p:sp>
          <p:nvSpPr>
            <p:cNvPr id="17" name="Text Box 21"/>
            <p:cNvSpPr txBox="1">
              <a:spLocks noChangeArrowheads="1"/>
            </p:cNvSpPr>
            <p:nvPr/>
          </p:nvSpPr>
          <p:spPr bwMode="gray">
            <a:xfrm>
              <a:off x="1135063" y="3506788"/>
              <a:ext cx="354012" cy="457200"/>
            </a:xfrm>
            <a:prstGeom prst="rect">
              <a:avLst/>
            </a:prstGeom>
            <a:noFill/>
            <a:ln w="9525">
              <a:noFill/>
              <a:miter lim="800000"/>
              <a:headEnd/>
              <a:tailEnd/>
            </a:ln>
          </p:spPr>
          <p:txBody>
            <a:bodyPr wrap="none">
              <a:spAutoFit/>
            </a:bodyPr>
            <a:lstStyle/>
            <a:p>
              <a:pPr algn="ctr" eaLnBrk="0" hangingPunct="0"/>
              <a:r>
                <a:rPr lang="en-US" altLang="zh-CN" sz="2400" b="0">
                  <a:solidFill>
                    <a:srgbClr val="FFFFFF"/>
                  </a:solidFill>
                  <a:latin typeface="华文细黑" pitchFamily="2" charset="-122"/>
                  <a:ea typeface="宋体" charset="-122"/>
                </a:rPr>
                <a:t>3</a:t>
              </a:r>
            </a:p>
          </p:txBody>
        </p:sp>
      </p:grpSp>
      <p:sp>
        <p:nvSpPr>
          <p:cNvPr id="3" name="矩形 2"/>
          <p:cNvSpPr/>
          <p:nvPr/>
        </p:nvSpPr>
        <p:spPr>
          <a:xfrm>
            <a:off x="7452320" y="44624"/>
            <a:ext cx="1213794"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zh-CN" altLang="en-US" sz="4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目录</a:t>
            </a:r>
          </a:p>
        </p:txBody>
      </p:sp>
      <p:grpSp>
        <p:nvGrpSpPr>
          <p:cNvPr id="5" name="组合 22"/>
          <p:cNvGrpSpPr>
            <a:grpSpLocks/>
          </p:cNvGrpSpPr>
          <p:nvPr/>
        </p:nvGrpSpPr>
        <p:grpSpPr bwMode="auto">
          <a:xfrm>
            <a:off x="827584" y="2708920"/>
            <a:ext cx="7632848" cy="914400"/>
            <a:chOff x="837033" y="1295400"/>
            <a:chExt cx="7488883" cy="914400"/>
          </a:xfrm>
        </p:grpSpPr>
        <p:sp>
          <p:nvSpPr>
            <p:cNvPr id="6" name="AutoShape 8"/>
            <p:cNvSpPr>
              <a:spLocks noChangeArrowheads="1"/>
            </p:cNvSpPr>
            <p:nvPr/>
          </p:nvSpPr>
          <p:spPr bwMode="gray">
            <a:xfrm>
              <a:off x="1384651" y="1443038"/>
              <a:ext cx="6941265" cy="660400"/>
            </a:xfrm>
            <a:prstGeom prst="roundRect">
              <a:avLst>
                <a:gd name="adj" fmla="val 16667"/>
              </a:avLst>
            </a:prstGeom>
            <a:gradFill rotWithShape="1">
              <a:gsLst>
                <a:gs pos="0">
                  <a:schemeClr val="accent2"/>
                </a:gs>
                <a:gs pos="50000">
                  <a:schemeClr val="accent2">
                    <a:gamma/>
                    <a:tint val="21176"/>
                    <a:invGamma/>
                  </a:schemeClr>
                </a:gs>
                <a:gs pos="100000">
                  <a:schemeClr val="accent2"/>
                </a:gs>
              </a:gsLst>
              <a:lin ang="5400000" scaled="1"/>
            </a:gradFill>
            <a:ln w="12700" algn="ctr">
              <a:solidFill>
                <a:schemeClr val="bg1"/>
              </a:solidFill>
              <a:round/>
              <a:headEnd/>
              <a:tailEnd/>
            </a:ln>
            <a:effectLst/>
            <a:extLst/>
          </p:spPr>
          <p:txBody>
            <a:bodyPr wrap="none" anchor="ctr"/>
            <a:lstStyle/>
            <a:p>
              <a:pPr fontAlgn="auto">
                <a:spcBef>
                  <a:spcPts val="0"/>
                </a:spcBef>
                <a:spcAft>
                  <a:spcPts val="0"/>
                </a:spcAft>
                <a:defRPr/>
              </a:pPr>
              <a:endParaRPr lang="zh-CN" altLang="en-US" sz="1800" b="0">
                <a:solidFill>
                  <a:srgbClr val="000000"/>
                </a:solidFill>
                <a:latin typeface="+mn-lt"/>
                <a:ea typeface="+mn-ea"/>
              </a:endParaRPr>
            </a:p>
          </p:txBody>
        </p:sp>
        <p:sp>
          <p:nvSpPr>
            <p:cNvPr id="65555" name="Text Box 10"/>
            <p:cNvSpPr txBox="1">
              <a:spLocks noChangeArrowheads="1"/>
            </p:cNvSpPr>
            <p:nvPr/>
          </p:nvSpPr>
          <p:spPr bwMode="gray">
            <a:xfrm>
              <a:off x="1702222" y="1524000"/>
              <a:ext cx="6623694" cy="461665"/>
            </a:xfrm>
            <a:prstGeom prst="rect">
              <a:avLst/>
            </a:prstGeom>
            <a:noFill/>
            <a:ln w="9525">
              <a:noFill/>
              <a:miter lim="800000"/>
              <a:headEnd/>
              <a:tailEnd/>
            </a:ln>
          </p:spPr>
          <p:txBody>
            <a:bodyPr wrap="square">
              <a:spAutoFit/>
            </a:bodyPr>
            <a:lstStyle/>
            <a:p>
              <a:pPr eaLnBrk="0" hangingPunct="0"/>
              <a:r>
                <a:rPr lang="zh-CN" altLang="en-US" sz="2400" dirty="0" smtClean="0">
                  <a:solidFill>
                    <a:srgbClr val="000000"/>
                  </a:solidFill>
                  <a:latin typeface="华文细黑" pitchFamily="2" charset="-122"/>
                  <a:ea typeface="宋体" charset="-122"/>
                </a:rPr>
                <a:t>中国普天承担社会责任，投身“低碳城市”建设</a:t>
              </a:r>
              <a:endParaRPr lang="zh-CN" altLang="en-US" sz="2400" dirty="0">
                <a:solidFill>
                  <a:srgbClr val="000000"/>
                </a:solidFill>
                <a:latin typeface="华文细黑" pitchFamily="2" charset="-122"/>
                <a:ea typeface="宋体" charset="-122"/>
              </a:endParaRPr>
            </a:p>
          </p:txBody>
        </p:sp>
        <p:sp>
          <p:nvSpPr>
            <p:cNvPr id="65556" name="AutoShape 9"/>
            <p:cNvSpPr>
              <a:spLocks noChangeArrowheads="1"/>
            </p:cNvSpPr>
            <p:nvPr/>
          </p:nvSpPr>
          <p:spPr bwMode="gray">
            <a:xfrm>
              <a:off x="837033" y="1295400"/>
              <a:ext cx="950913" cy="914400"/>
            </a:xfrm>
            <a:prstGeom prst="diamond">
              <a:avLst/>
            </a:prstGeom>
            <a:solidFill>
              <a:schemeClr val="accent2"/>
            </a:solidFill>
            <a:ln w="25400" algn="ctr">
              <a:solidFill>
                <a:schemeClr val="bg1"/>
              </a:solidFill>
              <a:miter lim="800000"/>
              <a:headEnd/>
              <a:tailEnd/>
            </a:ln>
          </p:spPr>
          <p:txBody>
            <a:bodyPr wrap="none" anchor="ctr"/>
            <a:lstStyle/>
            <a:p>
              <a:endParaRPr lang="zh-CN" altLang="en-US" sz="1800" b="0">
                <a:solidFill>
                  <a:srgbClr val="000000"/>
                </a:solidFill>
                <a:latin typeface="华文细黑" pitchFamily="2" charset="-122"/>
                <a:ea typeface="宋体" charset="-122"/>
              </a:endParaRPr>
            </a:p>
          </p:txBody>
        </p:sp>
        <p:sp>
          <p:nvSpPr>
            <p:cNvPr id="65557" name="Text Box 11"/>
            <p:cNvSpPr txBox="1">
              <a:spLocks noChangeArrowheads="1"/>
            </p:cNvSpPr>
            <p:nvPr/>
          </p:nvSpPr>
          <p:spPr bwMode="gray">
            <a:xfrm>
              <a:off x="1138542" y="1519237"/>
              <a:ext cx="347896" cy="461665"/>
            </a:xfrm>
            <a:prstGeom prst="rect">
              <a:avLst/>
            </a:prstGeom>
            <a:noFill/>
            <a:ln w="9525">
              <a:noFill/>
              <a:miter lim="800000"/>
              <a:headEnd/>
              <a:tailEnd/>
            </a:ln>
          </p:spPr>
          <p:txBody>
            <a:bodyPr wrap="none">
              <a:spAutoFit/>
            </a:bodyPr>
            <a:lstStyle/>
            <a:p>
              <a:pPr algn="ctr" eaLnBrk="0" hangingPunct="0"/>
              <a:r>
                <a:rPr lang="en-US" altLang="zh-CN" sz="2400" b="0" dirty="0">
                  <a:solidFill>
                    <a:srgbClr val="FFFFFF"/>
                  </a:solidFill>
                  <a:latin typeface="华文细黑" pitchFamily="2" charset="-122"/>
                  <a:ea typeface="宋体" charset="-122"/>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灯片编号占位符 1"/>
          <p:cNvSpPr>
            <a:spLocks noGrp="1"/>
          </p:cNvSpPr>
          <p:nvPr>
            <p:ph type="sldNum" sz="quarter" idx="10"/>
          </p:nvPr>
        </p:nvSpPr>
        <p:spPr>
          <a:noFill/>
        </p:spPr>
        <p:txBody>
          <a:bodyPr/>
          <a:lstStyle/>
          <a:p>
            <a:pPr fontAlgn="base">
              <a:spcBef>
                <a:spcPct val="0"/>
              </a:spcBef>
              <a:spcAft>
                <a:spcPct val="0"/>
              </a:spcAft>
            </a:pPr>
            <a:fld id="{69A648B8-1AC3-450A-BBFD-98A29A66A039}" type="slidenum">
              <a:rPr lang="en-US" altLang="zh-CN" sz="1400" smtClean="0"/>
              <a:pPr fontAlgn="base">
                <a:spcBef>
                  <a:spcPct val="0"/>
                </a:spcBef>
                <a:spcAft>
                  <a:spcPct val="0"/>
                </a:spcAft>
              </a:pPr>
              <a:t>12</a:t>
            </a:fld>
            <a:endParaRPr lang="en-US" altLang="zh-CN" sz="1400" smtClean="0"/>
          </a:p>
        </p:txBody>
      </p:sp>
      <p:sp>
        <p:nvSpPr>
          <p:cNvPr id="100354" name="Rectangle 29"/>
          <p:cNvSpPr>
            <a:spLocks noChangeArrowheads="1"/>
          </p:cNvSpPr>
          <p:nvPr/>
        </p:nvSpPr>
        <p:spPr bwMode="auto">
          <a:xfrm rot="2856154">
            <a:off x="2784476" y="2651125"/>
            <a:ext cx="946150" cy="396875"/>
          </a:xfrm>
          <a:prstGeom prst="rect">
            <a:avLst/>
          </a:prstGeom>
          <a:noFill/>
          <a:ln w="9525">
            <a:noFill/>
            <a:miter lim="800000"/>
            <a:headEnd/>
            <a:tailEnd/>
          </a:ln>
        </p:spPr>
        <p:txBody>
          <a:bodyPr wrap="none" lIns="91434" tIns="45717" rIns="91434" bIns="45717">
            <a:spAutoFit/>
          </a:bodyPr>
          <a:lstStyle/>
          <a:p>
            <a:r>
              <a:rPr lang="zh-CN" altLang="en-US" sz="2000">
                <a:solidFill>
                  <a:srgbClr val="FFFFFF"/>
                </a:solidFill>
                <a:latin typeface="Arial" charset="0"/>
                <a:ea typeface="华文细黑" pitchFamily="2" charset="-122"/>
              </a:rPr>
              <a:t>数字化</a:t>
            </a:r>
          </a:p>
        </p:txBody>
      </p:sp>
      <p:sp>
        <p:nvSpPr>
          <p:cNvPr id="3" name="TextBox 2"/>
          <p:cNvSpPr txBox="1"/>
          <p:nvPr/>
        </p:nvSpPr>
        <p:spPr>
          <a:xfrm>
            <a:off x="395536" y="980728"/>
            <a:ext cx="8496944" cy="1338828"/>
          </a:xfrm>
          <a:prstGeom prst="rect">
            <a:avLst/>
          </a:prstGeom>
          <a:noFill/>
          <a:ln>
            <a:solidFill>
              <a:schemeClr val="tx1"/>
            </a:solidFill>
            <a:prstDash val="dash"/>
          </a:ln>
        </p:spPr>
        <p:txBody>
          <a:bodyPr>
            <a:spAutoFit/>
          </a:bodyPr>
          <a:lstStyle/>
          <a:p>
            <a:pPr marL="360000" lvl="8" indent="-360000" eaLnBrk="0" fontAlgn="base" hangingPunct="0">
              <a:lnSpc>
                <a:spcPct val="150000"/>
              </a:lnSpc>
              <a:spcBef>
                <a:spcPts val="600"/>
              </a:spcBef>
              <a:spcAft>
                <a:spcPct val="0"/>
              </a:spcAft>
              <a:buClr>
                <a:srgbClr val="333399"/>
              </a:buClr>
              <a:buFont typeface="Wingdings" pitchFamily="2" charset="2"/>
              <a:buChar char="n"/>
              <a:defRPr/>
            </a:pPr>
            <a:r>
              <a:rPr lang="zh-CN" altLang="en-US" sz="1800" b="0" kern="0" dirty="0" smtClean="0">
                <a:solidFill>
                  <a:srgbClr val="000000"/>
                </a:solidFill>
                <a:latin typeface="华文细黑" pitchFamily="2" charset="-122"/>
                <a:ea typeface="华文细黑" pitchFamily="2" charset="-122"/>
              </a:rPr>
              <a:t>推行低碳经济，需要政府主导，但也需要</a:t>
            </a:r>
            <a:r>
              <a:rPr lang="zh-CN" altLang="en-US" sz="1800" b="0" kern="0" dirty="0" smtClean="0">
                <a:solidFill>
                  <a:srgbClr val="C00000"/>
                </a:solidFill>
                <a:latin typeface="华文细黑" pitchFamily="2" charset="-122"/>
                <a:ea typeface="华文细黑" pitchFamily="2" charset="-122"/>
              </a:rPr>
              <a:t>企业自觉跟进，</a:t>
            </a:r>
            <a:r>
              <a:rPr lang="zh-CN" altLang="en-US" sz="1800" b="0" kern="0" dirty="0" smtClean="0">
                <a:solidFill>
                  <a:srgbClr val="000000"/>
                </a:solidFill>
                <a:latin typeface="华文细黑" pitchFamily="2" charset="-122"/>
                <a:ea typeface="华文细黑" pitchFamily="2" charset="-122"/>
              </a:rPr>
              <a:t>只有更多企业改变目前的被动状态，自觉跟进低碳经济的发展步伐，才能有望达</a:t>
            </a:r>
            <a:r>
              <a:rPr lang="zh-CN" altLang="en-US" sz="1800" b="0" kern="0" dirty="0" smtClean="0">
                <a:solidFill>
                  <a:srgbClr val="000000"/>
                </a:solidFill>
                <a:ea typeface="华文细黑" pitchFamily="2" charset="-122"/>
              </a:rPr>
              <a:t>到</a:t>
            </a:r>
            <a:r>
              <a:rPr lang="en-US" altLang="zh-CN" sz="1800" b="0" kern="0" dirty="0" smtClean="0">
                <a:solidFill>
                  <a:srgbClr val="000000"/>
                </a:solidFill>
                <a:ea typeface="华文细黑" pitchFamily="2" charset="-122"/>
              </a:rPr>
              <a:t>2020</a:t>
            </a:r>
            <a:r>
              <a:rPr lang="zh-CN" altLang="en-US" sz="1800" b="0" kern="0" dirty="0" smtClean="0">
                <a:solidFill>
                  <a:srgbClr val="000000"/>
                </a:solidFill>
                <a:ea typeface="华文细黑" pitchFamily="2" charset="-122"/>
              </a:rPr>
              <a:t>年“</a:t>
            </a:r>
            <a:r>
              <a:rPr lang="zh-CN" altLang="en-US" sz="1800" b="0" kern="0" dirty="0" smtClean="0">
                <a:solidFill>
                  <a:srgbClr val="C00000"/>
                </a:solidFill>
                <a:ea typeface="华文细黑" pitchFamily="2" charset="-122"/>
              </a:rPr>
              <a:t>单位国内生产总值</a:t>
            </a:r>
            <a:r>
              <a:rPr lang="en-US" altLang="zh-CN" sz="1800" b="0" kern="0" dirty="0" smtClean="0">
                <a:solidFill>
                  <a:srgbClr val="C00000"/>
                </a:solidFill>
                <a:ea typeface="华文细黑" pitchFamily="2" charset="-122"/>
              </a:rPr>
              <a:t>CO2</a:t>
            </a:r>
            <a:r>
              <a:rPr lang="zh-CN" altLang="en-US" sz="1800" b="0" kern="0" dirty="0" smtClean="0">
                <a:solidFill>
                  <a:srgbClr val="C00000"/>
                </a:solidFill>
                <a:ea typeface="华文细黑" pitchFamily="2" charset="-122"/>
              </a:rPr>
              <a:t>排放比</a:t>
            </a:r>
            <a:r>
              <a:rPr lang="en-US" altLang="zh-CN" sz="1800" b="0" kern="0" dirty="0" smtClean="0">
                <a:solidFill>
                  <a:srgbClr val="C00000"/>
                </a:solidFill>
                <a:ea typeface="华文细黑" pitchFamily="2" charset="-122"/>
              </a:rPr>
              <a:t>2005</a:t>
            </a:r>
            <a:r>
              <a:rPr lang="zh-CN" altLang="en-US" sz="1800" b="0" kern="0" dirty="0" smtClean="0">
                <a:solidFill>
                  <a:srgbClr val="C00000"/>
                </a:solidFill>
                <a:ea typeface="华文细黑" pitchFamily="2" charset="-122"/>
              </a:rPr>
              <a:t>年下降</a:t>
            </a:r>
            <a:r>
              <a:rPr lang="en-US" altLang="zh-CN" sz="1800" b="0" kern="0" dirty="0" smtClean="0">
                <a:solidFill>
                  <a:srgbClr val="C00000"/>
                </a:solidFill>
                <a:ea typeface="华文细黑" pitchFamily="2" charset="-122"/>
              </a:rPr>
              <a:t>40%-45%</a:t>
            </a:r>
            <a:r>
              <a:rPr lang="zh-CN" altLang="en-US" sz="1800" b="0" kern="0" dirty="0" smtClean="0">
                <a:solidFill>
                  <a:srgbClr val="C00000"/>
                </a:solidFill>
                <a:ea typeface="华文细黑" pitchFamily="2" charset="-122"/>
              </a:rPr>
              <a:t>”</a:t>
            </a:r>
            <a:r>
              <a:rPr lang="zh-CN" altLang="en-US" sz="1800" b="0" kern="0" dirty="0" smtClean="0">
                <a:solidFill>
                  <a:srgbClr val="000000"/>
                </a:solidFill>
                <a:ea typeface="华文细黑" pitchFamily="2" charset="-122"/>
              </a:rPr>
              <a:t>的目标</a:t>
            </a:r>
            <a:r>
              <a:rPr lang="zh-CN" altLang="en-US" sz="1800" b="0" kern="0" dirty="0" smtClean="0">
                <a:solidFill>
                  <a:srgbClr val="000000"/>
                </a:solidFill>
                <a:latin typeface="华文细黑" pitchFamily="2" charset="-122"/>
                <a:ea typeface="华文细黑" pitchFamily="2" charset="-122"/>
              </a:rPr>
              <a:t>。</a:t>
            </a:r>
            <a:endParaRPr lang="en-US" altLang="zh-CN" sz="1800" b="0" kern="0" dirty="0">
              <a:solidFill>
                <a:srgbClr val="000000"/>
              </a:solidFill>
              <a:latin typeface="+mn-lt"/>
              <a:ea typeface="华文细黑" pitchFamily="2" charset="-122"/>
            </a:endParaRPr>
          </a:p>
        </p:txBody>
      </p:sp>
      <p:pic>
        <p:nvPicPr>
          <p:cNvPr id="100357" name="Picture 2" descr="I:\能源图片\邢总参加多哈会议_副本.jpg"/>
          <p:cNvPicPr>
            <a:picLocks noChangeAspect="1" noChangeArrowheads="1"/>
          </p:cNvPicPr>
          <p:nvPr/>
        </p:nvPicPr>
        <p:blipFill>
          <a:blip r:embed="rId3" cstate="print"/>
          <a:srcRect/>
          <a:stretch>
            <a:fillRect/>
          </a:stretch>
        </p:blipFill>
        <p:spPr bwMode="auto">
          <a:xfrm>
            <a:off x="395289" y="2428875"/>
            <a:ext cx="4320728" cy="3303588"/>
          </a:xfrm>
          <a:prstGeom prst="rect">
            <a:avLst/>
          </a:prstGeom>
          <a:noFill/>
          <a:ln w="9525">
            <a:solidFill>
              <a:srgbClr val="00B0F0"/>
            </a:solidFill>
            <a:miter lim="800000"/>
            <a:headEnd/>
            <a:tailEnd/>
          </a:ln>
        </p:spPr>
      </p:pic>
      <p:sp>
        <p:nvSpPr>
          <p:cNvPr id="7" name="TextBox 6"/>
          <p:cNvSpPr txBox="1"/>
          <p:nvPr/>
        </p:nvSpPr>
        <p:spPr>
          <a:xfrm>
            <a:off x="4788024" y="2348880"/>
            <a:ext cx="4104456" cy="3000821"/>
          </a:xfrm>
          <a:prstGeom prst="rect">
            <a:avLst/>
          </a:prstGeom>
          <a:noFill/>
          <a:ln>
            <a:solidFill>
              <a:schemeClr val="tx1"/>
            </a:solidFill>
            <a:prstDash val="dash"/>
          </a:ln>
        </p:spPr>
        <p:txBody>
          <a:bodyPr wrap="square">
            <a:spAutoFit/>
          </a:bodyPr>
          <a:lstStyle/>
          <a:p>
            <a:pPr marL="360000" lvl="8" indent="-360000" eaLnBrk="0" fontAlgn="base" hangingPunct="0">
              <a:lnSpc>
                <a:spcPct val="150000"/>
              </a:lnSpc>
              <a:spcBef>
                <a:spcPts val="600"/>
              </a:spcBef>
              <a:spcAft>
                <a:spcPct val="0"/>
              </a:spcAft>
              <a:buClr>
                <a:srgbClr val="333399"/>
              </a:buClr>
              <a:buFont typeface="Wingdings" pitchFamily="2" charset="2"/>
              <a:buChar char="n"/>
              <a:defRPr/>
            </a:pPr>
            <a:r>
              <a:rPr lang="en-US" altLang="zh-CN" sz="1800" b="0" kern="0" dirty="0" smtClean="0">
                <a:solidFill>
                  <a:srgbClr val="000000"/>
                </a:solidFill>
                <a:ea typeface="华文细黑" pitchFamily="2" charset="-122"/>
              </a:rPr>
              <a:t>2012</a:t>
            </a:r>
            <a:r>
              <a:rPr lang="zh-CN" altLang="en-US" sz="1800" b="0" kern="0" dirty="0" smtClean="0">
                <a:solidFill>
                  <a:srgbClr val="000000"/>
                </a:solidFill>
                <a:ea typeface="华文细黑" pitchFamily="2" charset="-122"/>
              </a:rPr>
              <a:t>年</a:t>
            </a:r>
            <a:r>
              <a:rPr lang="en-US" altLang="zh-CN" sz="1800" b="0" kern="0" dirty="0" smtClean="0">
                <a:solidFill>
                  <a:srgbClr val="000000"/>
                </a:solidFill>
                <a:ea typeface="华文细黑" pitchFamily="2" charset="-122"/>
              </a:rPr>
              <a:t>12</a:t>
            </a:r>
            <a:r>
              <a:rPr lang="zh-CN" altLang="en-US" sz="1800" b="0" kern="0" dirty="0" smtClean="0">
                <a:solidFill>
                  <a:srgbClr val="000000"/>
                </a:solidFill>
                <a:ea typeface="华文细黑" pitchFamily="2" charset="-122"/>
              </a:rPr>
              <a:t>月</a:t>
            </a:r>
            <a:r>
              <a:rPr lang="zh-CN" altLang="zh-CN" sz="1800" b="0" kern="0" dirty="0" smtClean="0">
                <a:solidFill>
                  <a:srgbClr val="000000"/>
                </a:solidFill>
                <a:ea typeface="华文细黑" pitchFamily="2" charset="-122"/>
              </a:rPr>
              <a:t>中国普天党组书记、总经理邢炜率普天代表团应国家发改委邀请参加了在卡塔尔多哈举办的第十八届联合国气候变化大</a:t>
            </a:r>
            <a:r>
              <a:rPr lang="zh-CN" altLang="en-US" sz="1800" b="0" kern="0" dirty="0" smtClean="0">
                <a:solidFill>
                  <a:srgbClr val="000000"/>
                </a:solidFill>
                <a:ea typeface="华文细黑" pitchFamily="2" charset="-122"/>
              </a:rPr>
              <a:t>会，会上</a:t>
            </a:r>
            <a:r>
              <a:rPr lang="zh-CN" altLang="zh-CN" sz="1800" b="0" kern="0" dirty="0" smtClean="0">
                <a:solidFill>
                  <a:srgbClr val="000000"/>
                </a:solidFill>
                <a:latin typeface="+mn-lt"/>
                <a:ea typeface="华文细黑" pitchFamily="2" charset="-122"/>
              </a:rPr>
              <a:t>作</a:t>
            </a:r>
            <a:r>
              <a:rPr lang="zh-CN" altLang="zh-CN" sz="1800" b="0" kern="0" dirty="0">
                <a:solidFill>
                  <a:srgbClr val="000000"/>
                </a:solidFill>
                <a:latin typeface="+mn-lt"/>
                <a:ea typeface="华文细黑" pitchFamily="2" charset="-122"/>
              </a:rPr>
              <a:t>了题为</a:t>
            </a:r>
            <a:r>
              <a:rPr lang="zh-CN" altLang="zh-CN" sz="1800" b="0" kern="0" dirty="0">
                <a:solidFill>
                  <a:srgbClr val="C00000"/>
                </a:solidFill>
                <a:latin typeface="+mn-lt"/>
                <a:ea typeface="华文细黑" pitchFamily="2" charset="-122"/>
              </a:rPr>
              <a:t>《履行企业社会责任，携手应对全球气候变化挑战》</a:t>
            </a:r>
            <a:r>
              <a:rPr lang="zh-CN" altLang="zh-CN" sz="1800" b="0" kern="0" dirty="0">
                <a:solidFill>
                  <a:srgbClr val="000000"/>
                </a:solidFill>
                <a:latin typeface="+mn-lt"/>
                <a:ea typeface="华文细黑" pitchFamily="2" charset="-122"/>
              </a:rPr>
              <a:t>的主题</a:t>
            </a:r>
            <a:r>
              <a:rPr lang="zh-CN" altLang="zh-CN" sz="1800" b="0" kern="0" dirty="0" smtClean="0">
                <a:solidFill>
                  <a:srgbClr val="000000"/>
                </a:solidFill>
                <a:latin typeface="+mn-lt"/>
                <a:ea typeface="华文细黑" pitchFamily="2" charset="-122"/>
              </a:rPr>
              <a:t>演讲</a:t>
            </a:r>
            <a:r>
              <a:rPr lang="zh-CN" altLang="en-US" sz="1800" b="0" kern="0" dirty="0">
                <a:solidFill>
                  <a:srgbClr val="000000"/>
                </a:solidFill>
                <a:latin typeface="+mn-lt"/>
                <a:ea typeface="华文细黑" pitchFamily="2" charset="-122"/>
              </a:rPr>
              <a:t>。</a:t>
            </a:r>
            <a:endParaRPr lang="zh-CN" altLang="zh-CN" sz="1800" b="0" kern="0" dirty="0">
              <a:solidFill>
                <a:srgbClr val="000000"/>
              </a:solidFill>
              <a:latin typeface="+mn-lt"/>
              <a:ea typeface="华文细黑" pitchFamily="2" charset="-122"/>
            </a:endParaRPr>
          </a:p>
        </p:txBody>
      </p:sp>
      <p:pic>
        <p:nvPicPr>
          <p:cNvPr id="100359" name="图片 1"/>
          <p:cNvPicPr>
            <a:picLocks noChangeAspect="1"/>
          </p:cNvPicPr>
          <p:nvPr/>
        </p:nvPicPr>
        <p:blipFill>
          <a:blip r:embed="rId4" cstate="print"/>
          <a:srcRect/>
          <a:stretch>
            <a:fillRect/>
          </a:stretch>
        </p:blipFill>
        <p:spPr bwMode="auto">
          <a:xfrm>
            <a:off x="7524328" y="5035550"/>
            <a:ext cx="1614910" cy="1490663"/>
          </a:xfrm>
          <a:prstGeom prst="rect">
            <a:avLst/>
          </a:prstGeom>
          <a:noFill/>
          <a:ln w="9525">
            <a:noFill/>
            <a:miter lim="800000"/>
            <a:headEnd/>
            <a:tailEnd/>
          </a:ln>
        </p:spPr>
      </p:pic>
      <p:sp>
        <p:nvSpPr>
          <p:cNvPr id="9" name="矩形 8"/>
          <p:cNvSpPr/>
          <p:nvPr/>
        </p:nvSpPr>
        <p:spPr>
          <a:xfrm>
            <a:off x="1979712" y="260648"/>
            <a:ext cx="6991016"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zh-CN" altLang="en-US" sz="240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mn-lt"/>
                <a:ea typeface="+mn-ea"/>
              </a:rPr>
              <a:t>中国普天自觉投身“低碳建设”，为社会分担责任</a:t>
            </a:r>
          </a:p>
        </p:txBody>
      </p:sp>
      <p:sp>
        <p:nvSpPr>
          <p:cNvPr id="11" name="矩形 10"/>
          <p:cNvSpPr/>
          <p:nvPr/>
        </p:nvSpPr>
        <p:spPr>
          <a:xfrm>
            <a:off x="323528" y="5805264"/>
            <a:ext cx="6776214" cy="584775"/>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zh-CN" altLang="en-US" sz="3200" dirty="0">
                <a:ln w="11430"/>
                <a:solidFill>
                  <a:srgbClr val="FF0000"/>
                </a:solidFill>
                <a:effectLst>
                  <a:outerShdw blurRad="80000" dist="40000" dir="5040000" algn="tl">
                    <a:srgbClr val="000000">
                      <a:alpha val="30000"/>
                    </a:srgbClr>
                  </a:outerShdw>
                </a:effectLst>
                <a:latin typeface="+mn-lt"/>
                <a:ea typeface="+mn-ea"/>
              </a:rPr>
              <a:t>投身</a:t>
            </a:r>
            <a:r>
              <a:rPr lang="zh-CN" altLang="en-US" sz="3200" dirty="0" smtClean="0">
                <a:ln w="11430"/>
                <a:solidFill>
                  <a:srgbClr val="FF0000"/>
                </a:solidFill>
                <a:effectLst>
                  <a:outerShdw blurRad="80000" dist="40000" dir="5040000" algn="tl">
                    <a:srgbClr val="000000">
                      <a:alpha val="30000"/>
                    </a:srgbClr>
                  </a:outerShdw>
                </a:effectLst>
                <a:latin typeface="+mn-lt"/>
                <a:ea typeface="+mn-ea"/>
              </a:rPr>
              <a:t>“低碳建设”促进“节能减排”</a:t>
            </a:r>
            <a:endParaRPr lang="en-US" altLang="zh-CN" sz="3200" dirty="0">
              <a:ln w="11430"/>
              <a:solidFill>
                <a:srgbClr val="FF0000"/>
              </a:solidFill>
              <a:effectLst>
                <a:outerShdw blurRad="80000" dist="40000" dir="5040000" algn="tl">
                  <a:srgbClr val="000000">
                    <a:alpha val="30000"/>
                  </a:srgbClr>
                </a:outerShdw>
              </a:effectLst>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0357"/>
                                        </p:tgtEl>
                                        <p:attrNameLst>
                                          <p:attrName>style.visibility</p:attrName>
                                        </p:attrNameLst>
                                      </p:cBhvr>
                                      <p:to>
                                        <p:strVal val="visible"/>
                                      </p:to>
                                    </p:set>
                                    <p:animEffect transition="in" filter="fade">
                                      <p:cBhvr>
                                        <p:cTn id="12" dur="1000"/>
                                        <p:tgtEl>
                                          <p:spTgt spid="100357"/>
                                        </p:tgtEl>
                                      </p:cBhvr>
                                    </p:animEffect>
                                    <p:anim calcmode="lin" valueType="num">
                                      <p:cBhvr>
                                        <p:cTn id="13" dur="1000" fill="hold"/>
                                        <p:tgtEl>
                                          <p:spTgt spid="100357"/>
                                        </p:tgtEl>
                                        <p:attrNameLst>
                                          <p:attrName>ppt_x</p:attrName>
                                        </p:attrNameLst>
                                      </p:cBhvr>
                                      <p:tavLst>
                                        <p:tav tm="0">
                                          <p:val>
                                            <p:strVal val="#ppt_x"/>
                                          </p:val>
                                        </p:tav>
                                        <p:tav tm="100000">
                                          <p:val>
                                            <p:strVal val="#ppt_x"/>
                                          </p:val>
                                        </p:tav>
                                      </p:tavLst>
                                    </p:anim>
                                    <p:anim calcmode="lin" valueType="num">
                                      <p:cBhvr>
                                        <p:cTn id="14" dur="1000" fill="hold"/>
                                        <p:tgtEl>
                                          <p:spTgt spid="10035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heel(1)">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灯片编号占位符 1"/>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06654620-64A7-4902-BDFD-4A5535E1697E}" type="slidenum">
              <a:rPr lang="en-US" altLang="zh-CN">
                <a:solidFill>
                  <a:srgbClr val="000000"/>
                </a:solidFill>
                <a:latin typeface="华文细黑" pitchFamily="2" charset="-122"/>
              </a:rPr>
              <a:pPr/>
              <a:t>13</a:t>
            </a:fld>
            <a:endParaRPr lang="en-US" altLang="zh-CN">
              <a:solidFill>
                <a:srgbClr val="000000"/>
              </a:solidFill>
              <a:latin typeface="华文细黑" pitchFamily="2" charset="-122"/>
            </a:endParaRPr>
          </a:p>
        </p:txBody>
      </p:sp>
      <p:sp>
        <p:nvSpPr>
          <p:cNvPr id="13330" name="Rectangle 29"/>
          <p:cNvSpPr>
            <a:spLocks noChangeArrowheads="1"/>
          </p:cNvSpPr>
          <p:nvPr/>
        </p:nvSpPr>
        <p:spPr bwMode="auto">
          <a:xfrm rot="2856154">
            <a:off x="2784476" y="2651125"/>
            <a:ext cx="946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p>
            <a:r>
              <a:rPr lang="zh-CN" altLang="en-US" sz="2000" dirty="0">
                <a:solidFill>
                  <a:srgbClr val="FFFFFF"/>
                </a:solidFill>
                <a:latin typeface="Arial" pitchFamily="34" charset="0"/>
                <a:ea typeface="华文细黑" pitchFamily="2" charset="-122"/>
              </a:rPr>
              <a:t>数字化</a:t>
            </a:r>
          </a:p>
        </p:txBody>
      </p:sp>
      <p:pic>
        <p:nvPicPr>
          <p:cNvPr id="4" name="Picture 9" descr="4B415ED0C2A40841815C115B5E0A3F5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4875" y="5981930"/>
            <a:ext cx="4378642" cy="84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42" descr="普天大厦"/>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1520" y="977109"/>
            <a:ext cx="2766364" cy="493952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7" name="TextBox 1"/>
          <p:cNvSpPr txBox="1">
            <a:spLocks noChangeArrowheads="1"/>
          </p:cNvSpPr>
          <p:nvPr/>
        </p:nvSpPr>
        <p:spPr bwMode="auto">
          <a:xfrm>
            <a:off x="3131840" y="836712"/>
            <a:ext cx="5760640" cy="2308324"/>
          </a:xfrm>
          <a:prstGeom prst="rect">
            <a:avLst/>
          </a:prstGeom>
          <a:noFill/>
          <a:ln w="25400">
            <a:solidFill>
              <a:srgbClr val="B2C1DB"/>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auto" hangingPunct="1">
              <a:spcBef>
                <a:spcPts val="0"/>
              </a:spcBef>
              <a:spcAft>
                <a:spcPts val="0"/>
              </a:spcAft>
            </a:pPr>
            <a:r>
              <a:rPr lang="zh-CN" altLang="en-US" sz="2400" b="0" dirty="0">
                <a:solidFill>
                  <a:srgbClr val="000000"/>
                </a:solidFill>
                <a:latin typeface="仿宋" pitchFamily="49" charset="-122"/>
                <a:ea typeface="仿宋" pitchFamily="49" charset="-122"/>
              </a:rPr>
              <a:t>   </a:t>
            </a:r>
            <a:r>
              <a:rPr lang="zh-CN" altLang="en-US" sz="2400" dirty="0">
                <a:solidFill>
                  <a:srgbClr val="0070C0"/>
                </a:solidFill>
                <a:latin typeface="仿宋" pitchFamily="49" charset="-122"/>
                <a:ea typeface="仿宋" pitchFamily="49" charset="-122"/>
              </a:rPr>
              <a:t>中国普天</a:t>
            </a:r>
            <a:r>
              <a:rPr lang="zh-CN" altLang="en-US" sz="2400" b="0" dirty="0">
                <a:solidFill>
                  <a:srgbClr val="000000"/>
                </a:solidFill>
                <a:latin typeface="仿宋" pitchFamily="49" charset="-122"/>
                <a:ea typeface="仿宋" pitchFamily="49" charset="-122"/>
              </a:rPr>
              <a:t>信息产业股份有限公司（以下简称“中国普天”）是以信息通信产品制造、贸易、相关技术研究和服务为主业的中央企业，经营范围涵盖信息通信、广电、行业信息化、金融电子和新能源等产业领域。</a:t>
            </a:r>
            <a:endParaRPr lang="en-US" sz="2400" b="0" dirty="0">
              <a:solidFill>
                <a:srgbClr val="000000"/>
              </a:solidFill>
              <a:latin typeface="仿宋" pitchFamily="49" charset="-122"/>
              <a:ea typeface="仿宋" pitchFamily="49" charset="-122"/>
            </a:endParaRPr>
          </a:p>
        </p:txBody>
      </p:sp>
      <p:sp>
        <p:nvSpPr>
          <p:cNvPr id="8" name="TextBox 3"/>
          <p:cNvSpPr txBox="1">
            <a:spLocks noChangeArrowheads="1"/>
          </p:cNvSpPr>
          <p:nvPr/>
        </p:nvSpPr>
        <p:spPr bwMode="auto">
          <a:xfrm>
            <a:off x="3131840" y="3212976"/>
            <a:ext cx="5741956" cy="3046988"/>
          </a:xfrm>
          <a:prstGeom prst="rect">
            <a:avLst/>
          </a:prstGeom>
          <a:noFill/>
          <a:ln w="25400">
            <a:solidFill>
              <a:srgbClr val="B2C1DB"/>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auto" hangingPunct="1">
              <a:spcBef>
                <a:spcPts val="0"/>
              </a:spcBef>
              <a:spcAft>
                <a:spcPts val="0"/>
              </a:spcAft>
            </a:pPr>
            <a:r>
              <a:rPr lang="zh-CN" altLang="en-US" sz="2400" b="0" dirty="0">
                <a:solidFill>
                  <a:srgbClr val="080808"/>
                </a:solidFill>
                <a:latin typeface="仿宋" pitchFamily="49" charset="-122"/>
                <a:ea typeface="仿宋" pitchFamily="49" charset="-122"/>
              </a:rPr>
              <a:t>作为国家创新型高新技术骨干企业，中国普天拥有</a:t>
            </a:r>
            <a:r>
              <a:rPr lang="en-US" altLang="zh-CN" sz="2400" b="0" dirty="0">
                <a:solidFill>
                  <a:srgbClr val="080808"/>
                </a:solidFill>
                <a:latin typeface="仿宋" pitchFamily="49" charset="-122"/>
                <a:ea typeface="仿宋" pitchFamily="49" charset="-122"/>
              </a:rPr>
              <a:t>5</a:t>
            </a:r>
            <a:r>
              <a:rPr lang="zh-CN" altLang="en-US" sz="2400" b="0" dirty="0">
                <a:solidFill>
                  <a:srgbClr val="080808"/>
                </a:solidFill>
                <a:latin typeface="仿宋" pitchFamily="49" charset="-122"/>
                <a:ea typeface="仿宋" pitchFamily="49" charset="-122"/>
              </a:rPr>
              <a:t>家上市公司，净资产超过</a:t>
            </a:r>
            <a:r>
              <a:rPr lang="en-US" altLang="zh-CN" sz="2400" b="0" dirty="0">
                <a:solidFill>
                  <a:srgbClr val="080808"/>
                </a:solidFill>
                <a:latin typeface="仿宋" pitchFamily="49" charset="-122"/>
                <a:ea typeface="仿宋" pitchFamily="49" charset="-122"/>
              </a:rPr>
              <a:t>100</a:t>
            </a:r>
            <a:r>
              <a:rPr lang="zh-CN" altLang="en-US" sz="2400" b="0" dirty="0">
                <a:solidFill>
                  <a:srgbClr val="080808"/>
                </a:solidFill>
                <a:latin typeface="仿宋" pitchFamily="49" charset="-122"/>
                <a:ea typeface="仿宋" pitchFamily="49" charset="-122"/>
              </a:rPr>
              <a:t>亿元，在京津冀经济圈、长江三角洲、珠江三角洲以及中西部地区均建立了重要的技术研发和产业制造基地，产品和服务遍及全球</a:t>
            </a:r>
            <a:r>
              <a:rPr lang="en-US" altLang="zh-CN" sz="2400" b="0" dirty="0">
                <a:solidFill>
                  <a:srgbClr val="080808"/>
                </a:solidFill>
                <a:latin typeface="仿宋" pitchFamily="49" charset="-122"/>
                <a:ea typeface="仿宋" pitchFamily="49" charset="-122"/>
              </a:rPr>
              <a:t>100</a:t>
            </a:r>
            <a:r>
              <a:rPr lang="zh-CN" altLang="en-US" sz="2400" b="0" dirty="0">
                <a:solidFill>
                  <a:srgbClr val="080808"/>
                </a:solidFill>
                <a:latin typeface="仿宋" pitchFamily="49" charset="-122"/>
                <a:ea typeface="仿宋" pitchFamily="49" charset="-122"/>
              </a:rPr>
              <a:t>多个国家和地区，中国普天“</a:t>
            </a:r>
            <a:r>
              <a:rPr lang="en-US" altLang="zh-CN" sz="2400" b="0" dirty="0">
                <a:solidFill>
                  <a:srgbClr val="080808"/>
                </a:solidFill>
                <a:latin typeface="仿宋" pitchFamily="49" charset="-122"/>
                <a:ea typeface="仿宋" pitchFamily="49" charset="-122"/>
              </a:rPr>
              <a:t>POTEVIO”</a:t>
            </a:r>
            <a:r>
              <a:rPr lang="zh-CN" altLang="en-US" sz="2400" b="0" dirty="0">
                <a:solidFill>
                  <a:srgbClr val="080808"/>
                </a:solidFill>
                <a:latin typeface="仿宋" pitchFamily="49" charset="-122"/>
                <a:ea typeface="仿宋" pitchFamily="49" charset="-122"/>
              </a:rPr>
              <a:t>是国家重点支持出口的知名品牌之一。  </a:t>
            </a:r>
          </a:p>
        </p:txBody>
      </p:sp>
      <p:sp>
        <p:nvSpPr>
          <p:cNvPr id="3" name="矩形 2"/>
          <p:cNvSpPr/>
          <p:nvPr/>
        </p:nvSpPr>
        <p:spPr>
          <a:xfrm>
            <a:off x="6588224" y="188640"/>
            <a:ext cx="2037737"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zh-CN" altLang="en-US" sz="3600"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华文细黑"/>
                <a:ea typeface="宋体"/>
              </a:rPr>
              <a:t>中国普天</a:t>
            </a:r>
            <a:endParaRPr lang="zh-CN" altLang="en-US" sz="360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华文细黑"/>
              <a:ea typeface="宋体"/>
            </a:endParaRPr>
          </a:p>
        </p:txBody>
      </p:sp>
    </p:spTree>
    <p:extLst>
      <p:ext uri="{BB962C8B-B14F-4D97-AF65-F5344CB8AC3E}">
        <p14:creationId xmlns="" xmlns:p14="http://schemas.microsoft.com/office/powerpoint/2010/main" val="29376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mph" presetSubtype="0" grpId="0" nodeType="clickEffect">
                                  <p:stCondLst>
                                    <p:cond delay="0"/>
                                  </p:stCondLst>
                                  <p:iterate type="lt">
                                    <p:tmAbs val="25"/>
                                  </p:iterate>
                                  <p:childTnLst>
                                    <p:set>
                                      <p:cBhvr override="childStyle">
                                        <p:cTn id="11" dur="indefinite"/>
                                        <p:tgtEl>
                                          <p:spTgt spid="7"/>
                                        </p:tgtEl>
                                        <p:attrNameLst>
                                          <p:attrName>style.fontWeight</p:attrName>
                                        </p:attrNameLst>
                                      </p:cBhvr>
                                      <p:to>
                                        <p:strVal val="bold"/>
                                      </p:to>
                                    </p:set>
                                  </p:childTnLst>
                                </p:cTn>
                              </p:par>
                            </p:childTnLst>
                          </p:cTn>
                        </p:par>
                      </p:childTnLst>
                    </p:cTn>
                  </p:par>
                  <p:par>
                    <p:cTn id="12" fill="hold">
                      <p:stCondLst>
                        <p:cond delay="indefinite"/>
                      </p:stCondLst>
                      <p:childTnLst>
                        <p:par>
                          <p:cTn id="13" fill="hold">
                            <p:stCondLst>
                              <p:cond delay="0"/>
                            </p:stCondLst>
                            <p:childTnLst>
                              <p:par>
                                <p:cTn id="14" presetID="15" presetClass="emph" presetSubtype="0" grpId="0" nodeType="clickEffect">
                                  <p:stCondLst>
                                    <p:cond delay="0"/>
                                  </p:stCondLst>
                                  <p:iterate type="lt">
                                    <p:tmAbs val="25"/>
                                  </p:iterate>
                                  <p:childTnLst>
                                    <p:set>
                                      <p:cBhvr override="childStyle">
                                        <p:cTn id="15"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灯片编号占位符 1"/>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06654620-64A7-4902-BDFD-4A5535E1697E}" type="slidenum">
              <a:rPr lang="en-US" altLang="zh-CN">
                <a:solidFill>
                  <a:srgbClr val="000000"/>
                </a:solidFill>
                <a:latin typeface="华文细黑" pitchFamily="2" charset="-122"/>
              </a:rPr>
              <a:pPr/>
              <a:t>14</a:t>
            </a:fld>
            <a:endParaRPr lang="en-US" altLang="zh-CN">
              <a:solidFill>
                <a:srgbClr val="000000"/>
              </a:solidFill>
              <a:latin typeface="华文细黑" pitchFamily="2" charset="-122"/>
            </a:endParaRPr>
          </a:p>
        </p:txBody>
      </p:sp>
      <p:sp>
        <p:nvSpPr>
          <p:cNvPr id="13330" name="Rectangle 29"/>
          <p:cNvSpPr>
            <a:spLocks noChangeArrowheads="1"/>
          </p:cNvSpPr>
          <p:nvPr/>
        </p:nvSpPr>
        <p:spPr bwMode="auto">
          <a:xfrm rot="2856154">
            <a:off x="2784476" y="2651125"/>
            <a:ext cx="946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p>
            <a:r>
              <a:rPr lang="zh-CN" altLang="en-US" sz="2000" dirty="0">
                <a:solidFill>
                  <a:srgbClr val="FFFFFF"/>
                </a:solidFill>
                <a:latin typeface="Arial" pitchFamily="34" charset="0"/>
                <a:ea typeface="华文细黑" pitchFamily="2" charset="-122"/>
              </a:rPr>
              <a:t>数字化</a:t>
            </a:r>
          </a:p>
        </p:txBody>
      </p:sp>
      <p:pic>
        <p:nvPicPr>
          <p:cNvPr id="4" name="Picture 9" descr="4B415ED0C2A40841815C115B5E0A3F5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941" y="6008687"/>
            <a:ext cx="4378642" cy="84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611560" y="1052736"/>
            <a:ext cx="3720052" cy="3416320"/>
          </a:xfrm>
          <a:prstGeom prst="rect">
            <a:avLst/>
          </a:prstGeom>
          <a:noFill/>
          <a:ln>
            <a:solidFill>
              <a:schemeClr val="accent2">
                <a:lumMod val="75000"/>
              </a:schemeClr>
            </a:solidFill>
            <a:prstDash val="dash"/>
          </a:ln>
        </p:spPr>
        <p:txBody>
          <a:bodyPr wrap="square" rtlCol="0">
            <a:spAutoFit/>
          </a:bodyPr>
          <a:lstStyle/>
          <a:p>
            <a:pPr fontAlgn="auto">
              <a:spcBef>
                <a:spcPct val="20000"/>
              </a:spcBef>
              <a:spcAft>
                <a:spcPts val="0"/>
              </a:spcAft>
            </a:pPr>
            <a:r>
              <a:rPr lang="zh-CN" altLang="en-US" sz="2400" kern="0" dirty="0" smtClean="0">
                <a:latin typeface="华文仿宋" pitchFamily="2" charset="-122"/>
                <a:ea typeface="华文仿宋" pitchFamily="2" charset="-122"/>
              </a:rPr>
              <a:t>“低碳城市”是以</a:t>
            </a:r>
            <a:r>
              <a:rPr lang="zh-CN" altLang="en-US" sz="2400" kern="0" dirty="0">
                <a:solidFill>
                  <a:srgbClr val="C00000"/>
                </a:solidFill>
                <a:latin typeface="华文仿宋" pitchFamily="2" charset="-122"/>
                <a:ea typeface="华文仿宋" pitchFamily="2" charset="-122"/>
              </a:rPr>
              <a:t>低碳园区、低碳社区、低碳建筑为空间载体单元</a:t>
            </a:r>
            <a:r>
              <a:rPr lang="zh-CN" altLang="en-US" sz="2400" kern="0" dirty="0">
                <a:latin typeface="华文仿宋" pitchFamily="2" charset="-122"/>
                <a:ea typeface="华文仿宋" pitchFamily="2" charset="-122"/>
              </a:rPr>
              <a:t>，通过低碳交通、低碳市政基础设施、低碳能源系统、城市智能化</a:t>
            </a:r>
            <a:r>
              <a:rPr lang="zh-CN" altLang="en-US" sz="2400" kern="0" dirty="0" smtClean="0">
                <a:latin typeface="华文仿宋" pitchFamily="2" charset="-122"/>
                <a:ea typeface="华文仿宋" pitchFamily="2" charset="-122"/>
              </a:rPr>
              <a:t>管理等</a:t>
            </a:r>
            <a:r>
              <a:rPr lang="zh-CN" altLang="en-US" sz="2400" kern="0" dirty="0">
                <a:latin typeface="华文仿宋" pitchFamily="2" charset="-122"/>
                <a:ea typeface="华文仿宋" pitchFamily="2" charset="-122"/>
              </a:rPr>
              <a:t>城市职能运行体系</a:t>
            </a:r>
            <a:r>
              <a:rPr lang="zh-CN" altLang="en-US" sz="2400" kern="0" dirty="0" smtClean="0">
                <a:latin typeface="华文仿宋" pitchFamily="2" charset="-122"/>
                <a:ea typeface="华文仿宋" pitchFamily="2" charset="-122"/>
              </a:rPr>
              <a:t>将各载体单元紧密</a:t>
            </a:r>
            <a:r>
              <a:rPr lang="zh-CN" altLang="en-US" sz="2400" kern="0" dirty="0">
                <a:latin typeface="华文仿宋" pitchFamily="2" charset="-122"/>
                <a:ea typeface="华文仿宋" pitchFamily="2" charset="-122"/>
              </a:rPr>
              <a:t>地联系在一起，从而形成低碳化的城市系统。</a:t>
            </a:r>
          </a:p>
        </p:txBody>
      </p:sp>
      <p:sp>
        <p:nvSpPr>
          <p:cNvPr id="3" name="矩形 2"/>
          <p:cNvSpPr/>
          <p:nvPr/>
        </p:nvSpPr>
        <p:spPr>
          <a:xfrm>
            <a:off x="2473584" y="188640"/>
            <a:ext cx="6670416"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zh-CN" altLang="en-US" sz="3600"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华文细黑"/>
                <a:ea typeface="宋体"/>
              </a:rPr>
              <a:t>中国普天“低碳城市”建设定位</a:t>
            </a:r>
            <a:endParaRPr lang="zh-CN" altLang="en-US" sz="360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华文细黑"/>
              <a:ea typeface="宋体"/>
            </a:endParaRPr>
          </a:p>
        </p:txBody>
      </p:sp>
      <p:pic>
        <p:nvPicPr>
          <p:cNvPr id="6" name="图片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102709" y="1186576"/>
            <a:ext cx="1440160" cy="1179827"/>
          </a:xfrm>
          <a:prstGeom prst="ellipse">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图片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164287" y="2511760"/>
            <a:ext cx="1307699" cy="936104"/>
          </a:xfrm>
          <a:prstGeom prst="ellipse">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图片 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860032" y="1860133"/>
            <a:ext cx="1070372" cy="1575048"/>
          </a:xfrm>
          <a:prstGeom prst="rect">
            <a:avLst/>
          </a:prstGeom>
        </p:spPr>
      </p:pic>
      <p:sp>
        <p:nvSpPr>
          <p:cNvPr id="17" name="TextBox 16"/>
          <p:cNvSpPr txBox="1"/>
          <p:nvPr/>
        </p:nvSpPr>
        <p:spPr>
          <a:xfrm>
            <a:off x="5790204" y="2485955"/>
            <a:ext cx="1580360" cy="830997"/>
          </a:xfrm>
          <a:prstGeom prst="rect">
            <a:avLst/>
          </a:prstGeom>
          <a:noFill/>
        </p:spPr>
        <p:txBody>
          <a:bodyPr wrap="square" rtlCol="0">
            <a:spAutoFit/>
          </a:bodyPr>
          <a:lstStyle/>
          <a:p>
            <a:r>
              <a:rPr lang="zh-CN" altLang="en-US" sz="2400" dirty="0" smtClean="0"/>
              <a:t>低碳城市载体单元</a:t>
            </a:r>
            <a:endParaRPr lang="zh-CN" altLang="en-US" sz="2400" dirty="0"/>
          </a:p>
        </p:txBody>
      </p:sp>
      <p:sp>
        <p:nvSpPr>
          <p:cNvPr id="18" name="TextBox 17"/>
          <p:cNvSpPr txBox="1"/>
          <p:nvPr/>
        </p:nvSpPr>
        <p:spPr>
          <a:xfrm>
            <a:off x="7117636" y="999704"/>
            <a:ext cx="1045195" cy="338554"/>
          </a:xfrm>
          <a:prstGeom prst="rect">
            <a:avLst/>
          </a:prstGeom>
          <a:noFill/>
        </p:spPr>
        <p:txBody>
          <a:bodyPr wrap="square" rtlCol="0">
            <a:spAutoFit/>
          </a:bodyPr>
          <a:lstStyle/>
          <a:p>
            <a:r>
              <a:rPr lang="zh-CN" altLang="en-US" sz="1600" dirty="0" smtClean="0">
                <a:solidFill>
                  <a:schemeClr val="tx1"/>
                </a:solidFill>
                <a:latin typeface="仿宋" pitchFamily="49" charset="-122"/>
                <a:ea typeface="仿宋" pitchFamily="49" charset="-122"/>
              </a:rPr>
              <a:t>低碳园区</a:t>
            </a:r>
            <a:endParaRPr lang="zh-CN" altLang="en-US" sz="1600" dirty="0">
              <a:solidFill>
                <a:schemeClr val="tx1"/>
              </a:solidFill>
              <a:latin typeface="仿宋" pitchFamily="49" charset="-122"/>
              <a:ea typeface="仿宋" pitchFamily="49" charset="-122"/>
            </a:endParaRPr>
          </a:p>
        </p:txBody>
      </p:sp>
      <p:sp>
        <p:nvSpPr>
          <p:cNvPr id="19" name="TextBox 18"/>
          <p:cNvSpPr txBox="1"/>
          <p:nvPr/>
        </p:nvSpPr>
        <p:spPr>
          <a:xfrm>
            <a:off x="7413445" y="3501008"/>
            <a:ext cx="1074345" cy="338554"/>
          </a:xfrm>
          <a:prstGeom prst="rect">
            <a:avLst/>
          </a:prstGeom>
          <a:noFill/>
        </p:spPr>
        <p:txBody>
          <a:bodyPr wrap="square" rtlCol="0">
            <a:spAutoFit/>
          </a:bodyPr>
          <a:lstStyle/>
          <a:p>
            <a:r>
              <a:rPr lang="zh-CN" altLang="en-US" sz="1600" dirty="0" smtClean="0">
                <a:solidFill>
                  <a:schemeClr val="tx1"/>
                </a:solidFill>
                <a:latin typeface="仿宋" pitchFamily="49" charset="-122"/>
                <a:ea typeface="仿宋" pitchFamily="49" charset="-122"/>
              </a:rPr>
              <a:t>低碳社区</a:t>
            </a:r>
            <a:endParaRPr lang="zh-CN" altLang="en-US" sz="1600" dirty="0">
              <a:solidFill>
                <a:schemeClr val="tx1"/>
              </a:solidFill>
              <a:latin typeface="仿宋" pitchFamily="49" charset="-122"/>
              <a:ea typeface="仿宋" pitchFamily="49" charset="-122"/>
            </a:endParaRPr>
          </a:p>
        </p:txBody>
      </p:sp>
      <p:sp>
        <p:nvSpPr>
          <p:cNvPr id="23" name="TextBox 22"/>
          <p:cNvSpPr txBox="1"/>
          <p:nvPr/>
        </p:nvSpPr>
        <p:spPr>
          <a:xfrm>
            <a:off x="4829303" y="3435181"/>
            <a:ext cx="1074345" cy="338554"/>
          </a:xfrm>
          <a:prstGeom prst="rect">
            <a:avLst/>
          </a:prstGeom>
          <a:noFill/>
        </p:spPr>
        <p:txBody>
          <a:bodyPr wrap="square" rtlCol="0">
            <a:spAutoFit/>
          </a:bodyPr>
          <a:lstStyle/>
          <a:p>
            <a:r>
              <a:rPr lang="zh-CN" altLang="en-US" sz="1600" dirty="0" smtClean="0">
                <a:solidFill>
                  <a:schemeClr val="tx1"/>
                </a:solidFill>
                <a:latin typeface="仿宋" pitchFamily="49" charset="-122"/>
                <a:ea typeface="仿宋" pitchFamily="49" charset="-122"/>
              </a:rPr>
              <a:t>低碳建筑</a:t>
            </a:r>
            <a:endParaRPr lang="zh-CN" altLang="en-US" sz="1600" dirty="0">
              <a:solidFill>
                <a:schemeClr val="tx1"/>
              </a:solidFill>
              <a:latin typeface="仿宋" pitchFamily="49" charset="-122"/>
              <a:ea typeface="仿宋" pitchFamily="49" charset="-122"/>
            </a:endParaRPr>
          </a:p>
        </p:txBody>
      </p:sp>
      <p:sp>
        <p:nvSpPr>
          <p:cNvPr id="21" name="TextBox 20"/>
          <p:cNvSpPr txBox="1"/>
          <p:nvPr/>
        </p:nvSpPr>
        <p:spPr>
          <a:xfrm>
            <a:off x="4669693" y="3839562"/>
            <a:ext cx="3882673" cy="40011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zh-CN" altLang="en-US" sz="2000" dirty="0" smtClean="0">
                <a:solidFill>
                  <a:schemeClr val="accent3"/>
                </a:solidFill>
              </a:rPr>
              <a:t>城市低碳基础设施</a:t>
            </a:r>
            <a:r>
              <a:rPr lang="en-US" altLang="zh-CN" sz="2000" dirty="0" smtClean="0">
                <a:solidFill>
                  <a:schemeClr val="accent3"/>
                </a:solidFill>
              </a:rPr>
              <a:t>+</a:t>
            </a:r>
            <a:r>
              <a:rPr lang="zh-CN" altLang="en-US" sz="2000" dirty="0" smtClean="0">
                <a:solidFill>
                  <a:schemeClr val="accent3"/>
                </a:solidFill>
              </a:rPr>
              <a:t>智能化管理</a:t>
            </a:r>
            <a:endParaRPr lang="zh-CN" altLang="en-US" sz="2000" dirty="0">
              <a:solidFill>
                <a:schemeClr val="accent3"/>
              </a:solidFill>
            </a:endParaRPr>
          </a:p>
        </p:txBody>
      </p:sp>
      <p:pic>
        <p:nvPicPr>
          <p:cNvPr id="2" name="图片 1"/>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259514" y="5445224"/>
            <a:ext cx="2880263" cy="1080357"/>
          </a:xfrm>
          <a:prstGeom prst="rect">
            <a:avLst/>
          </a:prstGeom>
        </p:spPr>
      </p:pic>
      <p:sp>
        <p:nvSpPr>
          <p:cNvPr id="20" name="矩形 19"/>
          <p:cNvSpPr/>
          <p:nvPr/>
        </p:nvSpPr>
        <p:spPr>
          <a:xfrm>
            <a:off x="539552" y="4797152"/>
            <a:ext cx="8208912"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3600" dirty="0" smtClean="0">
                <a:ln w="11430"/>
                <a:solidFill>
                  <a:srgbClr val="C00000"/>
                </a:solidFill>
                <a:effectLst>
                  <a:outerShdw blurRad="50800" dist="39000" dir="5460000" algn="tl">
                    <a:srgbClr val="000000">
                      <a:alpha val="38000"/>
                    </a:srgbClr>
                  </a:outerShdw>
                </a:effectLst>
                <a:latin typeface="仿宋" pitchFamily="49" charset="-122"/>
                <a:ea typeface="仿宋" pitchFamily="49" charset="-122"/>
              </a:rPr>
              <a:t>智慧低碳城市整体规划建设运营服务商</a:t>
            </a:r>
            <a:endParaRPr lang="zh-CN" altLang="en-US" sz="3600" b="1" cap="none" spc="0" dirty="0">
              <a:ln w="11430"/>
              <a:solidFill>
                <a:srgbClr val="C00000"/>
              </a:solidFill>
              <a:effectLst>
                <a:outerShdw blurRad="50800" dist="39000" dir="5460000" algn="tl">
                  <a:srgbClr val="000000">
                    <a:alpha val="38000"/>
                  </a:srgbClr>
                </a:outerShdw>
              </a:effectLst>
              <a:latin typeface="仿宋" pitchFamily="49" charset="-122"/>
              <a:ea typeface="仿宋" pitchFamily="49" charset="-122"/>
            </a:endParaRPr>
          </a:p>
        </p:txBody>
      </p:sp>
    </p:spTree>
    <p:extLst>
      <p:ext uri="{BB962C8B-B14F-4D97-AF65-F5344CB8AC3E}">
        <p14:creationId xmlns="" xmlns:p14="http://schemas.microsoft.com/office/powerpoint/2010/main" val="185557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p:bldP spid="18" grpId="0"/>
      <p:bldP spid="19" grpId="0"/>
      <p:bldP spid="23" grpId="0"/>
      <p:bldP spid="21"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灯片编号占位符 1"/>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06654620-64A7-4902-BDFD-4A5535E1697E}" type="slidenum">
              <a:rPr lang="en-US" altLang="zh-CN">
                <a:solidFill>
                  <a:srgbClr val="000000"/>
                </a:solidFill>
                <a:latin typeface="华文细黑" pitchFamily="2" charset="-122"/>
              </a:rPr>
              <a:pPr/>
              <a:t>15</a:t>
            </a:fld>
            <a:endParaRPr lang="en-US" altLang="zh-CN">
              <a:solidFill>
                <a:srgbClr val="000000"/>
              </a:solidFill>
              <a:latin typeface="华文细黑" pitchFamily="2" charset="-122"/>
            </a:endParaRPr>
          </a:p>
        </p:txBody>
      </p:sp>
      <p:sp>
        <p:nvSpPr>
          <p:cNvPr id="13330" name="Rectangle 29"/>
          <p:cNvSpPr>
            <a:spLocks noChangeArrowheads="1"/>
          </p:cNvSpPr>
          <p:nvPr/>
        </p:nvSpPr>
        <p:spPr bwMode="auto">
          <a:xfrm rot="2856154">
            <a:off x="2574926" y="2061741"/>
            <a:ext cx="946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p>
            <a:pPr fontAlgn="base">
              <a:spcBef>
                <a:spcPct val="0"/>
              </a:spcBef>
              <a:spcAft>
                <a:spcPct val="0"/>
              </a:spcAft>
            </a:pPr>
            <a:r>
              <a:rPr lang="zh-CN" altLang="en-US" sz="2000" b="1" dirty="0">
                <a:solidFill>
                  <a:srgbClr val="FFFFFF"/>
                </a:solidFill>
                <a:latin typeface="Arial" pitchFamily="34" charset="0"/>
                <a:ea typeface="华文细黑" pitchFamily="2" charset="-122"/>
              </a:rPr>
              <a:t>数字化</a:t>
            </a:r>
          </a:p>
        </p:txBody>
      </p:sp>
      <p:pic>
        <p:nvPicPr>
          <p:cNvPr id="4" name="Picture 9" descr="4B415ED0C2A40841815C115B5E0A3F5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2536" y="6100924"/>
            <a:ext cx="4378642" cy="84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1660525" y="7223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Arial" pitchFamily="34" charset="0"/>
                <a:ea typeface="宋体" pitchFamily="2" charset="-122"/>
              </a:defRPr>
            </a:lvl1pPr>
            <a:lvl2pPr marL="742950" indent="-285750" algn="l">
              <a:defRPr>
                <a:solidFill>
                  <a:schemeClr val="tx1"/>
                </a:solidFill>
                <a:latin typeface="Arial" pitchFamily="34" charset="0"/>
                <a:ea typeface="宋体" pitchFamily="2" charset="-122"/>
              </a:defRPr>
            </a:lvl2pPr>
            <a:lvl3pPr marL="1143000" indent="-228600" algn="l">
              <a:defRPr>
                <a:solidFill>
                  <a:schemeClr val="tx1"/>
                </a:solidFill>
                <a:latin typeface="Arial" pitchFamily="34" charset="0"/>
                <a:ea typeface="宋体" pitchFamily="2" charset="-122"/>
              </a:defRPr>
            </a:lvl3pPr>
            <a:lvl4pPr marL="1600200" indent="-228600" algn="l">
              <a:defRPr>
                <a:solidFill>
                  <a:schemeClr val="tx1"/>
                </a:solidFill>
                <a:latin typeface="Arial" pitchFamily="34" charset="0"/>
                <a:ea typeface="宋体" pitchFamily="2" charset="-122"/>
              </a:defRPr>
            </a:lvl4pPr>
            <a:lvl5pPr marL="2057400" indent="-228600" algn="l">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endParaRPr lang="zh-CN" altLang="zh-CN">
              <a:solidFill>
                <a:srgbClr val="000000"/>
              </a:solidFill>
            </a:endParaRPr>
          </a:p>
        </p:txBody>
      </p:sp>
      <p:grpSp>
        <p:nvGrpSpPr>
          <p:cNvPr id="5" name="Group 4"/>
          <p:cNvGrpSpPr>
            <a:grpSpLocks/>
          </p:cNvGrpSpPr>
          <p:nvPr/>
        </p:nvGrpSpPr>
        <p:grpSpPr bwMode="auto">
          <a:xfrm>
            <a:off x="1259632" y="1268760"/>
            <a:ext cx="6705600" cy="528638"/>
            <a:chOff x="1440" y="1443"/>
            <a:chExt cx="3072" cy="333"/>
          </a:xfrm>
        </p:grpSpPr>
        <p:sp>
          <p:nvSpPr>
            <p:cNvPr id="8" name="Rectangle 5"/>
            <p:cNvSpPr>
              <a:spLocks noChangeArrowheads="1"/>
            </p:cNvSpPr>
            <p:nvPr/>
          </p:nvSpPr>
          <p:spPr bwMode="gray">
            <a:xfrm>
              <a:off x="1776" y="1488"/>
              <a:ext cx="2736" cy="288"/>
            </a:xfrm>
            <a:prstGeom prst="rect">
              <a:avLst/>
            </a:prstGeom>
            <a:gradFill rotWithShape="1">
              <a:gsLst>
                <a:gs pos="0">
                  <a:schemeClr val="accent1"/>
                </a:gs>
                <a:gs pos="50000">
                  <a:schemeClr val="accent1">
                    <a:gamma/>
                    <a:tint val="36471"/>
                    <a:invGamma/>
                  </a:schemeClr>
                </a:gs>
                <a:gs pos="100000">
                  <a:schemeClr val="accent1"/>
                </a:gs>
              </a:gsLst>
              <a:lin ang="2700000" scaled="1"/>
            </a:gradFill>
            <a:ln w="9525" algn="ctr">
              <a:noFill/>
              <a:miter lim="800000"/>
              <a:headEnd/>
              <a:tailEnd/>
            </a:ln>
            <a:effectLst>
              <a:prstShdw prst="shdw17" dist="63500" dir="5400000">
                <a:schemeClr val="accent1">
                  <a:gamma/>
                  <a:shade val="60000"/>
                  <a:invGamma/>
                </a:schemeClr>
              </a:prstShdw>
            </a:effectLst>
          </p:spPr>
          <p:txBody>
            <a:bodyPr wrap="none" anchor="ctr"/>
            <a:lstStyle/>
            <a:p>
              <a:pPr algn="ctr">
                <a:defRPr/>
              </a:pPr>
              <a:r>
                <a:rPr lang="zh-CN" altLang="en-US" dirty="0" smtClean="0">
                  <a:solidFill>
                    <a:srgbClr val="000000"/>
                  </a:solidFill>
                  <a:latin typeface="Arial" charset="0"/>
                </a:rPr>
                <a:t>智慧低碳城市建设整体规划设计</a:t>
              </a:r>
              <a:endParaRPr lang="zh-CN" altLang="en-US" dirty="0">
                <a:solidFill>
                  <a:srgbClr val="000000"/>
                </a:solidFill>
                <a:latin typeface="Arial" charset="0"/>
              </a:endParaRPr>
            </a:p>
          </p:txBody>
        </p:sp>
        <p:sp>
          <p:nvSpPr>
            <p:cNvPr id="9" name="Rectangle 6"/>
            <p:cNvSpPr>
              <a:spLocks noChangeArrowheads="1"/>
            </p:cNvSpPr>
            <p:nvPr/>
          </p:nvSpPr>
          <p:spPr bwMode="gray">
            <a:xfrm>
              <a:off x="1440" y="1488"/>
              <a:ext cx="384" cy="288"/>
            </a:xfrm>
            <a:prstGeom prst="rect">
              <a:avLst/>
            </a:prstGeom>
            <a:gradFill rotWithShape="1">
              <a:gsLst>
                <a:gs pos="0">
                  <a:schemeClr val="accent1">
                    <a:gamma/>
                    <a:shade val="51373"/>
                    <a:invGamma/>
                  </a:schemeClr>
                </a:gs>
                <a:gs pos="50000">
                  <a:schemeClr val="accent1"/>
                </a:gs>
                <a:gs pos="100000">
                  <a:schemeClr val="accent1">
                    <a:gamma/>
                    <a:shade val="51373"/>
                    <a:invGamma/>
                  </a:schemeClr>
                </a:gs>
              </a:gsLst>
              <a:lin ang="0" scaled="1"/>
            </a:gradFill>
            <a:ln w="9525" algn="ctr">
              <a:noFill/>
              <a:miter lim="800000"/>
              <a:headEnd/>
              <a:tailEnd/>
            </a:ln>
            <a:effectLst>
              <a:prstShdw prst="shdw17" dist="63500" dir="5400000">
                <a:schemeClr val="accent1">
                  <a:gamma/>
                  <a:shade val="60000"/>
                  <a:invGamma/>
                </a:schemeClr>
              </a:prstShdw>
            </a:effectLst>
          </p:spPr>
          <p:txBody>
            <a:bodyPr wrap="none" anchor="ctr"/>
            <a:lstStyle/>
            <a:p>
              <a:pPr algn="ctr" eaLnBrk="0" hangingPunct="0"/>
              <a:r>
                <a:rPr lang="en-US" altLang="zh-CN" b="1">
                  <a:solidFill>
                    <a:srgbClr val="FFFFFF"/>
                  </a:solidFill>
                </a:rPr>
                <a:t>1</a:t>
              </a:r>
            </a:p>
          </p:txBody>
        </p:sp>
        <p:sp>
          <p:nvSpPr>
            <p:cNvPr id="10" name="Rectangle 7"/>
            <p:cNvSpPr>
              <a:spLocks noChangeArrowheads="1"/>
            </p:cNvSpPr>
            <p:nvPr/>
          </p:nvSpPr>
          <p:spPr bwMode="gray">
            <a:xfrm>
              <a:off x="1879" y="1443"/>
              <a:ext cx="2544"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p>
              <a:pPr>
                <a:spcBef>
                  <a:spcPct val="20000"/>
                </a:spcBef>
              </a:pPr>
              <a:endParaRPr lang="zh-CN" altLang="en-US" b="1" dirty="0">
                <a:solidFill>
                  <a:srgbClr val="000000"/>
                </a:solidFill>
              </a:endParaRPr>
            </a:p>
          </p:txBody>
        </p:sp>
      </p:grpSp>
      <p:grpSp>
        <p:nvGrpSpPr>
          <p:cNvPr id="7" name="Group 8"/>
          <p:cNvGrpSpPr>
            <a:grpSpLocks/>
          </p:cNvGrpSpPr>
          <p:nvPr/>
        </p:nvGrpSpPr>
        <p:grpSpPr bwMode="auto">
          <a:xfrm>
            <a:off x="1259632" y="2060848"/>
            <a:ext cx="6705600" cy="523875"/>
            <a:chOff x="1440" y="1464"/>
            <a:chExt cx="3072" cy="330"/>
          </a:xfrm>
        </p:grpSpPr>
        <p:sp>
          <p:nvSpPr>
            <p:cNvPr id="12" name="Rectangle 9"/>
            <p:cNvSpPr>
              <a:spLocks noChangeArrowheads="1"/>
            </p:cNvSpPr>
            <p:nvPr/>
          </p:nvSpPr>
          <p:spPr bwMode="gray">
            <a:xfrm>
              <a:off x="1776" y="1488"/>
              <a:ext cx="2736" cy="288"/>
            </a:xfrm>
            <a:prstGeom prst="rect">
              <a:avLst/>
            </a:prstGeom>
            <a:gradFill rotWithShape="1">
              <a:gsLst>
                <a:gs pos="0">
                  <a:schemeClr val="accent2"/>
                </a:gs>
                <a:gs pos="50000">
                  <a:schemeClr val="accent2">
                    <a:gamma/>
                    <a:tint val="36471"/>
                    <a:invGamma/>
                  </a:schemeClr>
                </a:gs>
                <a:gs pos="100000">
                  <a:schemeClr val="accent2"/>
                </a:gs>
              </a:gsLst>
              <a:lin ang="2700000" scaled="1"/>
            </a:gradFill>
            <a:ln w="9525" algn="ctr">
              <a:noFill/>
              <a:miter lim="800000"/>
              <a:headEnd/>
              <a:tailEnd/>
            </a:ln>
            <a:effectLst>
              <a:prstShdw prst="shdw17" dist="63500" dir="5400000">
                <a:schemeClr val="accent2">
                  <a:gamma/>
                  <a:shade val="60000"/>
                  <a:invGamma/>
                </a:schemeClr>
              </a:prstShdw>
            </a:effectLst>
          </p:spPr>
          <p:txBody>
            <a:bodyPr wrap="none" anchor="ctr"/>
            <a:lstStyle/>
            <a:p>
              <a:pPr algn="ctr">
                <a:defRPr/>
              </a:pPr>
              <a:endParaRPr lang="zh-CN" altLang="en-US">
                <a:solidFill>
                  <a:srgbClr val="000000"/>
                </a:solidFill>
                <a:latin typeface="Arial" charset="0"/>
              </a:endParaRPr>
            </a:p>
          </p:txBody>
        </p:sp>
        <p:sp>
          <p:nvSpPr>
            <p:cNvPr id="13" name="Rectangle 10"/>
            <p:cNvSpPr>
              <a:spLocks noChangeArrowheads="1"/>
            </p:cNvSpPr>
            <p:nvPr/>
          </p:nvSpPr>
          <p:spPr bwMode="gray">
            <a:xfrm>
              <a:off x="1440" y="1488"/>
              <a:ext cx="384" cy="288"/>
            </a:xfrm>
            <a:prstGeom prst="rect">
              <a:avLst/>
            </a:prstGeom>
            <a:gradFill rotWithShape="1">
              <a:gsLst>
                <a:gs pos="0">
                  <a:schemeClr val="accent2">
                    <a:gamma/>
                    <a:shade val="51373"/>
                    <a:invGamma/>
                  </a:schemeClr>
                </a:gs>
                <a:gs pos="50000">
                  <a:schemeClr val="accent2"/>
                </a:gs>
                <a:gs pos="100000">
                  <a:schemeClr val="accent2">
                    <a:gamma/>
                    <a:shade val="51373"/>
                    <a:invGamma/>
                  </a:schemeClr>
                </a:gs>
              </a:gsLst>
              <a:lin ang="0" scaled="1"/>
            </a:gradFill>
            <a:ln w="9525" algn="ctr">
              <a:noFill/>
              <a:miter lim="800000"/>
              <a:headEnd/>
              <a:tailEnd/>
            </a:ln>
            <a:effectLst>
              <a:prstShdw prst="shdw17" dist="63500" dir="5400000">
                <a:schemeClr val="accent2">
                  <a:gamma/>
                  <a:shade val="60000"/>
                  <a:invGamma/>
                </a:schemeClr>
              </a:prstShdw>
            </a:effectLst>
          </p:spPr>
          <p:txBody>
            <a:bodyPr wrap="none" anchor="ctr"/>
            <a:lstStyle/>
            <a:p>
              <a:pPr algn="ctr" eaLnBrk="0" hangingPunct="0"/>
              <a:r>
                <a:rPr lang="en-US" altLang="zh-CN" b="1">
                  <a:solidFill>
                    <a:srgbClr val="FFFFFF"/>
                  </a:solidFill>
                </a:rPr>
                <a:t>2</a:t>
              </a:r>
            </a:p>
          </p:txBody>
        </p:sp>
        <p:sp>
          <p:nvSpPr>
            <p:cNvPr id="14" name="Rectangle 11"/>
            <p:cNvSpPr>
              <a:spLocks noChangeArrowheads="1"/>
            </p:cNvSpPr>
            <p:nvPr/>
          </p:nvSpPr>
          <p:spPr bwMode="gray">
            <a:xfrm>
              <a:off x="2011" y="1464"/>
              <a:ext cx="2342"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p>
              <a:pPr eaLnBrk="0" hangingPunct="0"/>
              <a:r>
                <a:rPr lang="zh-CN" altLang="en-US" dirty="0" smtClean="0">
                  <a:solidFill>
                    <a:srgbClr val="000000"/>
                  </a:solidFill>
                </a:rPr>
                <a:t>城市智慧化能源管理平台建设</a:t>
              </a:r>
              <a:endParaRPr lang="zh-CN" altLang="en-US" b="1" dirty="0">
                <a:solidFill>
                  <a:srgbClr val="000000"/>
                </a:solidFill>
              </a:endParaRPr>
            </a:p>
          </p:txBody>
        </p:sp>
      </p:grpSp>
      <p:grpSp>
        <p:nvGrpSpPr>
          <p:cNvPr id="11" name="Group 12"/>
          <p:cNvGrpSpPr>
            <a:grpSpLocks/>
          </p:cNvGrpSpPr>
          <p:nvPr/>
        </p:nvGrpSpPr>
        <p:grpSpPr bwMode="auto">
          <a:xfrm>
            <a:off x="1259632" y="2780928"/>
            <a:ext cx="6705600" cy="533400"/>
            <a:chOff x="1440" y="1440"/>
            <a:chExt cx="3072" cy="336"/>
          </a:xfrm>
        </p:grpSpPr>
        <p:sp>
          <p:nvSpPr>
            <p:cNvPr id="16" name="Rectangle 13"/>
            <p:cNvSpPr>
              <a:spLocks noChangeArrowheads="1"/>
            </p:cNvSpPr>
            <p:nvPr/>
          </p:nvSpPr>
          <p:spPr bwMode="gray">
            <a:xfrm>
              <a:off x="1776" y="1488"/>
              <a:ext cx="2736" cy="288"/>
            </a:xfrm>
            <a:prstGeom prst="rect">
              <a:avLst/>
            </a:prstGeom>
            <a:gradFill rotWithShape="1">
              <a:gsLst>
                <a:gs pos="0">
                  <a:schemeClr val="accent1"/>
                </a:gs>
                <a:gs pos="50000">
                  <a:schemeClr val="accent1">
                    <a:gamma/>
                    <a:tint val="36471"/>
                    <a:invGamma/>
                  </a:schemeClr>
                </a:gs>
                <a:gs pos="100000">
                  <a:schemeClr val="accent1"/>
                </a:gs>
              </a:gsLst>
              <a:lin ang="2700000" scaled="1"/>
            </a:gradFill>
            <a:ln w="9525" algn="ctr">
              <a:noFill/>
              <a:miter lim="800000"/>
              <a:headEnd/>
              <a:tailEnd/>
            </a:ln>
            <a:effectLst>
              <a:prstShdw prst="shdw17" dist="63500" dir="5400000">
                <a:schemeClr val="accent1">
                  <a:gamma/>
                  <a:shade val="60000"/>
                  <a:invGamma/>
                </a:schemeClr>
              </a:prstShdw>
            </a:effectLst>
          </p:spPr>
          <p:txBody>
            <a:bodyPr wrap="none" anchor="ctr"/>
            <a:lstStyle/>
            <a:p>
              <a:pPr algn="ctr">
                <a:defRPr/>
              </a:pPr>
              <a:endParaRPr lang="zh-CN" altLang="en-US">
                <a:solidFill>
                  <a:srgbClr val="000000"/>
                </a:solidFill>
                <a:latin typeface="Arial" charset="0"/>
              </a:endParaRPr>
            </a:p>
          </p:txBody>
        </p:sp>
        <p:sp>
          <p:nvSpPr>
            <p:cNvPr id="17" name="Rectangle 14"/>
            <p:cNvSpPr>
              <a:spLocks noChangeArrowheads="1"/>
            </p:cNvSpPr>
            <p:nvPr/>
          </p:nvSpPr>
          <p:spPr bwMode="gray">
            <a:xfrm>
              <a:off x="1440" y="1488"/>
              <a:ext cx="384" cy="288"/>
            </a:xfrm>
            <a:prstGeom prst="rect">
              <a:avLst/>
            </a:prstGeom>
            <a:gradFill rotWithShape="1">
              <a:gsLst>
                <a:gs pos="0">
                  <a:schemeClr val="accent1">
                    <a:gamma/>
                    <a:shade val="51373"/>
                    <a:invGamma/>
                  </a:schemeClr>
                </a:gs>
                <a:gs pos="50000">
                  <a:schemeClr val="accent1"/>
                </a:gs>
                <a:gs pos="100000">
                  <a:schemeClr val="accent1">
                    <a:gamma/>
                    <a:shade val="51373"/>
                    <a:invGamma/>
                  </a:schemeClr>
                </a:gs>
              </a:gsLst>
              <a:lin ang="0" scaled="1"/>
            </a:gradFill>
            <a:ln w="9525" algn="ctr">
              <a:noFill/>
              <a:miter lim="800000"/>
              <a:headEnd/>
              <a:tailEnd/>
            </a:ln>
            <a:effectLst>
              <a:prstShdw prst="shdw17" dist="63500" dir="5400000">
                <a:schemeClr val="accent1">
                  <a:gamma/>
                  <a:shade val="60000"/>
                  <a:invGamma/>
                </a:schemeClr>
              </a:prstShdw>
            </a:effectLst>
          </p:spPr>
          <p:txBody>
            <a:bodyPr wrap="none" anchor="ctr"/>
            <a:lstStyle/>
            <a:p>
              <a:pPr algn="ctr" eaLnBrk="0" hangingPunct="0"/>
              <a:r>
                <a:rPr lang="en-US" altLang="zh-CN" b="1">
                  <a:solidFill>
                    <a:srgbClr val="FFFFFF"/>
                  </a:solidFill>
                </a:rPr>
                <a:t>3</a:t>
              </a:r>
            </a:p>
          </p:txBody>
        </p:sp>
        <p:sp>
          <p:nvSpPr>
            <p:cNvPr id="18" name="Rectangle 15"/>
            <p:cNvSpPr>
              <a:spLocks noChangeArrowheads="1"/>
            </p:cNvSpPr>
            <p:nvPr/>
          </p:nvSpPr>
          <p:spPr bwMode="gray">
            <a:xfrm>
              <a:off x="2308" y="1440"/>
              <a:ext cx="1301"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p>
              <a:pPr>
                <a:spcBef>
                  <a:spcPct val="20000"/>
                </a:spcBef>
              </a:pPr>
              <a:r>
                <a:rPr lang="zh-CN" altLang="en-US" dirty="0" smtClean="0">
                  <a:solidFill>
                    <a:srgbClr val="000000"/>
                  </a:solidFill>
                </a:rPr>
                <a:t>分布式能源中心</a:t>
              </a:r>
              <a:endParaRPr lang="zh-CN" altLang="en-US" b="1" dirty="0">
                <a:solidFill>
                  <a:srgbClr val="000000"/>
                </a:solidFill>
              </a:endParaRPr>
            </a:p>
          </p:txBody>
        </p:sp>
      </p:grpSp>
      <p:grpSp>
        <p:nvGrpSpPr>
          <p:cNvPr id="15" name="Group 16"/>
          <p:cNvGrpSpPr>
            <a:grpSpLocks/>
          </p:cNvGrpSpPr>
          <p:nvPr/>
        </p:nvGrpSpPr>
        <p:grpSpPr bwMode="auto">
          <a:xfrm>
            <a:off x="1259632" y="3573016"/>
            <a:ext cx="6705600" cy="568325"/>
            <a:chOff x="1440" y="1488"/>
            <a:chExt cx="3072" cy="358"/>
          </a:xfrm>
        </p:grpSpPr>
        <p:sp>
          <p:nvSpPr>
            <p:cNvPr id="20" name="Rectangle 17"/>
            <p:cNvSpPr>
              <a:spLocks noChangeArrowheads="1"/>
            </p:cNvSpPr>
            <p:nvPr/>
          </p:nvSpPr>
          <p:spPr bwMode="gray">
            <a:xfrm>
              <a:off x="1776" y="1488"/>
              <a:ext cx="2736" cy="288"/>
            </a:xfrm>
            <a:prstGeom prst="rect">
              <a:avLst/>
            </a:prstGeom>
            <a:gradFill rotWithShape="1">
              <a:gsLst>
                <a:gs pos="0">
                  <a:schemeClr val="accent2"/>
                </a:gs>
                <a:gs pos="50000">
                  <a:schemeClr val="accent2">
                    <a:gamma/>
                    <a:tint val="36471"/>
                    <a:invGamma/>
                  </a:schemeClr>
                </a:gs>
                <a:gs pos="100000">
                  <a:schemeClr val="accent2"/>
                </a:gs>
              </a:gsLst>
              <a:lin ang="2700000" scaled="1"/>
            </a:gradFill>
            <a:ln w="9525" algn="ctr">
              <a:noFill/>
              <a:miter lim="800000"/>
              <a:headEnd/>
              <a:tailEnd/>
            </a:ln>
            <a:effectLst>
              <a:prstShdw prst="shdw17" dist="63500" dir="5400000">
                <a:schemeClr val="accent2">
                  <a:gamma/>
                  <a:shade val="60000"/>
                  <a:invGamma/>
                </a:schemeClr>
              </a:prstShdw>
            </a:effectLst>
          </p:spPr>
          <p:txBody>
            <a:bodyPr wrap="none" anchor="ctr"/>
            <a:lstStyle/>
            <a:p>
              <a:pPr>
                <a:defRPr/>
              </a:pPr>
              <a:r>
                <a:rPr lang="zh-CN" altLang="en-US" dirty="0" smtClean="0">
                  <a:solidFill>
                    <a:srgbClr val="000000"/>
                  </a:solidFill>
                  <a:latin typeface="Arial" charset="0"/>
                </a:rPr>
                <a:t>                  节能工程</a:t>
              </a:r>
              <a:endParaRPr lang="zh-CN" altLang="en-US" dirty="0">
                <a:solidFill>
                  <a:srgbClr val="000000"/>
                </a:solidFill>
                <a:latin typeface="Arial" charset="0"/>
              </a:endParaRPr>
            </a:p>
          </p:txBody>
        </p:sp>
        <p:sp>
          <p:nvSpPr>
            <p:cNvPr id="21" name="Rectangle 18"/>
            <p:cNvSpPr>
              <a:spLocks noChangeArrowheads="1"/>
            </p:cNvSpPr>
            <p:nvPr/>
          </p:nvSpPr>
          <p:spPr bwMode="gray">
            <a:xfrm>
              <a:off x="1440" y="1488"/>
              <a:ext cx="384" cy="288"/>
            </a:xfrm>
            <a:prstGeom prst="rect">
              <a:avLst/>
            </a:prstGeom>
            <a:gradFill rotWithShape="1">
              <a:gsLst>
                <a:gs pos="0">
                  <a:schemeClr val="accent2">
                    <a:gamma/>
                    <a:shade val="51373"/>
                    <a:invGamma/>
                  </a:schemeClr>
                </a:gs>
                <a:gs pos="50000">
                  <a:schemeClr val="accent2"/>
                </a:gs>
                <a:gs pos="100000">
                  <a:schemeClr val="accent2">
                    <a:gamma/>
                    <a:shade val="51373"/>
                    <a:invGamma/>
                  </a:schemeClr>
                </a:gs>
              </a:gsLst>
              <a:lin ang="0" scaled="1"/>
            </a:gradFill>
            <a:ln w="9525" algn="ctr">
              <a:noFill/>
              <a:miter lim="800000"/>
              <a:headEnd/>
              <a:tailEnd/>
            </a:ln>
            <a:effectLst>
              <a:prstShdw prst="shdw17" dist="63500" dir="5400000">
                <a:schemeClr val="accent2">
                  <a:gamma/>
                  <a:shade val="60000"/>
                  <a:invGamma/>
                </a:schemeClr>
              </a:prstShdw>
            </a:effectLst>
          </p:spPr>
          <p:txBody>
            <a:bodyPr wrap="none" anchor="ctr"/>
            <a:lstStyle/>
            <a:p>
              <a:pPr algn="ctr" eaLnBrk="0" hangingPunct="0"/>
              <a:r>
                <a:rPr lang="en-US" altLang="zh-CN" b="1">
                  <a:solidFill>
                    <a:srgbClr val="FFFFFF"/>
                  </a:solidFill>
                </a:rPr>
                <a:t>4</a:t>
              </a:r>
            </a:p>
          </p:txBody>
        </p:sp>
        <p:sp>
          <p:nvSpPr>
            <p:cNvPr id="22" name="Rectangle 19"/>
            <p:cNvSpPr>
              <a:spLocks noChangeArrowheads="1"/>
            </p:cNvSpPr>
            <p:nvPr/>
          </p:nvSpPr>
          <p:spPr bwMode="gray">
            <a:xfrm>
              <a:off x="2294" y="1516"/>
              <a:ext cx="1161"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p>
              <a:pPr eaLnBrk="0" hangingPunct="0"/>
              <a:endParaRPr lang="zh-CN" altLang="en-US" b="1" dirty="0">
                <a:solidFill>
                  <a:srgbClr val="000000"/>
                </a:solidFill>
              </a:endParaRPr>
            </a:p>
          </p:txBody>
        </p:sp>
      </p:grpSp>
      <p:sp>
        <p:nvSpPr>
          <p:cNvPr id="3" name="矩形 2"/>
          <p:cNvSpPr/>
          <p:nvPr/>
        </p:nvSpPr>
        <p:spPr>
          <a:xfrm>
            <a:off x="2267744" y="188640"/>
            <a:ext cx="6670416"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36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华文细黑" pitchFamily="2" charset="-122"/>
                <a:ea typeface="华文细黑" pitchFamily="2" charset="-122"/>
              </a:rPr>
              <a:t>中国普天低碳城市建设</a:t>
            </a:r>
            <a:r>
              <a:rPr lang="zh-CN" altLang="en-US" sz="3600"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华文细黑" pitchFamily="2" charset="-122"/>
                <a:ea typeface="华文细黑" pitchFamily="2" charset="-122"/>
              </a:rPr>
              <a:t>解决方案</a:t>
            </a:r>
            <a:endParaRPr lang="zh-CN" altLang="en-US" sz="3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华文细黑" pitchFamily="2" charset="-122"/>
              <a:ea typeface="华文细黑" pitchFamily="2" charset="-122"/>
            </a:endParaRPr>
          </a:p>
        </p:txBody>
      </p:sp>
      <p:grpSp>
        <p:nvGrpSpPr>
          <p:cNvPr id="28" name="Group 4"/>
          <p:cNvGrpSpPr>
            <a:grpSpLocks/>
          </p:cNvGrpSpPr>
          <p:nvPr/>
        </p:nvGrpSpPr>
        <p:grpSpPr bwMode="auto">
          <a:xfrm>
            <a:off x="1259632" y="4221088"/>
            <a:ext cx="6705600" cy="528638"/>
            <a:chOff x="1440" y="1443"/>
            <a:chExt cx="3072" cy="333"/>
          </a:xfrm>
        </p:grpSpPr>
        <p:sp>
          <p:nvSpPr>
            <p:cNvPr id="29" name="Rectangle 5"/>
            <p:cNvSpPr>
              <a:spLocks noChangeArrowheads="1"/>
            </p:cNvSpPr>
            <p:nvPr/>
          </p:nvSpPr>
          <p:spPr bwMode="gray">
            <a:xfrm>
              <a:off x="1776" y="1488"/>
              <a:ext cx="2736" cy="288"/>
            </a:xfrm>
            <a:prstGeom prst="rect">
              <a:avLst/>
            </a:prstGeom>
            <a:gradFill rotWithShape="1">
              <a:gsLst>
                <a:gs pos="0">
                  <a:schemeClr val="accent1"/>
                </a:gs>
                <a:gs pos="50000">
                  <a:schemeClr val="accent1">
                    <a:gamma/>
                    <a:tint val="36471"/>
                    <a:invGamma/>
                  </a:schemeClr>
                </a:gs>
                <a:gs pos="100000">
                  <a:schemeClr val="accent1"/>
                </a:gs>
              </a:gsLst>
              <a:lin ang="2700000" scaled="1"/>
            </a:gradFill>
            <a:ln w="9525" algn="ctr">
              <a:noFill/>
              <a:miter lim="800000"/>
              <a:headEnd/>
              <a:tailEnd/>
            </a:ln>
            <a:effectLst>
              <a:prstShdw prst="shdw17" dist="63500" dir="5400000">
                <a:schemeClr val="accent1">
                  <a:gamma/>
                  <a:shade val="60000"/>
                  <a:invGamma/>
                </a:schemeClr>
              </a:prstShdw>
            </a:effectLst>
          </p:spPr>
          <p:txBody>
            <a:bodyPr wrap="none" anchor="ctr"/>
            <a:lstStyle/>
            <a:p>
              <a:pPr algn="ctr">
                <a:defRPr/>
              </a:pPr>
              <a:r>
                <a:rPr lang="zh-CN" altLang="en-US" dirty="0" smtClean="0">
                  <a:solidFill>
                    <a:srgbClr val="000000"/>
                  </a:solidFill>
                  <a:latin typeface="Arial" charset="0"/>
                </a:rPr>
                <a:t>城市电动汽车充换网络运营</a:t>
              </a:r>
              <a:endParaRPr lang="zh-CN" altLang="en-US" dirty="0">
                <a:solidFill>
                  <a:srgbClr val="000000"/>
                </a:solidFill>
                <a:latin typeface="Arial" charset="0"/>
              </a:endParaRPr>
            </a:p>
          </p:txBody>
        </p:sp>
        <p:sp>
          <p:nvSpPr>
            <p:cNvPr id="30" name="Rectangle 6"/>
            <p:cNvSpPr>
              <a:spLocks noChangeArrowheads="1"/>
            </p:cNvSpPr>
            <p:nvPr/>
          </p:nvSpPr>
          <p:spPr bwMode="gray">
            <a:xfrm>
              <a:off x="1440" y="1488"/>
              <a:ext cx="384" cy="288"/>
            </a:xfrm>
            <a:prstGeom prst="rect">
              <a:avLst/>
            </a:prstGeom>
            <a:gradFill rotWithShape="1">
              <a:gsLst>
                <a:gs pos="0">
                  <a:schemeClr val="accent1">
                    <a:gamma/>
                    <a:shade val="51373"/>
                    <a:invGamma/>
                  </a:schemeClr>
                </a:gs>
                <a:gs pos="50000">
                  <a:schemeClr val="accent1"/>
                </a:gs>
                <a:gs pos="100000">
                  <a:schemeClr val="accent1">
                    <a:gamma/>
                    <a:shade val="51373"/>
                    <a:invGamma/>
                  </a:schemeClr>
                </a:gs>
              </a:gsLst>
              <a:lin ang="0" scaled="1"/>
            </a:gradFill>
            <a:ln w="9525" algn="ctr">
              <a:noFill/>
              <a:miter lim="800000"/>
              <a:headEnd/>
              <a:tailEnd/>
            </a:ln>
            <a:effectLst>
              <a:prstShdw prst="shdw17" dist="63500" dir="5400000">
                <a:schemeClr val="accent1">
                  <a:gamma/>
                  <a:shade val="60000"/>
                  <a:invGamma/>
                </a:schemeClr>
              </a:prstShdw>
            </a:effectLst>
          </p:spPr>
          <p:txBody>
            <a:bodyPr wrap="none" anchor="ctr"/>
            <a:lstStyle/>
            <a:p>
              <a:pPr algn="ctr" eaLnBrk="0" hangingPunct="0"/>
              <a:r>
                <a:rPr lang="en-US" altLang="zh-CN" dirty="0">
                  <a:solidFill>
                    <a:srgbClr val="FFFFFF"/>
                  </a:solidFill>
                </a:rPr>
                <a:t>5</a:t>
              </a:r>
              <a:endParaRPr lang="en-US" altLang="zh-CN" b="1" dirty="0">
                <a:solidFill>
                  <a:srgbClr val="FFFFFF"/>
                </a:solidFill>
              </a:endParaRPr>
            </a:p>
          </p:txBody>
        </p:sp>
        <p:sp>
          <p:nvSpPr>
            <p:cNvPr id="31" name="Rectangle 7"/>
            <p:cNvSpPr>
              <a:spLocks noChangeArrowheads="1"/>
            </p:cNvSpPr>
            <p:nvPr/>
          </p:nvSpPr>
          <p:spPr bwMode="gray">
            <a:xfrm>
              <a:off x="1879" y="1443"/>
              <a:ext cx="2544"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p>
              <a:pPr>
                <a:spcBef>
                  <a:spcPct val="20000"/>
                </a:spcBef>
              </a:pPr>
              <a:endParaRPr lang="zh-CN" altLang="en-US" b="1" dirty="0">
                <a:solidFill>
                  <a:srgbClr val="000000"/>
                </a:solidFill>
              </a:endParaRPr>
            </a:p>
          </p:txBody>
        </p:sp>
      </p:grpSp>
      <p:grpSp>
        <p:nvGrpSpPr>
          <p:cNvPr id="32" name="Group 16"/>
          <p:cNvGrpSpPr>
            <a:grpSpLocks/>
          </p:cNvGrpSpPr>
          <p:nvPr/>
        </p:nvGrpSpPr>
        <p:grpSpPr bwMode="auto">
          <a:xfrm>
            <a:off x="1259632" y="4941168"/>
            <a:ext cx="6705600" cy="568325"/>
            <a:chOff x="1440" y="1488"/>
            <a:chExt cx="3072" cy="358"/>
          </a:xfrm>
        </p:grpSpPr>
        <p:sp>
          <p:nvSpPr>
            <p:cNvPr id="33" name="Rectangle 17"/>
            <p:cNvSpPr>
              <a:spLocks noChangeArrowheads="1"/>
            </p:cNvSpPr>
            <p:nvPr/>
          </p:nvSpPr>
          <p:spPr bwMode="gray">
            <a:xfrm>
              <a:off x="1776" y="1488"/>
              <a:ext cx="2736" cy="288"/>
            </a:xfrm>
            <a:prstGeom prst="rect">
              <a:avLst/>
            </a:prstGeom>
            <a:gradFill rotWithShape="1">
              <a:gsLst>
                <a:gs pos="0">
                  <a:schemeClr val="accent2"/>
                </a:gs>
                <a:gs pos="50000">
                  <a:schemeClr val="accent2">
                    <a:gamma/>
                    <a:tint val="36471"/>
                    <a:invGamma/>
                  </a:schemeClr>
                </a:gs>
                <a:gs pos="100000">
                  <a:schemeClr val="accent2"/>
                </a:gs>
              </a:gsLst>
              <a:lin ang="2700000" scaled="1"/>
            </a:gradFill>
            <a:ln w="9525" algn="ctr">
              <a:noFill/>
              <a:miter lim="800000"/>
              <a:headEnd/>
              <a:tailEnd/>
            </a:ln>
            <a:effectLst>
              <a:prstShdw prst="shdw17" dist="63500" dir="5400000">
                <a:schemeClr val="accent2">
                  <a:gamma/>
                  <a:shade val="60000"/>
                  <a:invGamma/>
                </a:schemeClr>
              </a:prstShdw>
            </a:effectLst>
          </p:spPr>
          <p:txBody>
            <a:bodyPr wrap="none" anchor="ctr"/>
            <a:lstStyle/>
            <a:p>
              <a:pPr>
                <a:defRPr/>
              </a:pPr>
              <a:r>
                <a:rPr lang="zh-CN" altLang="en-US" dirty="0" smtClean="0">
                  <a:solidFill>
                    <a:srgbClr val="000000"/>
                  </a:solidFill>
                  <a:latin typeface="Arial" charset="0"/>
                </a:rPr>
                <a:t>              新型商务模式</a:t>
              </a:r>
              <a:endParaRPr lang="zh-CN" altLang="en-US" dirty="0">
                <a:solidFill>
                  <a:srgbClr val="000000"/>
                </a:solidFill>
                <a:latin typeface="Arial" charset="0"/>
              </a:endParaRPr>
            </a:p>
          </p:txBody>
        </p:sp>
        <p:sp>
          <p:nvSpPr>
            <p:cNvPr id="34" name="Rectangle 18"/>
            <p:cNvSpPr>
              <a:spLocks noChangeArrowheads="1"/>
            </p:cNvSpPr>
            <p:nvPr/>
          </p:nvSpPr>
          <p:spPr bwMode="gray">
            <a:xfrm>
              <a:off x="1440" y="1488"/>
              <a:ext cx="384" cy="288"/>
            </a:xfrm>
            <a:prstGeom prst="rect">
              <a:avLst/>
            </a:prstGeom>
            <a:gradFill rotWithShape="1">
              <a:gsLst>
                <a:gs pos="0">
                  <a:schemeClr val="accent2">
                    <a:gamma/>
                    <a:shade val="51373"/>
                    <a:invGamma/>
                  </a:schemeClr>
                </a:gs>
                <a:gs pos="50000">
                  <a:schemeClr val="accent2"/>
                </a:gs>
                <a:gs pos="100000">
                  <a:schemeClr val="accent2">
                    <a:gamma/>
                    <a:shade val="51373"/>
                    <a:invGamma/>
                  </a:schemeClr>
                </a:gs>
              </a:gsLst>
              <a:lin ang="0" scaled="1"/>
            </a:gradFill>
            <a:ln w="9525" algn="ctr">
              <a:noFill/>
              <a:miter lim="800000"/>
              <a:headEnd/>
              <a:tailEnd/>
            </a:ln>
            <a:effectLst>
              <a:prstShdw prst="shdw17" dist="63500" dir="5400000">
                <a:schemeClr val="accent2">
                  <a:gamma/>
                  <a:shade val="60000"/>
                  <a:invGamma/>
                </a:schemeClr>
              </a:prstShdw>
            </a:effectLst>
          </p:spPr>
          <p:txBody>
            <a:bodyPr wrap="none" anchor="ctr"/>
            <a:lstStyle/>
            <a:p>
              <a:pPr algn="ctr" eaLnBrk="0" hangingPunct="0"/>
              <a:r>
                <a:rPr lang="en-US" altLang="zh-CN" dirty="0">
                  <a:solidFill>
                    <a:srgbClr val="FFFFFF"/>
                  </a:solidFill>
                </a:rPr>
                <a:t>6</a:t>
              </a:r>
              <a:endParaRPr lang="en-US" altLang="zh-CN" b="1" dirty="0">
                <a:solidFill>
                  <a:srgbClr val="FFFFFF"/>
                </a:solidFill>
              </a:endParaRPr>
            </a:p>
          </p:txBody>
        </p:sp>
        <p:sp>
          <p:nvSpPr>
            <p:cNvPr id="35" name="Rectangle 19"/>
            <p:cNvSpPr>
              <a:spLocks noChangeArrowheads="1"/>
            </p:cNvSpPr>
            <p:nvPr/>
          </p:nvSpPr>
          <p:spPr bwMode="gray">
            <a:xfrm>
              <a:off x="2294" y="1516"/>
              <a:ext cx="1161"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p>
              <a:pPr eaLnBrk="0" hangingPunct="0"/>
              <a:endParaRPr lang="zh-CN" altLang="en-US" b="1" dirty="0">
                <a:solidFill>
                  <a:srgbClr val="000000"/>
                </a:solidFill>
              </a:endParaRPr>
            </a:p>
          </p:txBody>
        </p:sp>
      </p:grpSp>
      <p:pic>
        <p:nvPicPr>
          <p:cNvPr id="2" name="图片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259514" y="5035106"/>
            <a:ext cx="2880263" cy="1490475"/>
          </a:xfrm>
          <a:prstGeom prst="rect">
            <a:avLst/>
          </a:prstGeom>
        </p:spPr>
      </p:pic>
    </p:spTree>
    <p:extLst>
      <p:ext uri="{BB962C8B-B14F-4D97-AF65-F5344CB8AC3E}">
        <p14:creationId xmlns="" xmlns:p14="http://schemas.microsoft.com/office/powerpoint/2010/main" val="177695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0"/>
                                        <p:tgtEl>
                                          <p:spTgt spid="32"/>
                                        </p:tgtEl>
                                      </p:cBhvr>
                                    </p:animEffect>
                                    <p:anim calcmode="lin" valueType="num">
                                      <p:cBhvr>
                                        <p:cTn id="43" dur="1000" fill="hold"/>
                                        <p:tgtEl>
                                          <p:spTgt spid="32"/>
                                        </p:tgtEl>
                                        <p:attrNameLst>
                                          <p:attrName>ppt_x</p:attrName>
                                        </p:attrNameLst>
                                      </p:cBhvr>
                                      <p:tavLst>
                                        <p:tav tm="0">
                                          <p:val>
                                            <p:strVal val="#ppt_x"/>
                                          </p:val>
                                        </p:tav>
                                        <p:tav tm="100000">
                                          <p:val>
                                            <p:strVal val="#ppt_x"/>
                                          </p:val>
                                        </p:tav>
                                      </p:tavLst>
                                    </p:anim>
                                    <p:anim calcmode="lin" valueType="num">
                                      <p:cBhvr>
                                        <p:cTn id="4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灯片编号占位符 1"/>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06654620-64A7-4902-BDFD-4A5535E1697E}" type="slidenum">
              <a:rPr lang="en-US" altLang="zh-CN">
                <a:solidFill>
                  <a:srgbClr val="000000"/>
                </a:solidFill>
                <a:latin typeface="华文细黑" pitchFamily="2" charset="-122"/>
              </a:rPr>
              <a:pPr/>
              <a:t>16</a:t>
            </a:fld>
            <a:endParaRPr lang="en-US" altLang="zh-CN">
              <a:solidFill>
                <a:srgbClr val="000000"/>
              </a:solidFill>
              <a:latin typeface="华文细黑" pitchFamily="2" charset="-122"/>
            </a:endParaRPr>
          </a:p>
        </p:txBody>
      </p:sp>
      <p:sp>
        <p:nvSpPr>
          <p:cNvPr id="13330" name="Rectangle 29"/>
          <p:cNvSpPr>
            <a:spLocks noChangeArrowheads="1"/>
          </p:cNvSpPr>
          <p:nvPr/>
        </p:nvSpPr>
        <p:spPr bwMode="auto">
          <a:xfrm rot="2856154">
            <a:off x="2784476" y="2651125"/>
            <a:ext cx="946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p>
            <a:pPr fontAlgn="base">
              <a:spcBef>
                <a:spcPct val="0"/>
              </a:spcBef>
              <a:spcAft>
                <a:spcPct val="0"/>
              </a:spcAft>
            </a:pPr>
            <a:r>
              <a:rPr lang="zh-CN" altLang="en-US" sz="2000" b="1" dirty="0">
                <a:solidFill>
                  <a:srgbClr val="FFFFFF"/>
                </a:solidFill>
                <a:latin typeface="Arial" pitchFamily="34" charset="0"/>
                <a:ea typeface="华文细黑" pitchFamily="2" charset="-122"/>
              </a:rPr>
              <a:t>数字化</a:t>
            </a:r>
          </a:p>
        </p:txBody>
      </p:sp>
      <p:pic>
        <p:nvPicPr>
          <p:cNvPr id="2" name="图片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236296" y="5373216"/>
            <a:ext cx="1903481" cy="1224136"/>
          </a:xfrm>
          <a:prstGeom prst="rect">
            <a:avLst/>
          </a:prstGeom>
        </p:spPr>
      </p:pic>
      <p:grpSp>
        <p:nvGrpSpPr>
          <p:cNvPr id="10" name="组合 9"/>
          <p:cNvGrpSpPr/>
          <p:nvPr/>
        </p:nvGrpSpPr>
        <p:grpSpPr>
          <a:xfrm>
            <a:off x="5076056" y="1916832"/>
            <a:ext cx="3816424" cy="3744416"/>
            <a:chOff x="5004048" y="1700808"/>
            <a:chExt cx="3960440" cy="3816424"/>
          </a:xfrm>
        </p:grpSpPr>
        <p:sp>
          <p:nvSpPr>
            <p:cNvPr id="11" name="任意多边形 10"/>
            <p:cNvSpPr/>
            <p:nvPr/>
          </p:nvSpPr>
          <p:spPr>
            <a:xfrm>
              <a:off x="6156177" y="2708920"/>
              <a:ext cx="1656183" cy="1656184"/>
            </a:xfrm>
            <a:custGeom>
              <a:avLst/>
              <a:gdLst>
                <a:gd name="connsiteX0" fmla="*/ 0 w 1941662"/>
                <a:gd name="connsiteY0" fmla="*/ 970831 h 1941662"/>
                <a:gd name="connsiteX1" fmla="*/ 284351 w 1941662"/>
                <a:gd name="connsiteY1" fmla="*/ 284350 h 1941662"/>
                <a:gd name="connsiteX2" fmla="*/ 970833 w 1941662"/>
                <a:gd name="connsiteY2" fmla="*/ 1 h 1941662"/>
                <a:gd name="connsiteX3" fmla="*/ 1657314 w 1941662"/>
                <a:gd name="connsiteY3" fmla="*/ 284352 h 1941662"/>
                <a:gd name="connsiteX4" fmla="*/ 1941663 w 1941662"/>
                <a:gd name="connsiteY4" fmla="*/ 970834 h 1941662"/>
                <a:gd name="connsiteX5" fmla="*/ 1657313 w 1941662"/>
                <a:gd name="connsiteY5" fmla="*/ 1657315 h 1941662"/>
                <a:gd name="connsiteX6" fmla="*/ 970831 w 1941662"/>
                <a:gd name="connsiteY6" fmla="*/ 1941665 h 1941662"/>
                <a:gd name="connsiteX7" fmla="*/ 284350 w 1941662"/>
                <a:gd name="connsiteY7" fmla="*/ 1657315 h 1941662"/>
                <a:gd name="connsiteX8" fmla="*/ 1 w 1941662"/>
                <a:gd name="connsiteY8" fmla="*/ 970833 h 1941662"/>
                <a:gd name="connsiteX9" fmla="*/ 0 w 1941662"/>
                <a:gd name="connsiteY9" fmla="*/ 970831 h 194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1662" h="1941662">
                  <a:moveTo>
                    <a:pt x="0" y="970831"/>
                  </a:moveTo>
                  <a:cubicBezTo>
                    <a:pt x="0" y="713351"/>
                    <a:pt x="102284" y="466416"/>
                    <a:pt x="284351" y="284350"/>
                  </a:cubicBezTo>
                  <a:cubicBezTo>
                    <a:pt x="466417" y="102284"/>
                    <a:pt x="713352" y="1"/>
                    <a:pt x="970833" y="1"/>
                  </a:cubicBezTo>
                  <a:cubicBezTo>
                    <a:pt x="1228313" y="1"/>
                    <a:pt x="1475248" y="102285"/>
                    <a:pt x="1657314" y="284352"/>
                  </a:cubicBezTo>
                  <a:cubicBezTo>
                    <a:pt x="1839380" y="466418"/>
                    <a:pt x="1941663" y="713353"/>
                    <a:pt x="1941663" y="970834"/>
                  </a:cubicBezTo>
                  <a:cubicBezTo>
                    <a:pt x="1941663" y="1228314"/>
                    <a:pt x="1839379" y="1475249"/>
                    <a:pt x="1657313" y="1657315"/>
                  </a:cubicBezTo>
                  <a:cubicBezTo>
                    <a:pt x="1475247" y="1839381"/>
                    <a:pt x="1228312" y="1941665"/>
                    <a:pt x="970831" y="1941665"/>
                  </a:cubicBezTo>
                  <a:cubicBezTo>
                    <a:pt x="713351" y="1941665"/>
                    <a:pt x="466416" y="1839381"/>
                    <a:pt x="284350" y="1657315"/>
                  </a:cubicBezTo>
                  <a:cubicBezTo>
                    <a:pt x="102284" y="1475249"/>
                    <a:pt x="0" y="1228314"/>
                    <a:pt x="1" y="970833"/>
                  </a:cubicBezTo>
                  <a:cubicBezTo>
                    <a:pt x="1" y="970832"/>
                    <a:pt x="0" y="970832"/>
                    <a:pt x="0" y="970831"/>
                  </a:cubicBezTo>
                  <a:close/>
                </a:path>
              </a:pathLst>
            </a:custGeom>
            <a:scene3d>
              <a:camera prst="orthographicFront"/>
              <a:lightRig rig="threePt" dir="t"/>
            </a:scene3d>
            <a:sp3d>
              <a:bevelT prst="relaxedInset"/>
            </a:sp3d>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307210" tIns="307210" rIns="307210" bIns="307210"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华文细黑" pitchFamily="2" charset="-122"/>
                  <a:ea typeface="华文细黑" pitchFamily="2" charset="-122"/>
                </a:rPr>
                <a:t>能源规划</a:t>
              </a:r>
              <a:endParaRPr lang="zh-CN" altLang="en-US" sz="1800" kern="1200" dirty="0">
                <a:latin typeface="华文细黑" pitchFamily="2" charset="-122"/>
                <a:ea typeface="华文细黑" pitchFamily="2" charset="-122"/>
              </a:endParaRPr>
            </a:p>
          </p:txBody>
        </p:sp>
        <p:sp>
          <p:nvSpPr>
            <p:cNvPr id="12" name="任意多边形 11"/>
            <p:cNvSpPr/>
            <p:nvPr/>
          </p:nvSpPr>
          <p:spPr>
            <a:xfrm>
              <a:off x="6372200" y="1700808"/>
              <a:ext cx="1224136" cy="1135173"/>
            </a:xfrm>
            <a:custGeom>
              <a:avLst/>
              <a:gdLst>
                <a:gd name="connsiteX0" fmla="*/ 0 w 970831"/>
                <a:gd name="connsiteY0" fmla="*/ 485416 h 970831"/>
                <a:gd name="connsiteX1" fmla="*/ 142176 w 970831"/>
                <a:gd name="connsiteY1" fmla="*/ 142175 h 970831"/>
                <a:gd name="connsiteX2" fmla="*/ 485417 w 970831"/>
                <a:gd name="connsiteY2" fmla="*/ 0 h 970831"/>
                <a:gd name="connsiteX3" fmla="*/ 828658 w 970831"/>
                <a:gd name="connsiteY3" fmla="*/ 142176 h 970831"/>
                <a:gd name="connsiteX4" fmla="*/ 970833 w 970831"/>
                <a:gd name="connsiteY4" fmla="*/ 485417 h 970831"/>
                <a:gd name="connsiteX5" fmla="*/ 828658 w 970831"/>
                <a:gd name="connsiteY5" fmla="*/ 828658 h 970831"/>
                <a:gd name="connsiteX6" fmla="*/ 485417 w 970831"/>
                <a:gd name="connsiteY6" fmla="*/ 970833 h 970831"/>
                <a:gd name="connsiteX7" fmla="*/ 142176 w 970831"/>
                <a:gd name="connsiteY7" fmla="*/ 828658 h 970831"/>
                <a:gd name="connsiteX8" fmla="*/ 1 w 970831"/>
                <a:gd name="connsiteY8" fmla="*/ 485417 h 970831"/>
                <a:gd name="connsiteX9" fmla="*/ 0 w 970831"/>
                <a:gd name="connsiteY9" fmla="*/ 485416 h 97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0831" h="970831">
                  <a:moveTo>
                    <a:pt x="0" y="485416"/>
                  </a:moveTo>
                  <a:cubicBezTo>
                    <a:pt x="0" y="356676"/>
                    <a:pt x="51142" y="233208"/>
                    <a:pt x="142176" y="142175"/>
                  </a:cubicBezTo>
                  <a:cubicBezTo>
                    <a:pt x="233209" y="51142"/>
                    <a:pt x="356677" y="0"/>
                    <a:pt x="485417" y="0"/>
                  </a:cubicBezTo>
                  <a:cubicBezTo>
                    <a:pt x="614157" y="0"/>
                    <a:pt x="737625" y="51142"/>
                    <a:pt x="828658" y="142176"/>
                  </a:cubicBezTo>
                  <a:cubicBezTo>
                    <a:pt x="919691" y="233209"/>
                    <a:pt x="970833" y="356677"/>
                    <a:pt x="970833" y="485417"/>
                  </a:cubicBezTo>
                  <a:cubicBezTo>
                    <a:pt x="970833" y="614157"/>
                    <a:pt x="919691" y="737625"/>
                    <a:pt x="828658" y="828658"/>
                  </a:cubicBezTo>
                  <a:cubicBezTo>
                    <a:pt x="737625" y="919691"/>
                    <a:pt x="614157" y="970833"/>
                    <a:pt x="485417" y="970833"/>
                  </a:cubicBezTo>
                  <a:cubicBezTo>
                    <a:pt x="356677" y="970833"/>
                    <a:pt x="233209" y="919691"/>
                    <a:pt x="142176" y="828658"/>
                  </a:cubicBezTo>
                  <a:cubicBezTo>
                    <a:pt x="51143" y="737625"/>
                    <a:pt x="1" y="614157"/>
                    <a:pt x="1" y="485417"/>
                  </a:cubicBezTo>
                  <a:lnTo>
                    <a:pt x="0" y="485416"/>
                  </a:lnTo>
                  <a:close/>
                </a:path>
              </a:pathLst>
            </a:custGeom>
            <a:solidFill>
              <a:srgbClr val="7030A0">
                <a:alpha val="5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5">
                <a:alpha val="50000"/>
                <a:hueOff val="814256"/>
                <a:satOff val="2799"/>
                <a:lumOff val="-13432"/>
                <a:alphaOff val="0"/>
              </a:schemeClr>
            </a:fillRef>
            <a:effectRef idx="0">
              <a:schemeClr val="accent5">
                <a:alpha val="50000"/>
                <a:hueOff val="814256"/>
                <a:satOff val="2799"/>
                <a:lumOff val="-13432"/>
                <a:alphaOff val="0"/>
              </a:schemeClr>
            </a:effectRef>
            <a:fontRef idx="minor">
              <a:schemeClr val="tx1"/>
            </a:fontRef>
          </p:style>
          <p:txBody>
            <a:bodyPr spcFirstLastPara="0" vert="horz" wrap="square" lIns="159955" tIns="159955" rIns="159955" bIns="159955" numCol="1" spcCol="1270" anchor="ctr" anchorCtr="0">
              <a:noAutofit/>
            </a:bodyPr>
            <a:lstStyle/>
            <a:p>
              <a:pPr lvl="0" algn="ctr" defTabSz="622300">
                <a:lnSpc>
                  <a:spcPct val="90000"/>
                </a:lnSpc>
                <a:spcBef>
                  <a:spcPct val="0"/>
                </a:spcBef>
                <a:spcAft>
                  <a:spcPct val="35000"/>
                </a:spcAft>
              </a:pPr>
              <a:r>
                <a:rPr lang="zh-CN" altLang="en-US" sz="1600" kern="1200" dirty="0" smtClean="0">
                  <a:latin typeface="华文细黑" pitchFamily="2" charset="-122"/>
                  <a:ea typeface="华文细黑" pitchFamily="2" charset="-122"/>
                </a:rPr>
                <a:t>能源专项规划</a:t>
              </a:r>
              <a:endParaRPr lang="zh-CN" altLang="en-US" sz="1600" kern="1200" dirty="0">
                <a:latin typeface="华文细黑" pitchFamily="2" charset="-122"/>
                <a:ea typeface="华文细黑" pitchFamily="2" charset="-122"/>
              </a:endParaRPr>
            </a:p>
          </p:txBody>
        </p:sp>
        <p:sp>
          <p:nvSpPr>
            <p:cNvPr id="13" name="任意多边形 12"/>
            <p:cNvSpPr/>
            <p:nvPr/>
          </p:nvSpPr>
          <p:spPr>
            <a:xfrm>
              <a:off x="7812360" y="2996952"/>
              <a:ext cx="1152128" cy="1152128"/>
            </a:xfrm>
            <a:custGeom>
              <a:avLst/>
              <a:gdLst>
                <a:gd name="connsiteX0" fmla="*/ 0 w 970831"/>
                <a:gd name="connsiteY0" fmla="*/ 485416 h 970831"/>
                <a:gd name="connsiteX1" fmla="*/ 142176 w 970831"/>
                <a:gd name="connsiteY1" fmla="*/ 142175 h 970831"/>
                <a:gd name="connsiteX2" fmla="*/ 485417 w 970831"/>
                <a:gd name="connsiteY2" fmla="*/ 0 h 970831"/>
                <a:gd name="connsiteX3" fmla="*/ 828658 w 970831"/>
                <a:gd name="connsiteY3" fmla="*/ 142176 h 970831"/>
                <a:gd name="connsiteX4" fmla="*/ 970833 w 970831"/>
                <a:gd name="connsiteY4" fmla="*/ 485417 h 970831"/>
                <a:gd name="connsiteX5" fmla="*/ 828658 w 970831"/>
                <a:gd name="connsiteY5" fmla="*/ 828658 h 970831"/>
                <a:gd name="connsiteX6" fmla="*/ 485417 w 970831"/>
                <a:gd name="connsiteY6" fmla="*/ 970833 h 970831"/>
                <a:gd name="connsiteX7" fmla="*/ 142176 w 970831"/>
                <a:gd name="connsiteY7" fmla="*/ 828658 h 970831"/>
                <a:gd name="connsiteX8" fmla="*/ 1 w 970831"/>
                <a:gd name="connsiteY8" fmla="*/ 485417 h 970831"/>
                <a:gd name="connsiteX9" fmla="*/ 0 w 970831"/>
                <a:gd name="connsiteY9" fmla="*/ 485416 h 97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0831" h="970831">
                  <a:moveTo>
                    <a:pt x="0" y="485416"/>
                  </a:moveTo>
                  <a:cubicBezTo>
                    <a:pt x="0" y="356676"/>
                    <a:pt x="51142" y="233208"/>
                    <a:pt x="142176" y="142175"/>
                  </a:cubicBezTo>
                  <a:cubicBezTo>
                    <a:pt x="233209" y="51142"/>
                    <a:pt x="356677" y="0"/>
                    <a:pt x="485417" y="0"/>
                  </a:cubicBezTo>
                  <a:cubicBezTo>
                    <a:pt x="614157" y="0"/>
                    <a:pt x="737625" y="51142"/>
                    <a:pt x="828658" y="142176"/>
                  </a:cubicBezTo>
                  <a:cubicBezTo>
                    <a:pt x="919691" y="233209"/>
                    <a:pt x="970833" y="356677"/>
                    <a:pt x="970833" y="485417"/>
                  </a:cubicBezTo>
                  <a:cubicBezTo>
                    <a:pt x="970833" y="614157"/>
                    <a:pt x="919691" y="737625"/>
                    <a:pt x="828658" y="828658"/>
                  </a:cubicBezTo>
                  <a:cubicBezTo>
                    <a:pt x="737625" y="919691"/>
                    <a:pt x="614157" y="970833"/>
                    <a:pt x="485417" y="970833"/>
                  </a:cubicBezTo>
                  <a:cubicBezTo>
                    <a:pt x="356677" y="970833"/>
                    <a:pt x="233209" y="919691"/>
                    <a:pt x="142176" y="828658"/>
                  </a:cubicBezTo>
                  <a:cubicBezTo>
                    <a:pt x="51143" y="737625"/>
                    <a:pt x="1" y="614157"/>
                    <a:pt x="1" y="485417"/>
                  </a:cubicBezTo>
                  <a:lnTo>
                    <a:pt x="0" y="485416"/>
                  </a:lnTo>
                  <a:close/>
                </a:path>
              </a:pathLst>
            </a:custGeom>
            <a:solidFill>
              <a:srgbClr val="800000">
                <a:alpha val="5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5">
                <a:alpha val="50000"/>
                <a:hueOff val="1628512"/>
                <a:satOff val="5598"/>
                <a:lumOff val="-26863"/>
                <a:alphaOff val="0"/>
              </a:schemeClr>
            </a:fillRef>
            <a:effectRef idx="0">
              <a:schemeClr val="accent5">
                <a:alpha val="50000"/>
                <a:hueOff val="1628512"/>
                <a:satOff val="5598"/>
                <a:lumOff val="-26863"/>
                <a:alphaOff val="0"/>
              </a:schemeClr>
            </a:effectRef>
            <a:fontRef idx="minor">
              <a:schemeClr val="tx1"/>
            </a:fontRef>
          </p:style>
          <p:txBody>
            <a:bodyPr spcFirstLastPara="0" vert="horz" wrap="square" lIns="159955" tIns="159955" rIns="159955" bIns="159955" numCol="1" spcCol="1270" anchor="ctr" anchorCtr="0">
              <a:noAutofit/>
            </a:bodyPr>
            <a:lstStyle/>
            <a:p>
              <a:pPr lvl="0" algn="ctr" defTabSz="622300">
                <a:lnSpc>
                  <a:spcPct val="90000"/>
                </a:lnSpc>
                <a:spcBef>
                  <a:spcPct val="0"/>
                </a:spcBef>
                <a:spcAft>
                  <a:spcPct val="35000"/>
                </a:spcAft>
              </a:pPr>
              <a:r>
                <a:rPr lang="zh-CN" altLang="en-US" sz="1600" kern="1200" dirty="0" smtClean="0">
                  <a:latin typeface="华文细黑" pitchFamily="2" charset="-122"/>
                  <a:ea typeface="华文细黑" pitchFamily="2" charset="-122"/>
                </a:rPr>
                <a:t>交通专项规划</a:t>
              </a:r>
              <a:endParaRPr lang="zh-CN" altLang="en-US" sz="1600" kern="1200" dirty="0">
                <a:latin typeface="华文细黑" pitchFamily="2" charset="-122"/>
                <a:ea typeface="华文细黑" pitchFamily="2" charset="-122"/>
              </a:endParaRPr>
            </a:p>
          </p:txBody>
        </p:sp>
        <p:sp>
          <p:nvSpPr>
            <p:cNvPr id="14" name="任意多边形 13"/>
            <p:cNvSpPr/>
            <p:nvPr/>
          </p:nvSpPr>
          <p:spPr>
            <a:xfrm>
              <a:off x="6372200" y="4365104"/>
              <a:ext cx="1224136" cy="1152128"/>
            </a:xfrm>
            <a:custGeom>
              <a:avLst/>
              <a:gdLst>
                <a:gd name="connsiteX0" fmla="*/ 0 w 970831"/>
                <a:gd name="connsiteY0" fmla="*/ 485416 h 970831"/>
                <a:gd name="connsiteX1" fmla="*/ 142176 w 970831"/>
                <a:gd name="connsiteY1" fmla="*/ 142175 h 970831"/>
                <a:gd name="connsiteX2" fmla="*/ 485417 w 970831"/>
                <a:gd name="connsiteY2" fmla="*/ 0 h 970831"/>
                <a:gd name="connsiteX3" fmla="*/ 828658 w 970831"/>
                <a:gd name="connsiteY3" fmla="*/ 142176 h 970831"/>
                <a:gd name="connsiteX4" fmla="*/ 970833 w 970831"/>
                <a:gd name="connsiteY4" fmla="*/ 485417 h 970831"/>
                <a:gd name="connsiteX5" fmla="*/ 828658 w 970831"/>
                <a:gd name="connsiteY5" fmla="*/ 828658 h 970831"/>
                <a:gd name="connsiteX6" fmla="*/ 485417 w 970831"/>
                <a:gd name="connsiteY6" fmla="*/ 970833 h 970831"/>
                <a:gd name="connsiteX7" fmla="*/ 142176 w 970831"/>
                <a:gd name="connsiteY7" fmla="*/ 828658 h 970831"/>
                <a:gd name="connsiteX8" fmla="*/ 1 w 970831"/>
                <a:gd name="connsiteY8" fmla="*/ 485417 h 970831"/>
                <a:gd name="connsiteX9" fmla="*/ 0 w 970831"/>
                <a:gd name="connsiteY9" fmla="*/ 485416 h 97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0831" h="970831">
                  <a:moveTo>
                    <a:pt x="0" y="485416"/>
                  </a:moveTo>
                  <a:cubicBezTo>
                    <a:pt x="0" y="356676"/>
                    <a:pt x="51142" y="233208"/>
                    <a:pt x="142176" y="142175"/>
                  </a:cubicBezTo>
                  <a:cubicBezTo>
                    <a:pt x="233209" y="51142"/>
                    <a:pt x="356677" y="0"/>
                    <a:pt x="485417" y="0"/>
                  </a:cubicBezTo>
                  <a:cubicBezTo>
                    <a:pt x="614157" y="0"/>
                    <a:pt x="737625" y="51142"/>
                    <a:pt x="828658" y="142176"/>
                  </a:cubicBezTo>
                  <a:cubicBezTo>
                    <a:pt x="919691" y="233209"/>
                    <a:pt x="970833" y="356677"/>
                    <a:pt x="970833" y="485417"/>
                  </a:cubicBezTo>
                  <a:cubicBezTo>
                    <a:pt x="970833" y="614157"/>
                    <a:pt x="919691" y="737625"/>
                    <a:pt x="828658" y="828658"/>
                  </a:cubicBezTo>
                  <a:cubicBezTo>
                    <a:pt x="737625" y="919691"/>
                    <a:pt x="614157" y="970833"/>
                    <a:pt x="485417" y="970833"/>
                  </a:cubicBezTo>
                  <a:cubicBezTo>
                    <a:pt x="356677" y="970833"/>
                    <a:pt x="233209" y="919691"/>
                    <a:pt x="142176" y="828658"/>
                  </a:cubicBezTo>
                  <a:cubicBezTo>
                    <a:pt x="51143" y="737625"/>
                    <a:pt x="1" y="614157"/>
                    <a:pt x="1" y="485417"/>
                  </a:cubicBezTo>
                  <a:lnTo>
                    <a:pt x="0" y="485416"/>
                  </a:lnTo>
                  <a:close/>
                </a:path>
              </a:pathLst>
            </a:custGeom>
            <a:solidFill>
              <a:srgbClr val="000099">
                <a:alpha val="5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5">
                <a:alpha val="50000"/>
                <a:hueOff val="2442768"/>
                <a:satOff val="8397"/>
                <a:lumOff val="-40295"/>
                <a:alphaOff val="0"/>
              </a:schemeClr>
            </a:fillRef>
            <a:effectRef idx="0">
              <a:schemeClr val="accent5">
                <a:alpha val="50000"/>
                <a:hueOff val="2442768"/>
                <a:satOff val="8397"/>
                <a:lumOff val="-40295"/>
                <a:alphaOff val="0"/>
              </a:schemeClr>
            </a:effectRef>
            <a:fontRef idx="minor">
              <a:schemeClr val="tx1"/>
            </a:fontRef>
          </p:style>
          <p:txBody>
            <a:bodyPr spcFirstLastPara="0" vert="horz" wrap="square" lIns="159955" tIns="159955" rIns="159955" bIns="159955" numCol="1" spcCol="1270" anchor="ctr" anchorCtr="0">
              <a:noAutofit/>
            </a:bodyPr>
            <a:lstStyle/>
            <a:p>
              <a:pPr lvl="0" algn="ctr" defTabSz="622300">
                <a:lnSpc>
                  <a:spcPct val="90000"/>
                </a:lnSpc>
                <a:spcBef>
                  <a:spcPct val="0"/>
                </a:spcBef>
                <a:spcAft>
                  <a:spcPct val="35000"/>
                </a:spcAft>
              </a:pPr>
              <a:r>
                <a:rPr lang="zh-CN" altLang="en-US" sz="1600" kern="1200" dirty="0" smtClean="0">
                  <a:latin typeface="华文细黑" pitchFamily="2" charset="-122"/>
                  <a:ea typeface="华文细黑" pitchFamily="2" charset="-122"/>
                </a:rPr>
                <a:t>市政专项规划</a:t>
              </a:r>
              <a:endParaRPr lang="zh-CN" altLang="en-US" sz="1600" kern="1200" dirty="0">
                <a:latin typeface="华文细黑" pitchFamily="2" charset="-122"/>
                <a:ea typeface="华文细黑" pitchFamily="2" charset="-122"/>
              </a:endParaRPr>
            </a:p>
          </p:txBody>
        </p:sp>
        <p:sp>
          <p:nvSpPr>
            <p:cNvPr id="15" name="任意多边形 14"/>
            <p:cNvSpPr/>
            <p:nvPr/>
          </p:nvSpPr>
          <p:spPr>
            <a:xfrm>
              <a:off x="5004048" y="2924944"/>
              <a:ext cx="1186855" cy="1186857"/>
            </a:xfrm>
            <a:custGeom>
              <a:avLst/>
              <a:gdLst>
                <a:gd name="connsiteX0" fmla="*/ 0 w 970831"/>
                <a:gd name="connsiteY0" fmla="*/ 485416 h 970831"/>
                <a:gd name="connsiteX1" fmla="*/ 142176 w 970831"/>
                <a:gd name="connsiteY1" fmla="*/ 142175 h 970831"/>
                <a:gd name="connsiteX2" fmla="*/ 485417 w 970831"/>
                <a:gd name="connsiteY2" fmla="*/ 0 h 970831"/>
                <a:gd name="connsiteX3" fmla="*/ 828658 w 970831"/>
                <a:gd name="connsiteY3" fmla="*/ 142176 h 970831"/>
                <a:gd name="connsiteX4" fmla="*/ 970833 w 970831"/>
                <a:gd name="connsiteY4" fmla="*/ 485417 h 970831"/>
                <a:gd name="connsiteX5" fmla="*/ 828658 w 970831"/>
                <a:gd name="connsiteY5" fmla="*/ 828658 h 970831"/>
                <a:gd name="connsiteX6" fmla="*/ 485417 w 970831"/>
                <a:gd name="connsiteY6" fmla="*/ 970833 h 970831"/>
                <a:gd name="connsiteX7" fmla="*/ 142176 w 970831"/>
                <a:gd name="connsiteY7" fmla="*/ 828658 h 970831"/>
                <a:gd name="connsiteX8" fmla="*/ 1 w 970831"/>
                <a:gd name="connsiteY8" fmla="*/ 485417 h 970831"/>
                <a:gd name="connsiteX9" fmla="*/ 0 w 970831"/>
                <a:gd name="connsiteY9" fmla="*/ 485416 h 97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0831" h="970831">
                  <a:moveTo>
                    <a:pt x="0" y="485416"/>
                  </a:moveTo>
                  <a:cubicBezTo>
                    <a:pt x="0" y="356676"/>
                    <a:pt x="51142" y="233208"/>
                    <a:pt x="142176" y="142175"/>
                  </a:cubicBezTo>
                  <a:cubicBezTo>
                    <a:pt x="233209" y="51142"/>
                    <a:pt x="356677" y="0"/>
                    <a:pt x="485417" y="0"/>
                  </a:cubicBezTo>
                  <a:cubicBezTo>
                    <a:pt x="614157" y="0"/>
                    <a:pt x="737625" y="51142"/>
                    <a:pt x="828658" y="142176"/>
                  </a:cubicBezTo>
                  <a:cubicBezTo>
                    <a:pt x="919691" y="233209"/>
                    <a:pt x="970833" y="356677"/>
                    <a:pt x="970833" y="485417"/>
                  </a:cubicBezTo>
                  <a:cubicBezTo>
                    <a:pt x="970833" y="614157"/>
                    <a:pt x="919691" y="737625"/>
                    <a:pt x="828658" y="828658"/>
                  </a:cubicBezTo>
                  <a:cubicBezTo>
                    <a:pt x="737625" y="919691"/>
                    <a:pt x="614157" y="970833"/>
                    <a:pt x="485417" y="970833"/>
                  </a:cubicBezTo>
                  <a:cubicBezTo>
                    <a:pt x="356677" y="970833"/>
                    <a:pt x="233209" y="919691"/>
                    <a:pt x="142176" y="828658"/>
                  </a:cubicBezTo>
                  <a:cubicBezTo>
                    <a:pt x="51143" y="737625"/>
                    <a:pt x="1" y="614157"/>
                    <a:pt x="1" y="485417"/>
                  </a:cubicBezTo>
                  <a:lnTo>
                    <a:pt x="0" y="485416"/>
                  </a:lnTo>
                  <a:close/>
                </a:path>
              </a:pathLst>
            </a:custGeom>
            <a:solidFill>
              <a:srgbClr val="00B050">
                <a:alpha val="5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5">
                <a:alpha val="50000"/>
                <a:hueOff val="3257024"/>
                <a:satOff val="11196"/>
                <a:lumOff val="-53726"/>
                <a:alphaOff val="0"/>
              </a:schemeClr>
            </a:fillRef>
            <a:effectRef idx="0">
              <a:schemeClr val="accent5">
                <a:alpha val="50000"/>
                <a:hueOff val="3257024"/>
                <a:satOff val="11196"/>
                <a:lumOff val="-53726"/>
                <a:alphaOff val="0"/>
              </a:schemeClr>
            </a:effectRef>
            <a:fontRef idx="minor">
              <a:schemeClr val="tx1"/>
            </a:fontRef>
          </p:style>
          <p:txBody>
            <a:bodyPr spcFirstLastPara="0" vert="horz" wrap="square" lIns="159955" tIns="159955" rIns="159955" bIns="159955" numCol="1" spcCol="1270" anchor="ctr" anchorCtr="0">
              <a:noAutofit/>
            </a:bodyPr>
            <a:lstStyle/>
            <a:p>
              <a:pPr lvl="0" algn="ctr" defTabSz="622300">
                <a:lnSpc>
                  <a:spcPct val="90000"/>
                </a:lnSpc>
                <a:spcBef>
                  <a:spcPct val="0"/>
                </a:spcBef>
                <a:spcAft>
                  <a:spcPct val="35000"/>
                </a:spcAft>
              </a:pPr>
              <a:r>
                <a:rPr lang="zh-CN" altLang="en-US" sz="1600" kern="1200" dirty="0" smtClean="0">
                  <a:latin typeface="华文细黑" pitchFamily="2" charset="-122"/>
                  <a:ea typeface="华文细黑" pitchFamily="2" charset="-122"/>
                </a:rPr>
                <a:t>绿色建筑规划</a:t>
              </a:r>
              <a:endParaRPr lang="zh-CN" altLang="en-US" sz="1600" kern="1200" dirty="0">
                <a:latin typeface="华文细黑" pitchFamily="2" charset="-122"/>
                <a:ea typeface="华文细黑" pitchFamily="2" charset="-122"/>
              </a:endParaRPr>
            </a:p>
          </p:txBody>
        </p:sp>
      </p:grpSp>
      <p:sp>
        <p:nvSpPr>
          <p:cNvPr id="8" name="TextBox 7"/>
          <p:cNvSpPr txBox="1"/>
          <p:nvPr/>
        </p:nvSpPr>
        <p:spPr>
          <a:xfrm>
            <a:off x="467544" y="908720"/>
            <a:ext cx="8033546" cy="786626"/>
          </a:xfrm>
          <a:prstGeom prst="rect">
            <a:avLst/>
          </a:prstGeom>
          <a:noFill/>
        </p:spPr>
        <p:txBody>
          <a:bodyPr wrap="square" rtlCol="0">
            <a:spAutoFit/>
          </a:bodyPr>
          <a:lstStyle/>
          <a:p>
            <a:pPr marL="285750" indent="-285750" algn="just">
              <a:lnSpc>
                <a:spcPct val="150000"/>
              </a:lnSpc>
              <a:buClr>
                <a:srgbClr val="333399"/>
              </a:buClr>
            </a:pPr>
            <a:r>
              <a:rPr lang="zh-CN" altLang="en-US" sz="1600" dirty="0" smtClean="0">
                <a:solidFill>
                  <a:srgbClr val="7030A0"/>
                </a:solidFill>
                <a:latin typeface="华文细黑" pitchFamily="2" charset="-122"/>
                <a:ea typeface="华文细黑" pitchFamily="2" charset="-122"/>
              </a:rPr>
              <a:t>智慧低碳城市建设的初期进行整体能源规划包括：</a:t>
            </a:r>
            <a:r>
              <a:rPr lang="zh-CN" altLang="en-US" sz="1600" b="1" dirty="0" smtClean="0">
                <a:solidFill>
                  <a:srgbClr val="7030A0"/>
                </a:solidFill>
                <a:latin typeface="华文细黑" pitchFamily="2" charset="-122"/>
                <a:ea typeface="华文细黑" pitchFamily="2" charset="-122"/>
              </a:rPr>
              <a:t>能源专项规划、绿色建筑专项规划、</a:t>
            </a:r>
            <a:endParaRPr lang="en-US" altLang="zh-CN" sz="1600" b="1" dirty="0" smtClean="0">
              <a:solidFill>
                <a:srgbClr val="7030A0"/>
              </a:solidFill>
              <a:latin typeface="华文细黑" pitchFamily="2" charset="-122"/>
              <a:ea typeface="华文细黑" pitchFamily="2" charset="-122"/>
            </a:endParaRPr>
          </a:p>
          <a:p>
            <a:pPr marL="285750" indent="-285750" algn="just">
              <a:lnSpc>
                <a:spcPct val="150000"/>
              </a:lnSpc>
              <a:buClr>
                <a:srgbClr val="333399"/>
              </a:buClr>
            </a:pPr>
            <a:r>
              <a:rPr lang="zh-CN" altLang="en-US" sz="1600" b="1" dirty="0" smtClean="0">
                <a:solidFill>
                  <a:srgbClr val="7030A0"/>
                </a:solidFill>
                <a:latin typeface="华文细黑" pitchFamily="2" charset="-122"/>
                <a:ea typeface="华文细黑" pitchFamily="2" charset="-122"/>
              </a:rPr>
              <a:t>市政设施专项规划、城市交通专项规划。</a:t>
            </a:r>
            <a:endParaRPr lang="zh-CN" altLang="en-US" sz="1600" b="1" dirty="0">
              <a:solidFill>
                <a:srgbClr val="7030A0"/>
              </a:solidFill>
              <a:latin typeface="华文细黑" pitchFamily="2" charset="-122"/>
              <a:ea typeface="华文细黑" pitchFamily="2" charset="-122"/>
            </a:endParaRPr>
          </a:p>
        </p:txBody>
      </p:sp>
      <p:grpSp>
        <p:nvGrpSpPr>
          <p:cNvPr id="16" name="Group 4"/>
          <p:cNvGrpSpPr>
            <a:grpSpLocks noChangeAspect="1"/>
          </p:cNvGrpSpPr>
          <p:nvPr/>
        </p:nvGrpSpPr>
        <p:grpSpPr bwMode="auto">
          <a:xfrm>
            <a:off x="323528" y="1988840"/>
            <a:ext cx="4680518" cy="4032448"/>
            <a:chOff x="0" y="0"/>
            <a:chExt cx="7962900" cy="5695874"/>
          </a:xfrm>
        </p:grpSpPr>
        <p:pic>
          <p:nvPicPr>
            <p:cNvPr id="17" name="Picture 3" descr="J:\能源图片\新建文件夹\新建建筑4_副本.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990689"/>
              <a:ext cx="6392748" cy="3824384"/>
            </a:xfrm>
            <a:prstGeom prst="rect">
              <a:avLst/>
            </a:prstGeom>
            <a:noFill/>
            <a:ln w="9525" cap="flat" cmpd="sng">
              <a:solidFill>
                <a:srgbClr val="FFC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8" name="Picture 9"/>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12208"/>
              <a:ext cx="1301960" cy="9587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 name="Picture 10"/>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304851" y="12208"/>
              <a:ext cx="1224052" cy="9587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 name="Picture 11"/>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528904" y="31906"/>
              <a:ext cx="1271735" cy="9587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 name="Picture 1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814661" y="0"/>
              <a:ext cx="1296054" cy="9831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 name="Picture 13"/>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110716" y="31905"/>
              <a:ext cx="1282032" cy="9635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 name="Picture 14"/>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392747" y="0"/>
              <a:ext cx="1538324" cy="1344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4" name="Picture 16"/>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6424577" y="1360184"/>
              <a:ext cx="1538323" cy="10749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5" name="Picture 17" descr="J:\能源图片\展厅项目图片\风能太阳能3.pn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1" y="4737397"/>
              <a:ext cx="1304851" cy="9220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26" name="Picture 18"/>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1301960" y="4749686"/>
              <a:ext cx="1226944" cy="9097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7" name="Picture 19"/>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2547042" y="4749686"/>
              <a:ext cx="1267619" cy="9097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8" name="Picture 20"/>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6424577" y="3643294"/>
              <a:ext cx="1506494" cy="11063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9" name="Picture 21"/>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6392746" y="4749686"/>
              <a:ext cx="1570153" cy="9097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 name="Picture 22"/>
            <p:cNvPicPr>
              <a:picLocks noChangeAspect="1"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6424577" y="2435090"/>
              <a:ext cx="1538323" cy="1208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1" name="Picture 23"/>
            <p:cNvPicPr>
              <a:picLocks noChangeAspect="1" noChangeArrowheads="1"/>
            </p:cNvPicPr>
            <p:nvPr/>
          </p:nvPicPr>
          <p:blipFill>
            <a:blip r:embed="rId18" cstate="print">
              <a:extLst>
                <a:ext uri="{28A0092B-C50C-407E-A947-70E740481C1C}">
                  <a14:useLocalDpi xmlns="" xmlns:a14="http://schemas.microsoft.com/office/drawing/2010/main" val="0"/>
                </a:ext>
              </a:extLst>
            </a:blip>
            <a:srcRect/>
            <a:stretch>
              <a:fillRect/>
            </a:stretch>
          </p:blipFill>
          <p:spPr bwMode="auto">
            <a:xfrm>
              <a:off x="5110715" y="4749686"/>
              <a:ext cx="1276579" cy="9097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2" name="Picture 20"/>
            <p:cNvPicPr>
              <a:picLocks noChangeAspect="1" noChangeArrowheads="1"/>
            </p:cNvPicPr>
            <p:nvPr/>
          </p:nvPicPr>
          <p:blipFill>
            <a:blip r:embed="rId19" cstate="print">
              <a:extLst>
                <a:ext uri="{28A0092B-C50C-407E-A947-70E740481C1C}">
                  <a14:useLocalDpi xmlns="" xmlns:a14="http://schemas.microsoft.com/office/drawing/2010/main" val="0"/>
                </a:ext>
              </a:extLst>
            </a:blip>
            <a:srcRect/>
            <a:stretch>
              <a:fillRect/>
            </a:stretch>
          </p:blipFill>
          <p:spPr bwMode="auto">
            <a:xfrm>
              <a:off x="3743058" y="4749687"/>
              <a:ext cx="1367658" cy="946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33" name="矩形 32"/>
          <p:cNvSpPr/>
          <p:nvPr/>
        </p:nvSpPr>
        <p:spPr>
          <a:xfrm>
            <a:off x="7596336" y="1916832"/>
            <a:ext cx="1070565" cy="584775"/>
          </a:xfrm>
          <a:prstGeom prst="rect">
            <a:avLst/>
          </a:prstGeom>
        </p:spPr>
        <p:txBody>
          <a:bodyPr wrap="square">
            <a:spAutoFit/>
          </a:bodyPr>
          <a:lstStyle/>
          <a:p>
            <a:r>
              <a:rPr lang="zh-CN" altLang="en-US" sz="1600" b="0" dirty="0" smtClean="0">
                <a:solidFill>
                  <a:srgbClr val="000000"/>
                </a:solidFill>
                <a:ea typeface="华文细黑" pitchFamily="2" charset="-122"/>
              </a:rPr>
              <a:t>区域能源</a:t>
            </a:r>
            <a:endParaRPr lang="en-US" altLang="zh-CN" sz="1600" b="0" dirty="0" smtClean="0">
              <a:solidFill>
                <a:srgbClr val="000000"/>
              </a:solidFill>
              <a:ea typeface="华文细黑" pitchFamily="2" charset="-122"/>
            </a:endParaRPr>
          </a:p>
          <a:p>
            <a:r>
              <a:rPr lang="zh-CN" altLang="en-US" sz="1600" b="0" dirty="0" smtClean="0">
                <a:solidFill>
                  <a:srgbClr val="000000"/>
                </a:solidFill>
                <a:ea typeface="华文细黑" pitchFamily="2" charset="-122"/>
              </a:rPr>
              <a:t>规划设计</a:t>
            </a:r>
            <a:endParaRPr lang="zh-CN" altLang="en-US" sz="1600" b="0" dirty="0"/>
          </a:p>
        </p:txBody>
      </p:sp>
      <p:sp>
        <p:nvSpPr>
          <p:cNvPr id="34" name="矩形 33"/>
          <p:cNvSpPr/>
          <p:nvPr/>
        </p:nvSpPr>
        <p:spPr>
          <a:xfrm>
            <a:off x="5148064" y="4365104"/>
            <a:ext cx="1005403" cy="584775"/>
          </a:xfrm>
          <a:prstGeom prst="rect">
            <a:avLst/>
          </a:prstGeom>
        </p:spPr>
        <p:txBody>
          <a:bodyPr wrap="none">
            <a:spAutoFit/>
          </a:bodyPr>
          <a:lstStyle/>
          <a:p>
            <a:r>
              <a:rPr lang="zh-CN" altLang="en-US" sz="1600" b="0" dirty="0" smtClean="0">
                <a:solidFill>
                  <a:srgbClr val="000000"/>
                </a:solidFill>
                <a:ea typeface="华文细黑" pitchFamily="2" charset="-122"/>
              </a:rPr>
              <a:t>清洁能源</a:t>
            </a:r>
            <a:endParaRPr lang="en-US" altLang="zh-CN" sz="1600" b="0" dirty="0" smtClean="0">
              <a:solidFill>
                <a:srgbClr val="000000"/>
              </a:solidFill>
              <a:ea typeface="华文细黑" pitchFamily="2" charset="-122"/>
            </a:endParaRPr>
          </a:p>
          <a:p>
            <a:r>
              <a:rPr lang="zh-CN" altLang="en-US" sz="1600" b="0" dirty="0" smtClean="0">
                <a:solidFill>
                  <a:srgbClr val="000000"/>
                </a:solidFill>
                <a:ea typeface="华文细黑" pitchFamily="2" charset="-122"/>
              </a:rPr>
              <a:t>高效利用</a:t>
            </a:r>
            <a:endParaRPr lang="zh-CN" altLang="en-US" sz="1600" b="0" dirty="0"/>
          </a:p>
        </p:txBody>
      </p:sp>
      <p:sp>
        <p:nvSpPr>
          <p:cNvPr id="35" name="矩形 34"/>
          <p:cNvSpPr/>
          <p:nvPr/>
        </p:nvSpPr>
        <p:spPr>
          <a:xfrm>
            <a:off x="7812360" y="4365104"/>
            <a:ext cx="1005403" cy="584775"/>
          </a:xfrm>
          <a:prstGeom prst="rect">
            <a:avLst/>
          </a:prstGeom>
        </p:spPr>
        <p:txBody>
          <a:bodyPr wrap="none">
            <a:spAutoFit/>
          </a:bodyPr>
          <a:lstStyle/>
          <a:p>
            <a:r>
              <a:rPr lang="zh-CN" altLang="en-US" sz="1600" b="0" dirty="0" smtClean="0">
                <a:solidFill>
                  <a:srgbClr val="000000"/>
                </a:solidFill>
                <a:ea typeface="华文细黑" pitchFamily="2" charset="-122"/>
              </a:rPr>
              <a:t>电动公交</a:t>
            </a:r>
            <a:endParaRPr lang="en-US" altLang="zh-CN" sz="1600" b="0" dirty="0" smtClean="0">
              <a:solidFill>
                <a:srgbClr val="000000"/>
              </a:solidFill>
              <a:ea typeface="华文细黑" pitchFamily="2" charset="-122"/>
            </a:endParaRPr>
          </a:p>
          <a:p>
            <a:r>
              <a:rPr lang="zh-CN" altLang="en-US" sz="1600" b="0" dirty="0" smtClean="0">
                <a:solidFill>
                  <a:srgbClr val="000000"/>
                </a:solidFill>
                <a:ea typeface="华文细黑" pitchFamily="2" charset="-122"/>
              </a:rPr>
              <a:t>系统方案</a:t>
            </a:r>
            <a:endParaRPr lang="zh-CN" altLang="en-US" sz="1600" b="0" dirty="0"/>
          </a:p>
        </p:txBody>
      </p:sp>
      <p:sp>
        <p:nvSpPr>
          <p:cNvPr id="36" name="矩形 35"/>
          <p:cNvSpPr/>
          <p:nvPr/>
        </p:nvSpPr>
        <p:spPr>
          <a:xfrm>
            <a:off x="6516216" y="5733256"/>
            <a:ext cx="1005403" cy="584775"/>
          </a:xfrm>
          <a:prstGeom prst="rect">
            <a:avLst/>
          </a:prstGeom>
        </p:spPr>
        <p:txBody>
          <a:bodyPr wrap="none">
            <a:spAutoFit/>
          </a:bodyPr>
          <a:lstStyle/>
          <a:p>
            <a:r>
              <a:rPr lang="zh-CN" altLang="en-US" sz="1600" b="0" dirty="0" smtClean="0">
                <a:solidFill>
                  <a:srgbClr val="000000"/>
                </a:solidFill>
                <a:ea typeface="华文细黑" pitchFamily="2" charset="-122"/>
              </a:rPr>
              <a:t>信息安防</a:t>
            </a:r>
            <a:endParaRPr lang="en-US" altLang="zh-CN" sz="1600" b="0" dirty="0" smtClean="0">
              <a:solidFill>
                <a:srgbClr val="000000"/>
              </a:solidFill>
              <a:ea typeface="华文细黑" pitchFamily="2" charset="-122"/>
            </a:endParaRPr>
          </a:p>
          <a:p>
            <a:r>
              <a:rPr lang="zh-CN" altLang="en-US" sz="1600" b="0" dirty="0" smtClean="0">
                <a:solidFill>
                  <a:srgbClr val="000000"/>
                </a:solidFill>
                <a:ea typeface="华文细黑" pitchFamily="2" charset="-122"/>
              </a:rPr>
              <a:t>智慧城市</a:t>
            </a:r>
            <a:endParaRPr lang="zh-CN" altLang="en-US" sz="1600" b="0" dirty="0"/>
          </a:p>
        </p:txBody>
      </p:sp>
      <p:sp>
        <p:nvSpPr>
          <p:cNvPr id="37" name="矩形 36"/>
          <p:cNvSpPr/>
          <p:nvPr/>
        </p:nvSpPr>
        <p:spPr>
          <a:xfrm>
            <a:off x="2473584" y="188640"/>
            <a:ext cx="6670416"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华文细黑" pitchFamily="2" charset="-122"/>
                <a:ea typeface="华文细黑" pitchFamily="2" charset="-122"/>
              </a:rPr>
              <a:t>智慧低碳城市整体规划建设运营</a:t>
            </a:r>
            <a:endParaRPr lang="zh-CN" alt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华文细黑" pitchFamily="2" charset="-122"/>
              <a:ea typeface="华文细黑" pitchFamily="2" charset="-122"/>
            </a:endParaRPr>
          </a:p>
        </p:txBody>
      </p:sp>
    </p:spTree>
    <p:extLst>
      <p:ext uri="{BB962C8B-B14F-4D97-AF65-F5344CB8AC3E}">
        <p14:creationId xmlns="" xmlns:p14="http://schemas.microsoft.com/office/powerpoint/2010/main" val="346273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86287" y="116632"/>
            <a:ext cx="6207148"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zh-CN" altLang="en-US" sz="3600"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mn-lt"/>
                <a:ea typeface="+mn-ea"/>
              </a:rPr>
              <a:t>中国普天的城市能源</a:t>
            </a:r>
            <a:r>
              <a:rPr lang="zh-CN" altLang="en-US" sz="360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mn-lt"/>
                <a:ea typeface="+mn-ea"/>
              </a:rPr>
              <a:t>管理平台</a:t>
            </a:r>
          </a:p>
        </p:txBody>
      </p:sp>
      <p:sp>
        <p:nvSpPr>
          <p:cNvPr id="2" name="TextBox 1"/>
          <p:cNvSpPr txBox="1"/>
          <p:nvPr/>
        </p:nvSpPr>
        <p:spPr>
          <a:xfrm>
            <a:off x="683568" y="836712"/>
            <a:ext cx="7992888" cy="1569660"/>
          </a:xfrm>
          <a:prstGeom prst="rect">
            <a:avLst/>
          </a:prstGeom>
          <a:noFill/>
          <a:ln>
            <a:solidFill>
              <a:schemeClr val="accent2">
                <a:lumMod val="60000"/>
                <a:lumOff val="40000"/>
              </a:schemeClr>
            </a:solidFill>
            <a:prstDash val="dash"/>
          </a:ln>
        </p:spPr>
        <p:txBody>
          <a:bodyPr wrap="square" rtlCol="0">
            <a:spAutoFit/>
          </a:bodyPr>
          <a:lstStyle/>
          <a:p>
            <a:r>
              <a:rPr lang="zh-CN" altLang="en-US" sz="1600" dirty="0">
                <a:solidFill>
                  <a:srgbClr val="C00000"/>
                </a:solidFill>
                <a:latin typeface="华文仿宋" pitchFamily="2" charset="-122"/>
                <a:ea typeface="华文仿宋" pitchFamily="2" charset="-122"/>
              </a:rPr>
              <a:t>城市</a:t>
            </a:r>
            <a:r>
              <a:rPr lang="zh-CN" altLang="zh-CN" sz="1600" dirty="0" smtClean="0">
                <a:solidFill>
                  <a:srgbClr val="C00000"/>
                </a:solidFill>
                <a:latin typeface="华文仿宋" pitchFamily="2" charset="-122"/>
                <a:ea typeface="华文仿宋" pitchFamily="2" charset="-122"/>
              </a:rPr>
              <a:t>能源管理</a:t>
            </a:r>
            <a:r>
              <a:rPr lang="zh-CN" altLang="en-US" sz="1600" dirty="0" smtClean="0">
                <a:solidFill>
                  <a:srgbClr val="C00000"/>
                </a:solidFill>
                <a:latin typeface="华文仿宋" pitchFamily="2" charset="-122"/>
                <a:ea typeface="华文仿宋" pitchFamily="2" charset="-122"/>
              </a:rPr>
              <a:t>平台</a:t>
            </a:r>
            <a:endParaRPr lang="zh-CN" altLang="zh-CN" sz="1600" dirty="0">
              <a:solidFill>
                <a:srgbClr val="C00000"/>
              </a:solidFill>
              <a:latin typeface="华文仿宋" pitchFamily="2" charset="-122"/>
              <a:ea typeface="华文仿宋" pitchFamily="2" charset="-122"/>
            </a:endParaRPr>
          </a:p>
          <a:p>
            <a:r>
              <a:rPr lang="zh-CN" altLang="en-US" sz="1600" b="0" dirty="0">
                <a:solidFill>
                  <a:schemeClr val="tx1">
                    <a:lumMod val="95000"/>
                    <a:lumOff val="5000"/>
                  </a:schemeClr>
                </a:solidFill>
                <a:latin typeface="华文仿宋" pitchFamily="2" charset="-122"/>
                <a:ea typeface="华文仿宋" pitchFamily="2" charset="-122"/>
              </a:rPr>
              <a:t>城市</a:t>
            </a:r>
            <a:r>
              <a:rPr lang="zh-CN" altLang="zh-CN" sz="1600" b="0" dirty="0" smtClean="0">
                <a:solidFill>
                  <a:schemeClr val="tx1">
                    <a:lumMod val="95000"/>
                    <a:lumOff val="5000"/>
                  </a:schemeClr>
                </a:solidFill>
                <a:latin typeface="华文仿宋" pitchFamily="2" charset="-122"/>
                <a:ea typeface="华文仿宋" pitchFamily="2" charset="-122"/>
              </a:rPr>
              <a:t>能源管理</a:t>
            </a:r>
            <a:r>
              <a:rPr lang="zh-CN" altLang="en-US" sz="1600" b="0" dirty="0" smtClean="0">
                <a:solidFill>
                  <a:schemeClr val="tx1">
                    <a:lumMod val="95000"/>
                    <a:lumOff val="5000"/>
                  </a:schemeClr>
                </a:solidFill>
                <a:latin typeface="华文仿宋" pitchFamily="2" charset="-122"/>
                <a:ea typeface="华文仿宋" pitchFamily="2" charset="-122"/>
              </a:rPr>
              <a:t>平台</a:t>
            </a:r>
            <a:r>
              <a:rPr lang="zh-CN" altLang="zh-CN" sz="1600" b="0" dirty="0" smtClean="0">
                <a:solidFill>
                  <a:schemeClr val="tx1">
                    <a:lumMod val="95000"/>
                    <a:lumOff val="5000"/>
                  </a:schemeClr>
                </a:solidFill>
                <a:latin typeface="华文仿宋" pitchFamily="2" charset="-122"/>
                <a:ea typeface="华文仿宋" pitchFamily="2" charset="-122"/>
              </a:rPr>
              <a:t>采用</a:t>
            </a:r>
            <a:r>
              <a:rPr lang="zh-CN" altLang="zh-CN" sz="1600" b="0" dirty="0">
                <a:solidFill>
                  <a:schemeClr val="tx1">
                    <a:lumMod val="95000"/>
                    <a:lumOff val="5000"/>
                  </a:schemeClr>
                </a:solidFill>
                <a:latin typeface="华文仿宋" pitchFamily="2" charset="-122"/>
                <a:ea typeface="华文仿宋" pitchFamily="2" charset="-122"/>
              </a:rPr>
              <a:t>自动化、信息化技术和集中管理模式，</a:t>
            </a:r>
            <a:r>
              <a:rPr lang="zh-CN" altLang="zh-CN" sz="1600" b="0" dirty="0" smtClean="0">
                <a:solidFill>
                  <a:schemeClr val="tx1">
                    <a:lumMod val="95000"/>
                    <a:lumOff val="5000"/>
                  </a:schemeClr>
                </a:solidFill>
                <a:latin typeface="华文仿宋" pitchFamily="2" charset="-122"/>
                <a:ea typeface="华文仿宋" pitchFamily="2" charset="-122"/>
              </a:rPr>
              <a:t>对</a:t>
            </a:r>
            <a:r>
              <a:rPr lang="zh-CN" altLang="en-US" sz="1600" b="0" dirty="0" smtClean="0">
                <a:solidFill>
                  <a:schemeClr val="tx1">
                    <a:lumMod val="95000"/>
                    <a:lumOff val="5000"/>
                  </a:schemeClr>
                </a:solidFill>
                <a:latin typeface="华文仿宋" pitchFamily="2" charset="-122"/>
                <a:ea typeface="华文仿宋" pitchFamily="2" charset="-122"/>
              </a:rPr>
              <a:t>城市各区域建筑设施</a:t>
            </a:r>
            <a:r>
              <a:rPr lang="zh-CN" altLang="zh-CN" sz="1600" b="0" dirty="0" smtClean="0">
                <a:solidFill>
                  <a:schemeClr val="tx1">
                    <a:lumMod val="95000"/>
                    <a:lumOff val="5000"/>
                  </a:schemeClr>
                </a:solidFill>
                <a:latin typeface="华文仿宋" pitchFamily="2" charset="-122"/>
                <a:ea typeface="华文仿宋" pitchFamily="2" charset="-122"/>
              </a:rPr>
              <a:t>能源消耗</a:t>
            </a:r>
            <a:r>
              <a:rPr lang="zh-CN" altLang="zh-CN" sz="1600" b="0" dirty="0">
                <a:solidFill>
                  <a:schemeClr val="tx1">
                    <a:lumMod val="95000"/>
                    <a:lumOff val="5000"/>
                  </a:schemeClr>
                </a:solidFill>
                <a:latin typeface="华文仿宋" pitchFamily="2" charset="-122"/>
                <a:ea typeface="华文仿宋" pitchFamily="2" charset="-122"/>
              </a:rPr>
              <a:t>环节实施集中扁平化动态监控和数字化管理。 </a:t>
            </a:r>
            <a:r>
              <a:rPr lang="zh-CN" altLang="zh-CN" sz="1600" b="0" dirty="0" smtClean="0">
                <a:solidFill>
                  <a:schemeClr val="tx1">
                    <a:lumMod val="95000"/>
                    <a:lumOff val="5000"/>
                  </a:schemeClr>
                </a:solidFill>
                <a:latin typeface="华文仿宋" pitchFamily="2" charset="-122"/>
                <a:ea typeface="华文仿宋" pitchFamily="2" charset="-122"/>
              </a:rPr>
              <a:t>系统</a:t>
            </a:r>
            <a:r>
              <a:rPr lang="zh-CN" altLang="zh-CN" sz="1600" b="0" dirty="0">
                <a:solidFill>
                  <a:schemeClr val="tx1">
                    <a:lumMod val="95000"/>
                    <a:lumOff val="5000"/>
                  </a:schemeClr>
                </a:solidFill>
                <a:latin typeface="华文仿宋" pitchFamily="2" charset="-122"/>
                <a:ea typeface="华文仿宋" pitchFamily="2" charset="-122"/>
              </a:rPr>
              <a:t>由能源计量器具管理、能耗在线监测、能耗预测预警管理、能耗指标管理、自主能源审计管理、综合报表管理、智能决策支持等多个可扩展模块构成，通过与数据采集系统以及自动控制系统的有效集成，能够对区域实现能源在线</a:t>
            </a:r>
            <a:r>
              <a:rPr lang="zh-CN" altLang="zh-CN" sz="1600" b="0" dirty="0" smtClean="0">
                <a:solidFill>
                  <a:schemeClr val="tx1">
                    <a:lumMod val="95000"/>
                    <a:lumOff val="5000"/>
                  </a:schemeClr>
                </a:solidFill>
                <a:latin typeface="华文仿宋" pitchFamily="2" charset="-122"/>
                <a:ea typeface="华文仿宋" pitchFamily="2" charset="-122"/>
              </a:rPr>
              <a:t>监测</a:t>
            </a:r>
            <a:r>
              <a:rPr lang="zh-CN" altLang="en-US" sz="1600" b="0" dirty="0" smtClean="0">
                <a:solidFill>
                  <a:schemeClr val="tx1">
                    <a:lumMod val="95000"/>
                    <a:lumOff val="5000"/>
                  </a:schemeClr>
                </a:solidFill>
                <a:latin typeface="华文仿宋" pitchFamily="2" charset="-122"/>
                <a:ea typeface="华文仿宋" pitchFamily="2" charset="-122"/>
              </a:rPr>
              <a:t>数据分析</a:t>
            </a:r>
            <a:r>
              <a:rPr lang="zh-CN" altLang="zh-CN" sz="1600" b="0" dirty="0" smtClean="0">
                <a:solidFill>
                  <a:schemeClr val="tx1">
                    <a:lumMod val="95000"/>
                    <a:lumOff val="5000"/>
                  </a:schemeClr>
                </a:solidFill>
                <a:latin typeface="华文仿宋" pitchFamily="2" charset="-122"/>
                <a:ea typeface="华文仿宋" pitchFamily="2" charset="-122"/>
              </a:rPr>
              <a:t>和</a:t>
            </a:r>
            <a:r>
              <a:rPr lang="zh-CN" altLang="zh-CN" sz="1600" b="0" dirty="0">
                <a:solidFill>
                  <a:schemeClr val="tx1">
                    <a:lumMod val="95000"/>
                    <a:lumOff val="5000"/>
                  </a:schemeClr>
                </a:solidFill>
                <a:latin typeface="华文仿宋" pitchFamily="2" charset="-122"/>
                <a:ea typeface="华文仿宋" pitchFamily="2" charset="-122"/>
              </a:rPr>
              <a:t>综合管理服务功能。</a:t>
            </a:r>
          </a:p>
        </p:txBody>
      </p:sp>
      <p:pic>
        <p:nvPicPr>
          <p:cNvPr id="7172" name="Picture 4" descr="I:\能源图片\展厅项目图片\展厅资料\Catch.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71550" y="2564904"/>
            <a:ext cx="7200900" cy="3716834"/>
          </a:xfrm>
          <a:prstGeom prst="rect">
            <a:avLst/>
          </a:prstGeom>
          <a:noFill/>
          <a:ln>
            <a:solidFill>
              <a:schemeClr val="accent2">
                <a:lumMod val="60000"/>
                <a:lumOff val="40000"/>
              </a:schemeClr>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1855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fade">
                                      <p:cBhvr>
                                        <p:cTn id="12" dur="1000"/>
                                        <p:tgtEl>
                                          <p:spTgt spid="7172"/>
                                        </p:tgtEl>
                                      </p:cBhvr>
                                    </p:animEffect>
                                    <p:anim calcmode="lin" valueType="num">
                                      <p:cBhvr>
                                        <p:cTn id="13" dur="1000" fill="hold"/>
                                        <p:tgtEl>
                                          <p:spTgt spid="7172"/>
                                        </p:tgtEl>
                                        <p:attrNameLst>
                                          <p:attrName>ppt_x</p:attrName>
                                        </p:attrNameLst>
                                      </p:cBhvr>
                                      <p:tavLst>
                                        <p:tav tm="0">
                                          <p:val>
                                            <p:strVal val="#ppt_x"/>
                                          </p:val>
                                        </p:tav>
                                        <p:tav tm="100000">
                                          <p:val>
                                            <p:strVal val="#ppt_x"/>
                                          </p:val>
                                        </p:tav>
                                      </p:tavLst>
                                    </p:anim>
                                    <p:anim calcmode="lin" valueType="num">
                                      <p:cBhvr>
                                        <p:cTn id="14"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灯片编号占位符 1"/>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06654620-64A7-4902-BDFD-4A5535E1697E}" type="slidenum">
              <a:rPr lang="en-US" altLang="zh-CN">
                <a:solidFill>
                  <a:srgbClr val="000000"/>
                </a:solidFill>
                <a:latin typeface="华文细黑" pitchFamily="2" charset="-122"/>
              </a:rPr>
              <a:pPr/>
              <a:t>18</a:t>
            </a:fld>
            <a:endParaRPr lang="en-US" altLang="zh-CN">
              <a:solidFill>
                <a:srgbClr val="000000"/>
              </a:solidFill>
              <a:latin typeface="华文细黑" pitchFamily="2" charset="-122"/>
            </a:endParaRPr>
          </a:p>
        </p:txBody>
      </p:sp>
      <p:sp>
        <p:nvSpPr>
          <p:cNvPr id="13330" name="Rectangle 29"/>
          <p:cNvSpPr>
            <a:spLocks noChangeArrowheads="1"/>
          </p:cNvSpPr>
          <p:nvPr/>
        </p:nvSpPr>
        <p:spPr bwMode="auto">
          <a:xfrm rot="2856154">
            <a:off x="2784476" y="2651125"/>
            <a:ext cx="946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p>
            <a:pPr fontAlgn="base">
              <a:spcBef>
                <a:spcPct val="0"/>
              </a:spcBef>
              <a:spcAft>
                <a:spcPct val="0"/>
              </a:spcAft>
            </a:pPr>
            <a:r>
              <a:rPr lang="zh-CN" altLang="en-US" sz="2000" b="1" dirty="0">
                <a:solidFill>
                  <a:srgbClr val="FFFFFF"/>
                </a:solidFill>
                <a:latin typeface="Arial" pitchFamily="34" charset="0"/>
                <a:ea typeface="华文细黑" pitchFamily="2" charset="-122"/>
              </a:rPr>
              <a:t>数字化</a:t>
            </a:r>
          </a:p>
        </p:txBody>
      </p:sp>
      <p:pic>
        <p:nvPicPr>
          <p:cNvPr id="2" name="图片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259514" y="5035106"/>
            <a:ext cx="2880263" cy="1490475"/>
          </a:xfrm>
          <a:prstGeom prst="rect">
            <a:avLst/>
          </a:prstGeom>
        </p:spPr>
      </p:pic>
      <p:pic>
        <p:nvPicPr>
          <p:cNvPr id="264194" name="Picture 2" descr="http://china.gtobal.com/wiki/uploads/200109/81/1313052131sVExVaMm.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32040" y="3284984"/>
            <a:ext cx="1080120" cy="76143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矩形 2"/>
          <p:cNvSpPr/>
          <p:nvPr/>
        </p:nvSpPr>
        <p:spPr>
          <a:xfrm>
            <a:off x="3347864" y="188640"/>
            <a:ext cx="5280613"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36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分布式</a:t>
            </a:r>
            <a:r>
              <a:rPr lang="zh-CN" altLang="en-US" sz="3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能源</a:t>
            </a:r>
            <a:r>
              <a:rPr lang="zh-CN" altLang="en-US" sz="36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中心建设运营</a:t>
            </a:r>
            <a:endParaRPr lang="zh-CN" altLang="en-US" sz="3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grpSp>
        <p:nvGrpSpPr>
          <p:cNvPr id="4" name="组合 6"/>
          <p:cNvGrpSpPr/>
          <p:nvPr/>
        </p:nvGrpSpPr>
        <p:grpSpPr>
          <a:xfrm>
            <a:off x="323528" y="764704"/>
            <a:ext cx="6422298" cy="5382399"/>
            <a:chOff x="3776796" y="1538987"/>
            <a:chExt cx="5845066" cy="4803449"/>
          </a:xfrm>
        </p:grpSpPr>
        <p:sp>
          <p:nvSpPr>
            <p:cNvPr id="8" name="Rectangle 29"/>
            <p:cNvSpPr>
              <a:spLocks noChangeArrowheads="1"/>
            </p:cNvSpPr>
            <p:nvPr/>
          </p:nvSpPr>
          <p:spPr bwMode="auto">
            <a:xfrm rot="2856154">
              <a:off x="4443487" y="3050555"/>
              <a:ext cx="946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p>
              <a:pPr fontAlgn="base">
                <a:spcBef>
                  <a:spcPct val="0"/>
                </a:spcBef>
                <a:spcAft>
                  <a:spcPct val="0"/>
                </a:spcAft>
              </a:pPr>
              <a:r>
                <a:rPr lang="zh-CN" altLang="en-US" sz="2000" b="1" dirty="0">
                  <a:solidFill>
                    <a:srgbClr val="FFFFFF"/>
                  </a:solidFill>
                  <a:latin typeface="Arial" pitchFamily="34" charset="0"/>
                  <a:ea typeface="华文细黑" pitchFamily="2" charset="-122"/>
                </a:rPr>
                <a:t>数字化</a:t>
              </a:r>
            </a:p>
          </p:txBody>
        </p:sp>
        <p:sp>
          <p:nvSpPr>
            <p:cNvPr id="13" name="Line 67"/>
            <p:cNvSpPr>
              <a:spLocks noChangeShapeType="1"/>
            </p:cNvSpPr>
            <p:nvPr/>
          </p:nvSpPr>
          <p:spPr bwMode="auto">
            <a:xfrm>
              <a:off x="5466017" y="2998807"/>
              <a:ext cx="432754" cy="595377"/>
            </a:xfrm>
            <a:prstGeom prst="line">
              <a:avLst/>
            </a:prstGeom>
            <a:noFill/>
            <a:ln w="57150">
              <a:solidFill>
                <a:srgbClr val="0070C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71842" dir="13500000" algn="ctr" rotWithShape="0">
                      <a:srgbClr val="808080"/>
                    </a:outerShdw>
                  </a:effectLst>
                </a14:hiddenEffects>
              </a:ext>
            </a:extLst>
          </p:spPr>
          <p:txBody>
            <a:bodyPr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17" name="Oval 62"/>
            <p:cNvSpPr>
              <a:spLocks noChangeArrowheads="1"/>
            </p:cNvSpPr>
            <p:nvPr/>
          </p:nvSpPr>
          <p:spPr bwMode="gray">
            <a:xfrm>
              <a:off x="4716536" y="2348880"/>
              <a:ext cx="3529013" cy="3495675"/>
            </a:xfrm>
            <a:prstGeom prst="ellipse">
              <a:avLst/>
            </a:prstGeom>
            <a:noFill/>
            <a:ln w="38100" algn="ctr">
              <a:solidFill>
                <a:srgbClr val="C0C0C0"/>
              </a:solidFill>
              <a:round/>
              <a:headEnd/>
              <a:tailEnd/>
            </a:ln>
            <a:effectLst/>
            <a:extLst>
              <a:ext uri="{909E8E84-426E-40DD-AFC4-6F175D3DCCD1}">
                <a14:hiddenFill xmlns="" xmlns:a14="http://schemas.microsoft.com/office/drawing/2010/main">
                  <a:solidFill>
                    <a:srgbClr val="5BCD81">
                      <a:alpha val="32001"/>
                    </a:srgbClr>
                  </a:solidFill>
                </a14:hiddenFill>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grpSp>
          <p:nvGrpSpPr>
            <p:cNvPr id="7" name="组合 18"/>
            <p:cNvGrpSpPr/>
            <p:nvPr/>
          </p:nvGrpSpPr>
          <p:grpSpPr>
            <a:xfrm>
              <a:off x="4689566" y="2342177"/>
              <a:ext cx="965676" cy="788271"/>
              <a:chOff x="4860999" y="2482117"/>
              <a:chExt cx="794243" cy="648332"/>
            </a:xfrm>
          </p:grpSpPr>
          <p:grpSp>
            <p:nvGrpSpPr>
              <p:cNvPr id="12" name="Group 89"/>
              <p:cNvGrpSpPr>
                <a:grpSpLocks/>
              </p:cNvGrpSpPr>
              <p:nvPr/>
            </p:nvGrpSpPr>
            <p:grpSpPr bwMode="auto">
              <a:xfrm rot="1173799">
                <a:off x="5151511" y="2604468"/>
                <a:ext cx="287338" cy="284162"/>
                <a:chOff x="4377" y="1253"/>
                <a:chExt cx="181" cy="179"/>
              </a:xfrm>
            </p:grpSpPr>
            <p:sp>
              <p:nvSpPr>
                <p:cNvPr id="220" name="Oval 90"/>
                <p:cNvSpPr>
                  <a:spLocks noChangeArrowheads="1"/>
                </p:cNvSpPr>
                <p:nvPr/>
              </p:nvSpPr>
              <p:spPr bwMode="gray">
                <a:xfrm>
                  <a:off x="4377" y="1253"/>
                  <a:ext cx="181" cy="179"/>
                </a:xfrm>
                <a:prstGeom prst="ellipse">
                  <a:avLst/>
                </a:prstGeom>
                <a:gradFill rotWithShape="1">
                  <a:gsLst>
                    <a:gs pos="0">
                      <a:srgbClr val="5BCD81">
                        <a:gamma/>
                        <a:tint val="0"/>
                        <a:invGamma/>
                      </a:srgbClr>
                    </a:gs>
                    <a:gs pos="50000">
                      <a:srgbClr val="5BCD81"/>
                    </a:gs>
                    <a:gs pos="100000">
                      <a:srgbClr val="5BCD81">
                        <a:gamma/>
                        <a:tint val="0"/>
                        <a:invGamma/>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221" name="Oval 91"/>
                <p:cNvSpPr>
                  <a:spLocks noChangeArrowheads="1"/>
                </p:cNvSpPr>
                <p:nvPr/>
              </p:nvSpPr>
              <p:spPr bwMode="gray">
                <a:xfrm>
                  <a:off x="4377" y="1253"/>
                  <a:ext cx="181" cy="179"/>
                </a:xfrm>
                <a:prstGeom prst="ellipse">
                  <a:avLst/>
                </a:prstGeom>
                <a:gradFill rotWithShape="1">
                  <a:gsLst>
                    <a:gs pos="0">
                      <a:srgbClr val="5BCD81">
                        <a:alpha val="32001"/>
                      </a:srgbClr>
                    </a:gs>
                    <a:gs pos="100000">
                      <a:srgbClr val="5BCD81">
                        <a:gamma/>
                        <a:shade val="46275"/>
                        <a:invGamma/>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222" name="Oval 92"/>
                <p:cNvSpPr>
                  <a:spLocks noChangeArrowheads="1"/>
                </p:cNvSpPr>
                <p:nvPr/>
              </p:nvSpPr>
              <p:spPr bwMode="gray">
                <a:xfrm>
                  <a:off x="4389" y="1265"/>
                  <a:ext cx="157" cy="155"/>
                </a:xfrm>
                <a:prstGeom prst="ellipse">
                  <a:avLst/>
                </a:prstGeom>
                <a:gradFill rotWithShape="1">
                  <a:gsLst>
                    <a:gs pos="0">
                      <a:srgbClr val="5BCD81">
                        <a:gamma/>
                        <a:shade val="54118"/>
                        <a:invGamma/>
                      </a:srgbClr>
                    </a:gs>
                    <a:gs pos="50000">
                      <a:srgbClr val="5BCD81"/>
                    </a:gs>
                    <a:gs pos="100000">
                      <a:srgbClr val="5BCD81">
                        <a:gamma/>
                        <a:shade val="54118"/>
                        <a:invGamma/>
                      </a:srgbClr>
                    </a:gs>
                  </a:gsLst>
                  <a:lin ang="189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223" name="Oval 93"/>
                <p:cNvSpPr>
                  <a:spLocks noChangeArrowheads="1"/>
                </p:cNvSpPr>
                <p:nvPr/>
              </p:nvSpPr>
              <p:spPr bwMode="gray">
                <a:xfrm>
                  <a:off x="4389" y="1265"/>
                  <a:ext cx="157" cy="156"/>
                </a:xfrm>
                <a:prstGeom prst="ellipse">
                  <a:avLst/>
                </a:prstGeom>
                <a:gradFill rotWithShape="1">
                  <a:gsLst>
                    <a:gs pos="0">
                      <a:srgbClr val="5BCD81">
                        <a:gamma/>
                        <a:shade val="63529"/>
                        <a:invGamma/>
                      </a:srgbClr>
                    </a:gs>
                    <a:gs pos="100000">
                      <a:srgbClr val="5BCD81">
                        <a:alpha val="0"/>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224" name="Oval 94"/>
                <p:cNvSpPr>
                  <a:spLocks noChangeArrowheads="1"/>
                </p:cNvSpPr>
                <p:nvPr/>
              </p:nvSpPr>
              <p:spPr bwMode="gray">
                <a:xfrm>
                  <a:off x="4397" y="1272"/>
                  <a:ext cx="141" cy="140"/>
                </a:xfrm>
                <a:prstGeom prst="ellipse">
                  <a:avLst/>
                </a:prstGeom>
                <a:solidFill>
                  <a:srgbClr val="333333"/>
                </a:soli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grpSp>
              <p:nvGrpSpPr>
                <p:cNvPr id="14" name="Group 95"/>
                <p:cNvGrpSpPr>
                  <a:grpSpLocks/>
                </p:cNvGrpSpPr>
                <p:nvPr/>
              </p:nvGrpSpPr>
              <p:grpSpPr bwMode="auto">
                <a:xfrm>
                  <a:off x="4399" y="1274"/>
                  <a:ext cx="137" cy="136"/>
                  <a:chOff x="4166" y="1706"/>
                  <a:chExt cx="1252" cy="1252"/>
                </a:xfrm>
              </p:grpSpPr>
              <p:sp>
                <p:nvSpPr>
                  <p:cNvPr id="226" name="Oval 9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227" name="Oval 9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228" name="Oval 9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229" name="Oval 9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grpSp>
          </p:grpSp>
          <p:grpSp>
            <p:nvGrpSpPr>
              <p:cNvPr id="15" name="组合 215"/>
              <p:cNvGrpSpPr/>
              <p:nvPr/>
            </p:nvGrpSpPr>
            <p:grpSpPr>
              <a:xfrm rot="1173799">
                <a:off x="4860999" y="2482117"/>
                <a:ext cx="794243" cy="648332"/>
                <a:chOff x="3834941" y="1784363"/>
                <a:chExt cx="2592387" cy="2116137"/>
              </a:xfrm>
            </p:grpSpPr>
            <p:sp>
              <p:nvSpPr>
                <p:cNvPr id="218" name="Rectangle 19"/>
                <p:cNvSpPr>
                  <a:spLocks noChangeArrowheads="1"/>
                </p:cNvSpPr>
                <p:nvPr/>
              </p:nvSpPr>
              <p:spPr bwMode="auto">
                <a:xfrm rot="525249">
                  <a:off x="3839703" y="1793888"/>
                  <a:ext cx="2586038" cy="2106612"/>
                </a:xfrm>
                <a:prstGeom prst="rect">
                  <a:avLst/>
                </a:prstGeom>
                <a:solidFill>
                  <a:srgbClr val="EAEAEA"/>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71842" dir="13500000" algn="ctr" rotWithShape="0">
                          <a:srgbClr val="808080"/>
                        </a:outerShdw>
                      </a:effectLst>
                    </a14:hiddenEffects>
                  </a:ext>
                </a:extLst>
              </p:spPr>
              <p:txBody>
                <a:bodyPr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219" name="Rectangle 12"/>
                <p:cNvSpPr>
                  <a:spLocks noChangeArrowheads="1"/>
                </p:cNvSpPr>
                <p:nvPr/>
              </p:nvSpPr>
              <p:spPr bwMode="auto">
                <a:xfrm>
                  <a:off x="3834941" y="1784363"/>
                  <a:ext cx="2592387" cy="2111375"/>
                </a:xfrm>
                <a:prstGeom prst="rect">
                  <a:avLst/>
                </a:prstGeom>
                <a:solidFill>
                  <a:srgbClr val="FFFFFF"/>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71842" dir="13500000" algn="ctr" rotWithShape="0">
                          <a:srgbClr val="808080"/>
                        </a:outerShdw>
                      </a:effectLst>
                    </a14:hiddenEffects>
                  </a:ext>
                </a:extLst>
              </p:spPr>
              <p:txBody>
                <a:bodyPr wrap="none" anchor="ctr"/>
                <a:lstStyle/>
                <a:p>
                  <a:pPr algn="ctr" fontAlgn="base">
                    <a:spcBef>
                      <a:spcPct val="0"/>
                    </a:spcBef>
                    <a:spcAft>
                      <a:spcPct val="0"/>
                    </a:spcAft>
                    <a:defRPr/>
                  </a:pPr>
                  <a:endParaRPr kumimoji="1" lang="zh-CN" altLang="en-US" sz="2400" b="1" kern="0">
                    <a:solidFill>
                      <a:srgbClr val="FFFFFF"/>
                    </a:solidFill>
                    <a:latin typeface="Arial" charset="0"/>
                  </a:endParaRPr>
                </a:p>
              </p:txBody>
            </p:sp>
          </p:grpSp>
          <p:pic>
            <p:nvPicPr>
              <p:cNvPr id="217" name="图片 21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rot="1173799" flipH="1">
                <a:off x="4916562" y="2553493"/>
                <a:ext cx="663550" cy="525680"/>
              </a:xfrm>
              <a:prstGeom prst="rect">
                <a:avLst/>
              </a:prstGeom>
            </p:spPr>
          </p:pic>
        </p:grpSp>
        <p:grpSp>
          <p:nvGrpSpPr>
            <p:cNvPr id="16" name="组合 19"/>
            <p:cNvGrpSpPr/>
            <p:nvPr/>
          </p:nvGrpSpPr>
          <p:grpSpPr>
            <a:xfrm>
              <a:off x="7335170" y="2394901"/>
              <a:ext cx="1034204" cy="844209"/>
              <a:chOff x="7153563" y="2455029"/>
              <a:chExt cx="794243" cy="648332"/>
            </a:xfrm>
          </p:grpSpPr>
          <p:grpSp>
            <p:nvGrpSpPr>
              <p:cNvPr id="18" name="组合 187"/>
              <p:cNvGrpSpPr/>
              <p:nvPr/>
            </p:nvGrpSpPr>
            <p:grpSpPr>
              <a:xfrm rot="19760315">
                <a:off x="7153563" y="2455029"/>
                <a:ext cx="794243" cy="648332"/>
                <a:chOff x="3834941" y="1784363"/>
                <a:chExt cx="2592387" cy="2116137"/>
              </a:xfrm>
            </p:grpSpPr>
            <p:sp>
              <p:nvSpPr>
                <p:cNvPr id="213" name="Rectangle 19"/>
                <p:cNvSpPr>
                  <a:spLocks noChangeArrowheads="1"/>
                </p:cNvSpPr>
                <p:nvPr/>
              </p:nvSpPr>
              <p:spPr bwMode="auto">
                <a:xfrm rot="525249">
                  <a:off x="3839703" y="1793888"/>
                  <a:ext cx="2586038" cy="2106612"/>
                </a:xfrm>
                <a:prstGeom prst="rect">
                  <a:avLst/>
                </a:prstGeom>
                <a:solidFill>
                  <a:srgbClr val="EAEAEA"/>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71842" dir="13500000" algn="ctr" rotWithShape="0">
                          <a:srgbClr val="808080"/>
                        </a:outerShdw>
                      </a:effectLst>
                    </a14:hiddenEffects>
                  </a:ext>
                </a:extLst>
              </p:spPr>
              <p:txBody>
                <a:bodyPr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214" name="Rectangle 12"/>
                <p:cNvSpPr>
                  <a:spLocks noChangeArrowheads="1"/>
                </p:cNvSpPr>
                <p:nvPr/>
              </p:nvSpPr>
              <p:spPr bwMode="auto">
                <a:xfrm>
                  <a:off x="3834941" y="1784363"/>
                  <a:ext cx="2592387" cy="2111375"/>
                </a:xfrm>
                <a:prstGeom prst="rect">
                  <a:avLst/>
                </a:prstGeom>
                <a:solidFill>
                  <a:schemeClr val="accent2">
                    <a:lumMod val="60000"/>
                    <a:lumOff val="40000"/>
                  </a:schemeClr>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71842" dir="13500000" algn="ctr" rotWithShape="0">
                          <a:srgbClr val="808080"/>
                        </a:outerShdw>
                      </a:effectLst>
                    </a14:hiddenEffects>
                  </a:ext>
                </a:extLst>
              </p:spPr>
              <p:txBody>
                <a:bodyPr wrap="none" anchor="ctr"/>
                <a:lstStyle/>
                <a:p>
                  <a:pPr algn="ctr" fontAlgn="base">
                    <a:spcBef>
                      <a:spcPct val="0"/>
                    </a:spcBef>
                    <a:spcAft>
                      <a:spcPct val="0"/>
                    </a:spcAft>
                    <a:defRPr/>
                  </a:pPr>
                  <a:endParaRPr kumimoji="1" lang="zh-CN" altLang="en-US" sz="2400" b="1" kern="0">
                    <a:solidFill>
                      <a:srgbClr val="FFFFFF"/>
                    </a:solidFill>
                    <a:latin typeface="Arial" charset="0"/>
                  </a:endParaRPr>
                </a:p>
              </p:txBody>
            </p:sp>
          </p:grpSp>
          <p:grpSp>
            <p:nvGrpSpPr>
              <p:cNvPr id="19" name="组合 188"/>
              <p:cNvGrpSpPr/>
              <p:nvPr/>
            </p:nvGrpSpPr>
            <p:grpSpPr>
              <a:xfrm>
                <a:off x="7444075" y="2577380"/>
                <a:ext cx="296649" cy="312837"/>
                <a:chOff x="7444075" y="2577380"/>
                <a:chExt cx="296649" cy="312837"/>
              </a:xfrm>
            </p:grpSpPr>
            <p:grpSp>
              <p:nvGrpSpPr>
                <p:cNvPr id="20" name="Group 88"/>
                <p:cNvGrpSpPr>
                  <a:grpSpLocks/>
                </p:cNvGrpSpPr>
                <p:nvPr/>
              </p:nvGrpSpPr>
              <p:grpSpPr bwMode="auto">
                <a:xfrm rot="17711396">
                  <a:off x="7454974" y="2604468"/>
                  <a:ext cx="287337" cy="284162"/>
                  <a:chOff x="4377" y="1253"/>
                  <a:chExt cx="181" cy="179"/>
                </a:xfrm>
              </p:grpSpPr>
              <p:sp>
                <p:nvSpPr>
                  <p:cNvPr id="203" name="Oval 77"/>
                  <p:cNvSpPr>
                    <a:spLocks noChangeArrowheads="1"/>
                  </p:cNvSpPr>
                  <p:nvPr/>
                </p:nvSpPr>
                <p:spPr bwMode="gray">
                  <a:xfrm>
                    <a:off x="4377" y="1253"/>
                    <a:ext cx="181" cy="179"/>
                  </a:xfrm>
                  <a:prstGeom prst="ellipse">
                    <a:avLst/>
                  </a:prstGeom>
                  <a:gradFill rotWithShape="1">
                    <a:gsLst>
                      <a:gs pos="0">
                        <a:srgbClr val="5BCD81">
                          <a:gamma/>
                          <a:tint val="0"/>
                          <a:invGamma/>
                        </a:srgbClr>
                      </a:gs>
                      <a:gs pos="50000">
                        <a:srgbClr val="5BCD81"/>
                      </a:gs>
                      <a:gs pos="100000">
                        <a:srgbClr val="5BCD81">
                          <a:gamma/>
                          <a:tint val="0"/>
                          <a:invGamma/>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204" name="Oval 78"/>
                  <p:cNvSpPr>
                    <a:spLocks noChangeArrowheads="1"/>
                  </p:cNvSpPr>
                  <p:nvPr/>
                </p:nvSpPr>
                <p:spPr bwMode="gray">
                  <a:xfrm>
                    <a:off x="4377" y="1253"/>
                    <a:ext cx="181" cy="179"/>
                  </a:xfrm>
                  <a:prstGeom prst="ellipse">
                    <a:avLst/>
                  </a:prstGeom>
                  <a:gradFill rotWithShape="1">
                    <a:gsLst>
                      <a:gs pos="0">
                        <a:srgbClr val="5BCD81">
                          <a:alpha val="32001"/>
                        </a:srgbClr>
                      </a:gs>
                      <a:gs pos="100000">
                        <a:srgbClr val="5BCD81">
                          <a:gamma/>
                          <a:shade val="46275"/>
                          <a:invGamma/>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205" name="Oval 79"/>
                  <p:cNvSpPr>
                    <a:spLocks noChangeArrowheads="1"/>
                  </p:cNvSpPr>
                  <p:nvPr/>
                </p:nvSpPr>
                <p:spPr bwMode="gray">
                  <a:xfrm>
                    <a:off x="4389" y="1265"/>
                    <a:ext cx="157" cy="155"/>
                  </a:xfrm>
                  <a:prstGeom prst="ellipse">
                    <a:avLst/>
                  </a:prstGeom>
                  <a:gradFill rotWithShape="1">
                    <a:gsLst>
                      <a:gs pos="0">
                        <a:srgbClr val="5BCD81">
                          <a:gamma/>
                          <a:shade val="54118"/>
                          <a:invGamma/>
                        </a:srgbClr>
                      </a:gs>
                      <a:gs pos="50000">
                        <a:srgbClr val="5BCD81"/>
                      </a:gs>
                      <a:gs pos="100000">
                        <a:srgbClr val="5BCD81">
                          <a:gamma/>
                          <a:shade val="54118"/>
                          <a:invGamma/>
                        </a:srgbClr>
                      </a:gs>
                    </a:gsLst>
                    <a:lin ang="189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206" name="Oval 80"/>
                  <p:cNvSpPr>
                    <a:spLocks noChangeArrowheads="1"/>
                  </p:cNvSpPr>
                  <p:nvPr/>
                </p:nvSpPr>
                <p:spPr bwMode="gray">
                  <a:xfrm>
                    <a:off x="4389" y="1265"/>
                    <a:ext cx="157" cy="156"/>
                  </a:xfrm>
                  <a:prstGeom prst="ellipse">
                    <a:avLst/>
                  </a:prstGeom>
                  <a:gradFill rotWithShape="1">
                    <a:gsLst>
                      <a:gs pos="0">
                        <a:srgbClr val="5BCD81">
                          <a:gamma/>
                          <a:shade val="63529"/>
                          <a:invGamma/>
                        </a:srgbClr>
                      </a:gs>
                      <a:gs pos="100000">
                        <a:srgbClr val="5BCD81">
                          <a:alpha val="0"/>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207" name="Oval 81"/>
                  <p:cNvSpPr>
                    <a:spLocks noChangeArrowheads="1"/>
                  </p:cNvSpPr>
                  <p:nvPr/>
                </p:nvSpPr>
                <p:spPr bwMode="gray">
                  <a:xfrm>
                    <a:off x="4397" y="1272"/>
                    <a:ext cx="141" cy="140"/>
                  </a:xfrm>
                  <a:prstGeom prst="ellipse">
                    <a:avLst/>
                  </a:prstGeom>
                  <a:solidFill>
                    <a:srgbClr val="333333"/>
                  </a:soli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grpSp>
                <p:nvGrpSpPr>
                  <p:cNvPr id="21" name="Group 82"/>
                  <p:cNvGrpSpPr>
                    <a:grpSpLocks/>
                  </p:cNvGrpSpPr>
                  <p:nvPr/>
                </p:nvGrpSpPr>
                <p:grpSpPr bwMode="auto">
                  <a:xfrm>
                    <a:off x="4399" y="1274"/>
                    <a:ext cx="137" cy="136"/>
                    <a:chOff x="4166" y="1706"/>
                    <a:chExt cx="1252" cy="1252"/>
                  </a:xfrm>
                </p:grpSpPr>
                <p:sp>
                  <p:nvSpPr>
                    <p:cNvPr id="209" name="Oval 83"/>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210" name="Oval 84"/>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211" name="Oval 85"/>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212" name="Oval 86"/>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grpSp>
            </p:grpSp>
            <p:grpSp>
              <p:nvGrpSpPr>
                <p:cNvPr id="23" name="Group 89"/>
                <p:cNvGrpSpPr>
                  <a:grpSpLocks/>
                </p:cNvGrpSpPr>
                <p:nvPr/>
              </p:nvGrpSpPr>
              <p:grpSpPr bwMode="auto">
                <a:xfrm rot="19760315">
                  <a:off x="7444075" y="2577380"/>
                  <a:ext cx="287338" cy="284162"/>
                  <a:chOff x="4377" y="1253"/>
                  <a:chExt cx="181" cy="179"/>
                </a:xfrm>
              </p:grpSpPr>
              <p:sp>
                <p:nvSpPr>
                  <p:cNvPr id="193" name="Oval 90"/>
                  <p:cNvSpPr>
                    <a:spLocks noChangeArrowheads="1"/>
                  </p:cNvSpPr>
                  <p:nvPr/>
                </p:nvSpPr>
                <p:spPr bwMode="gray">
                  <a:xfrm>
                    <a:off x="4377" y="1253"/>
                    <a:ext cx="181" cy="179"/>
                  </a:xfrm>
                  <a:prstGeom prst="ellipse">
                    <a:avLst/>
                  </a:prstGeom>
                  <a:gradFill rotWithShape="1">
                    <a:gsLst>
                      <a:gs pos="0">
                        <a:srgbClr val="5BCD81">
                          <a:gamma/>
                          <a:tint val="0"/>
                          <a:invGamma/>
                        </a:srgbClr>
                      </a:gs>
                      <a:gs pos="50000">
                        <a:srgbClr val="5BCD81"/>
                      </a:gs>
                      <a:gs pos="100000">
                        <a:srgbClr val="5BCD81">
                          <a:gamma/>
                          <a:tint val="0"/>
                          <a:invGamma/>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195" name="Oval 92"/>
                  <p:cNvSpPr>
                    <a:spLocks noChangeArrowheads="1"/>
                  </p:cNvSpPr>
                  <p:nvPr/>
                </p:nvSpPr>
                <p:spPr bwMode="gray">
                  <a:xfrm>
                    <a:off x="4389" y="1265"/>
                    <a:ext cx="157" cy="155"/>
                  </a:xfrm>
                  <a:prstGeom prst="ellipse">
                    <a:avLst/>
                  </a:prstGeom>
                  <a:gradFill rotWithShape="1">
                    <a:gsLst>
                      <a:gs pos="0">
                        <a:srgbClr val="5BCD81">
                          <a:gamma/>
                          <a:shade val="54118"/>
                          <a:invGamma/>
                        </a:srgbClr>
                      </a:gs>
                      <a:gs pos="50000">
                        <a:srgbClr val="5BCD81"/>
                      </a:gs>
                      <a:gs pos="100000">
                        <a:srgbClr val="5BCD81">
                          <a:gamma/>
                          <a:shade val="54118"/>
                          <a:invGamma/>
                        </a:srgbClr>
                      </a:gs>
                    </a:gsLst>
                    <a:lin ang="189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196" name="Oval 93"/>
                  <p:cNvSpPr>
                    <a:spLocks noChangeArrowheads="1"/>
                  </p:cNvSpPr>
                  <p:nvPr/>
                </p:nvSpPr>
                <p:spPr bwMode="gray">
                  <a:xfrm>
                    <a:off x="4389" y="1265"/>
                    <a:ext cx="157" cy="156"/>
                  </a:xfrm>
                  <a:prstGeom prst="ellipse">
                    <a:avLst/>
                  </a:prstGeom>
                  <a:gradFill rotWithShape="1">
                    <a:gsLst>
                      <a:gs pos="0">
                        <a:srgbClr val="5BCD81">
                          <a:gamma/>
                          <a:shade val="63529"/>
                          <a:invGamma/>
                        </a:srgbClr>
                      </a:gs>
                      <a:gs pos="100000">
                        <a:srgbClr val="5BCD81">
                          <a:alpha val="0"/>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197" name="Oval 94"/>
                  <p:cNvSpPr>
                    <a:spLocks noChangeArrowheads="1"/>
                  </p:cNvSpPr>
                  <p:nvPr/>
                </p:nvSpPr>
                <p:spPr bwMode="gray">
                  <a:xfrm>
                    <a:off x="4397" y="1272"/>
                    <a:ext cx="141" cy="140"/>
                  </a:xfrm>
                  <a:prstGeom prst="ellipse">
                    <a:avLst/>
                  </a:prstGeom>
                  <a:solidFill>
                    <a:srgbClr val="333333"/>
                  </a:soli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grpSp>
                <p:nvGrpSpPr>
                  <p:cNvPr id="24" name="Group 95"/>
                  <p:cNvGrpSpPr>
                    <a:grpSpLocks/>
                  </p:cNvGrpSpPr>
                  <p:nvPr/>
                </p:nvGrpSpPr>
                <p:grpSpPr bwMode="auto">
                  <a:xfrm>
                    <a:off x="4399" y="1274"/>
                    <a:ext cx="137" cy="136"/>
                    <a:chOff x="4166" y="1706"/>
                    <a:chExt cx="1252" cy="1252"/>
                  </a:xfrm>
                </p:grpSpPr>
                <p:sp>
                  <p:nvSpPr>
                    <p:cNvPr id="199" name="Oval 9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200" name="Oval 9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201" name="Oval 9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grpSp>
            </p:grpSp>
          </p:grpSp>
        </p:grpSp>
        <p:grpSp>
          <p:nvGrpSpPr>
            <p:cNvPr id="25" name="组合 22"/>
            <p:cNvGrpSpPr/>
            <p:nvPr/>
          </p:nvGrpSpPr>
          <p:grpSpPr>
            <a:xfrm>
              <a:off x="5989552" y="2039058"/>
              <a:ext cx="1013285" cy="940909"/>
              <a:chOff x="6074394" y="2072857"/>
              <a:chExt cx="816733" cy="758396"/>
            </a:xfrm>
          </p:grpSpPr>
          <p:grpSp>
            <p:nvGrpSpPr>
              <p:cNvPr id="26" name="Group 89"/>
              <p:cNvGrpSpPr>
                <a:grpSpLocks/>
              </p:cNvGrpSpPr>
              <p:nvPr/>
            </p:nvGrpSpPr>
            <p:grpSpPr bwMode="auto">
              <a:xfrm>
                <a:off x="6364906" y="2195208"/>
                <a:ext cx="287338" cy="284162"/>
                <a:chOff x="4377" y="1253"/>
                <a:chExt cx="181" cy="179"/>
              </a:xfrm>
            </p:grpSpPr>
            <p:sp>
              <p:nvSpPr>
                <p:cNvPr id="178" name="Oval 90"/>
                <p:cNvSpPr>
                  <a:spLocks noChangeArrowheads="1"/>
                </p:cNvSpPr>
                <p:nvPr/>
              </p:nvSpPr>
              <p:spPr bwMode="gray">
                <a:xfrm>
                  <a:off x="4377" y="1253"/>
                  <a:ext cx="181" cy="179"/>
                </a:xfrm>
                <a:prstGeom prst="ellipse">
                  <a:avLst/>
                </a:prstGeom>
                <a:gradFill rotWithShape="1">
                  <a:gsLst>
                    <a:gs pos="0">
                      <a:srgbClr val="5BCD81">
                        <a:gamma/>
                        <a:tint val="0"/>
                        <a:invGamma/>
                      </a:srgbClr>
                    </a:gs>
                    <a:gs pos="50000">
                      <a:srgbClr val="5BCD81"/>
                    </a:gs>
                    <a:gs pos="100000">
                      <a:srgbClr val="5BCD81">
                        <a:gamma/>
                        <a:tint val="0"/>
                        <a:invGamma/>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179" name="Oval 91"/>
                <p:cNvSpPr>
                  <a:spLocks noChangeArrowheads="1"/>
                </p:cNvSpPr>
                <p:nvPr/>
              </p:nvSpPr>
              <p:spPr bwMode="gray">
                <a:xfrm>
                  <a:off x="4377" y="1253"/>
                  <a:ext cx="181" cy="179"/>
                </a:xfrm>
                <a:prstGeom prst="ellipse">
                  <a:avLst/>
                </a:prstGeom>
                <a:gradFill rotWithShape="1">
                  <a:gsLst>
                    <a:gs pos="0">
                      <a:srgbClr val="5BCD81">
                        <a:alpha val="32001"/>
                      </a:srgbClr>
                    </a:gs>
                    <a:gs pos="100000">
                      <a:srgbClr val="5BCD81">
                        <a:gamma/>
                        <a:shade val="46275"/>
                        <a:invGamma/>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180" name="Oval 92"/>
                <p:cNvSpPr>
                  <a:spLocks noChangeArrowheads="1"/>
                </p:cNvSpPr>
                <p:nvPr/>
              </p:nvSpPr>
              <p:spPr bwMode="gray">
                <a:xfrm>
                  <a:off x="4389" y="1265"/>
                  <a:ext cx="157" cy="155"/>
                </a:xfrm>
                <a:prstGeom prst="ellipse">
                  <a:avLst/>
                </a:prstGeom>
                <a:gradFill rotWithShape="1">
                  <a:gsLst>
                    <a:gs pos="0">
                      <a:srgbClr val="5BCD81">
                        <a:gamma/>
                        <a:shade val="54118"/>
                        <a:invGamma/>
                      </a:srgbClr>
                    </a:gs>
                    <a:gs pos="50000">
                      <a:srgbClr val="5BCD81"/>
                    </a:gs>
                    <a:gs pos="100000">
                      <a:srgbClr val="5BCD81">
                        <a:gamma/>
                        <a:shade val="54118"/>
                        <a:invGamma/>
                      </a:srgbClr>
                    </a:gs>
                  </a:gsLst>
                  <a:lin ang="189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181" name="Oval 93"/>
                <p:cNvSpPr>
                  <a:spLocks noChangeArrowheads="1"/>
                </p:cNvSpPr>
                <p:nvPr/>
              </p:nvSpPr>
              <p:spPr bwMode="gray">
                <a:xfrm>
                  <a:off x="4389" y="1265"/>
                  <a:ext cx="157" cy="156"/>
                </a:xfrm>
                <a:prstGeom prst="ellipse">
                  <a:avLst/>
                </a:prstGeom>
                <a:gradFill rotWithShape="1">
                  <a:gsLst>
                    <a:gs pos="0">
                      <a:srgbClr val="5BCD81">
                        <a:gamma/>
                        <a:shade val="63529"/>
                        <a:invGamma/>
                      </a:srgbClr>
                    </a:gs>
                    <a:gs pos="100000">
                      <a:srgbClr val="5BCD81">
                        <a:alpha val="0"/>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182" name="Oval 94"/>
                <p:cNvSpPr>
                  <a:spLocks noChangeArrowheads="1"/>
                </p:cNvSpPr>
                <p:nvPr/>
              </p:nvSpPr>
              <p:spPr bwMode="gray">
                <a:xfrm>
                  <a:off x="4397" y="1272"/>
                  <a:ext cx="141" cy="140"/>
                </a:xfrm>
                <a:prstGeom prst="ellipse">
                  <a:avLst/>
                </a:prstGeom>
                <a:solidFill>
                  <a:srgbClr val="333333"/>
                </a:soli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grpSp>
              <p:nvGrpSpPr>
                <p:cNvPr id="27" name="Group 95"/>
                <p:cNvGrpSpPr>
                  <a:grpSpLocks/>
                </p:cNvGrpSpPr>
                <p:nvPr/>
              </p:nvGrpSpPr>
              <p:grpSpPr bwMode="auto">
                <a:xfrm>
                  <a:off x="4399" y="1274"/>
                  <a:ext cx="137" cy="136"/>
                  <a:chOff x="4166" y="1706"/>
                  <a:chExt cx="1252" cy="1252"/>
                </a:xfrm>
              </p:grpSpPr>
              <p:sp>
                <p:nvSpPr>
                  <p:cNvPr id="184" name="Oval 9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185" name="Oval 9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186" name="Oval 9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187" name="Oval 9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grpSp>
          </p:grpSp>
          <p:grpSp>
            <p:nvGrpSpPr>
              <p:cNvPr id="28" name="组合 173"/>
              <p:cNvGrpSpPr/>
              <p:nvPr/>
            </p:nvGrpSpPr>
            <p:grpSpPr>
              <a:xfrm>
                <a:off x="6074394" y="2072857"/>
                <a:ext cx="794243" cy="648332"/>
                <a:chOff x="3834941" y="1784363"/>
                <a:chExt cx="2592387" cy="2116137"/>
              </a:xfrm>
            </p:grpSpPr>
            <p:sp>
              <p:nvSpPr>
                <p:cNvPr id="176" name="Rectangle 19"/>
                <p:cNvSpPr>
                  <a:spLocks noChangeArrowheads="1"/>
                </p:cNvSpPr>
                <p:nvPr/>
              </p:nvSpPr>
              <p:spPr bwMode="auto">
                <a:xfrm rot="525249">
                  <a:off x="3839703" y="1793888"/>
                  <a:ext cx="2586038" cy="2106612"/>
                </a:xfrm>
                <a:prstGeom prst="rect">
                  <a:avLst/>
                </a:prstGeom>
                <a:solidFill>
                  <a:srgbClr val="EAEAEA"/>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71842" dir="13500000" algn="ctr" rotWithShape="0">
                          <a:srgbClr val="808080"/>
                        </a:outerShdw>
                      </a:effectLst>
                    </a14:hiddenEffects>
                  </a:ext>
                </a:extLst>
              </p:spPr>
              <p:txBody>
                <a:bodyPr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177" name="Rectangle 12"/>
                <p:cNvSpPr>
                  <a:spLocks noChangeArrowheads="1"/>
                </p:cNvSpPr>
                <p:nvPr/>
              </p:nvSpPr>
              <p:spPr bwMode="auto">
                <a:xfrm>
                  <a:off x="3834941" y="1784363"/>
                  <a:ext cx="2592387" cy="2111375"/>
                </a:xfrm>
                <a:prstGeom prst="rect">
                  <a:avLst/>
                </a:prstGeom>
                <a:solidFill>
                  <a:srgbClr val="FFFFFF"/>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71842" dir="13500000" algn="ctr" rotWithShape="0">
                          <a:srgbClr val="808080"/>
                        </a:outerShdw>
                      </a:effectLst>
                    </a14:hiddenEffects>
                  </a:ext>
                </a:extLst>
              </p:spPr>
              <p:txBody>
                <a:bodyPr wrap="none" anchor="ctr"/>
                <a:lstStyle/>
                <a:p>
                  <a:pPr algn="ctr" fontAlgn="base">
                    <a:spcBef>
                      <a:spcPct val="0"/>
                    </a:spcBef>
                    <a:spcAft>
                      <a:spcPct val="0"/>
                    </a:spcAft>
                    <a:defRPr/>
                  </a:pPr>
                  <a:endParaRPr kumimoji="1" lang="zh-CN" altLang="en-US" sz="2400" b="1" kern="0">
                    <a:solidFill>
                      <a:srgbClr val="FFFFFF"/>
                    </a:solidFill>
                    <a:latin typeface="Arial" charset="0"/>
                  </a:endParaRPr>
                </a:p>
              </p:txBody>
            </p:sp>
          </p:grpSp>
          <p:pic>
            <p:nvPicPr>
              <p:cNvPr id="175" name="图片 17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flipH="1">
                <a:off x="6075356" y="2076730"/>
                <a:ext cx="815771" cy="754523"/>
              </a:xfrm>
              <a:prstGeom prst="rect">
                <a:avLst/>
              </a:prstGeom>
            </p:spPr>
          </p:pic>
        </p:grpSp>
        <p:grpSp>
          <p:nvGrpSpPr>
            <p:cNvPr id="29" name="组合 23"/>
            <p:cNvGrpSpPr/>
            <p:nvPr/>
          </p:nvGrpSpPr>
          <p:grpSpPr>
            <a:xfrm>
              <a:off x="3914943" y="3432649"/>
              <a:ext cx="1065623" cy="869857"/>
              <a:chOff x="4186323" y="3654174"/>
              <a:chExt cx="794243" cy="648332"/>
            </a:xfrm>
          </p:grpSpPr>
          <p:grpSp>
            <p:nvGrpSpPr>
              <p:cNvPr id="38" name="Group 133"/>
              <p:cNvGrpSpPr>
                <a:grpSpLocks/>
              </p:cNvGrpSpPr>
              <p:nvPr/>
            </p:nvGrpSpPr>
            <p:grpSpPr bwMode="auto">
              <a:xfrm>
                <a:off x="4573661" y="3972893"/>
                <a:ext cx="287338" cy="292100"/>
                <a:chOff x="4377" y="1253"/>
                <a:chExt cx="181" cy="179"/>
              </a:xfrm>
            </p:grpSpPr>
            <p:sp>
              <p:nvSpPr>
                <p:cNvPr id="163" name="Oval 134"/>
                <p:cNvSpPr>
                  <a:spLocks noChangeArrowheads="1"/>
                </p:cNvSpPr>
                <p:nvPr/>
              </p:nvSpPr>
              <p:spPr bwMode="gray">
                <a:xfrm>
                  <a:off x="4377" y="1253"/>
                  <a:ext cx="181" cy="179"/>
                </a:xfrm>
                <a:prstGeom prst="ellipse">
                  <a:avLst/>
                </a:prstGeom>
                <a:gradFill rotWithShape="1">
                  <a:gsLst>
                    <a:gs pos="0">
                      <a:srgbClr val="5BCD81">
                        <a:gamma/>
                        <a:tint val="0"/>
                        <a:invGamma/>
                      </a:srgbClr>
                    </a:gs>
                    <a:gs pos="50000">
                      <a:srgbClr val="5BCD81"/>
                    </a:gs>
                    <a:gs pos="100000">
                      <a:srgbClr val="5BCD81">
                        <a:gamma/>
                        <a:tint val="0"/>
                        <a:invGamma/>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164" name="Oval 135"/>
                <p:cNvSpPr>
                  <a:spLocks noChangeArrowheads="1"/>
                </p:cNvSpPr>
                <p:nvPr/>
              </p:nvSpPr>
              <p:spPr bwMode="gray">
                <a:xfrm>
                  <a:off x="4377" y="1253"/>
                  <a:ext cx="181" cy="179"/>
                </a:xfrm>
                <a:prstGeom prst="ellipse">
                  <a:avLst/>
                </a:prstGeom>
                <a:gradFill rotWithShape="1">
                  <a:gsLst>
                    <a:gs pos="0">
                      <a:srgbClr val="5BCD81">
                        <a:alpha val="32001"/>
                      </a:srgbClr>
                    </a:gs>
                    <a:gs pos="100000">
                      <a:srgbClr val="5BCD81">
                        <a:gamma/>
                        <a:shade val="46275"/>
                        <a:invGamma/>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165" name="Oval 136"/>
                <p:cNvSpPr>
                  <a:spLocks noChangeArrowheads="1"/>
                </p:cNvSpPr>
                <p:nvPr/>
              </p:nvSpPr>
              <p:spPr bwMode="gray">
                <a:xfrm>
                  <a:off x="4389" y="1265"/>
                  <a:ext cx="157" cy="155"/>
                </a:xfrm>
                <a:prstGeom prst="ellipse">
                  <a:avLst/>
                </a:prstGeom>
                <a:gradFill rotWithShape="1">
                  <a:gsLst>
                    <a:gs pos="0">
                      <a:srgbClr val="5BCD81">
                        <a:gamma/>
                        <a:shade val="54118"/>
                        <a:invGamma/>
                      </a:srgbClr>
                    </a:gs>
                    <a:gs pos="50000">
                      <a:srgbClr val="5BCD81"/>
                    </a:gs>
                    <a:gs pos="100000">
                      <a:srgbClr val="5BCD81">
                        <a:gamma/>
                        <a:shade val="54118"/>
                        <a:invGamma/>
                      </a:srgbClr>
                    </a:gs>
                  </a:gsLst>
                  <a:lin ang="189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166" name="Oval 137"/>
                <p:cNvSpPr>
                  <a:spLocks noChangeArrowheads="1"/>
                </p:cNvSpPr>
                <p:nvPr/>
              </p:nvSpPr>
              <p:spPr bwMode="gray">
                <a:xfrm>
                  <a:off x="4389" y="1265"/>
                  <a:ext cx="157" cy="156"/>
                </a:xfrm>
                <a:prstGeom prst="ellipse">
                  <a:avLst/>
                </a:prstGeom>
                <a:gradFill rotWithShape="1">
                  <a:gsLst>
                    <a:gs pos="0">
                      <a:srgbClr val="5BCD81">
                        <a:gamma/>
                        <a:shade val="63529"/>
                        <a:invGamma/>
                      </a:srgbClr>
                    </a:gs>
                    <a:gs pos="100000">
                      <a:srgbClr val="5BCD81">
                        <a:alpha val="0"/>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167" name="Oval 138"/>
                <p:cNvSpPr>
                  <a:spLocks noChangeArrowheads="1"/>
                </p:cNvSpPr>
                <p:nvPr/>
              </p:nvSpPr>
              <p:spPr bwMode="gray">
                <a:xfrm>
                  <a:off x="4397" y="1272"/>
                  <a:ext cx="141" cy="140"/>
                </a:xfrm>
                <a:prstGeom prst="ellipse">
                  <a:avLst/>
                </a:prstGeom>
                <a:solidFill>
                  <a:srgbClr val="333333"/>
                </a:soli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grpSp>
              <p:nvGrpSpPr>
                <p:cNvPr id="40" name="Group 139"/>
                <p:cNvGrpSpPr>
                  <a:grpSpLocks/>
                </p:cNvGrpSpPr>
                <p:nvPr/>
              </p:nvGrpSpPr>
              <p:grpSpPr bwMode="auto">
                <a:xfrm>
                  <a:off x="4399" y="1274"/>
                  <a:ext cx="137" cy="136"/>
                  <a:chOff x="4166" y="1706"/>
                  <a:chExt cx="1252" cy="1252"/>
                </a:xfrm>
              </p:grpSpPr>
              <p:sp>
                <p:nvSpPr>
                  <p:cNvPr id="169" name="Oval 140"/>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170" name="Oval 141"/>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171" name="Oval 142"/>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172" name="Oval 143"/>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grpSp>
          </p:grpSp>
          <p:grpSp>
            <p:nvGrpSpPr>
              <p:cNvPr id="41" name="Group 89"/>
              <p:cNvGrpSpPr>
                <a:grpSpLocks/>
              </p:cNvGrpSpPr>
              <p:nvPr/>
            </p:nvGrpSpPr>
            <p:grpSpPr bwMode="auto">
              <a:xfrm rot="20997199">
                <a:off x="4476835" y="3776525"/>
                <a:ext cx="287338" cy="284162"/>
                <a:chOff x="4377" y="1253"/>
                <a:chExt cx="181" cy="179"/>
              </a:xfrm>
            </p:grpSpPr>
            <p:sp>
              <p:nvSpPr>
                <p:cNvPr id="153" name="Oval 90"/>
                <p:cNvSpPr>
                  <a:spLocks noChangeArrowheads="1"/>
                </p:cNvSpPr>
                <p:nvPr/>
              </p:nvSpPr>
              <p:spPr bwMode="gray">
                <a:xfrm>
                  <a:off x="4377" y="1253"/>
                  <a:ext cx="181" cy="179"/>
                </a:xfrm>
                <a:prstGeom prst="ellipse">
                  <a:avLst/>
                </a:prstGeom>
                <a:gradFill rotWithShape="1">
                  <a:gsLst>
                    <a:gs pos="0">
                      <a:srgbClr val="5BCD81">
                        <a:gamma/>
                        <a:tint val="0"/>
                        <a:invGamma/>
                      </a:srgbClr>
                    </a:gs>
                    <a:gs pos="50000">
                      <a:srgbClr val="5BCD81"/>
                    </a:gs>
                    <a:gs pos="100000">
                      <a:srgbClr val="5BCD81">
                        <a:gamma/>
                        <a:tint val="0"/>
                        <a:invGamma/>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154" name="Oval 91"/>
                <p:cNvSpPr>
                  <a:spLocks noChangeArrowheads="1"/>
                </p:cNvSpPr>
                <p:nvPr/>
              </p:nvSpPr>
              <p:spPr bwMode="gray">
                <a:xfrm>
                  <a:off x="4377" y="1253"/>
                  <a:ext cx="181" cy="179"/>
                </a:xfrm>
                <a:prstGeom prst="ellipse">
                  <a:avLst/>
                </a:prstGeom>
                <a:gradFill rotWithShape="1">
                  <a:gsLst>
                    <a:gs pos="0">
                      <a:srgbClr val="5BCD81">
                        <a:alpha val="32001"/>
                      </a:srgbClr>
                    </a:gs>
                    <a:gs pos="100000">
                      <a:srgbClr val="5BCD81">
                        <a:gamma/>
                        <a:shade val="46275"/>
                        <a:invGamma/>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155" name="Oval 92"/>
                <p:cNvSpPr>
                  <a:spLocks noChangeArrowheads="1"/>
                </p:cNvSpPr>
                <p:nvPr/>
              </p:nvSpPr>
              <p:spPr bwMode="gray">
                <a:xfrm>
                  <a:off x="4389" y="1265"/>
                  <a:ext cx="157" cy="155"/>
                </a:xfrm>
                <a:prstGeom prst="ellipse">
                  <a:avLst/>
                </a:prstGeom>
                <a:gradFill rotWithShape="1">
                  <a:gsLst>
                    <a:gs pos="0">
                      <a:srgbClr val="5BCD81">
                        <a:gamma/>
                        <a:shade val="54118"/>
                        <a:invGamma/>
                      </a:srgbClr>
                    </a:gs>
                    <a:gs pos="50000">
                      <a:srgbClr val="5BCD81"/>
                    </a:gs>
                    <a:gs pos="100000">
                      <a:srgbClr val="5BCD81">
                        <a:gamma/>
                        <a:shade val="54118"/>
                        <a:invGamma/>
                      </a:srgbClr>
                    </a:gs>
                  </a:gsLst>
                  <a:lin ang="189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156" name="Oval 93"/>
                <p:cNvSpPr>
                  <a:spLocks noChangeArrowheads="1"/>
                </p:cNvSpPr>
                <p:nvPr/>
              </p:nvSpPr>
              <p:spPr bwMode="gray">
                <a:xfrm>
                  <a:off x="4389" y="1265"/>
                  <a:ext cx="157" cy="156"/>
                </a:xfrm>
                <a:prstGeom prst="ellipse">
                  <a:avLst/>
                </a:prstGeom>
                <a:gradFill rotWithShape="1">
                  <a:gsLst>
                    <a:gs pos="0">
                      <a:srgbClr val="5BCD81">
                        <a:gamma/>
                        <a:shade val="63529"/>
                        <a:invGamma/>
                      </a:srgbClr>
                    </a:gs>
                    <a:gs pos="100000">
                      <a:srgbClr val="5BCD81">
                        <a:alpha val="0"/>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157" name="Oval 94"/>
                <p:cNvSpPr>
                  <a:spLocks noChangeArrowheads="1"/>
                </p:cNvSpPr>
                <p:nvPr/>
              </p:nvSpPr>
              <p:spPr bwMode="gray">
                <a:xfrm>
                  <a:off x="4397" y="1272"/>
                  <a:ext cx="141" cy="140"/>
                </a:xfrm>
                <a:prstGeom prst="ellipse">
                  <a:avLst/>
                </a:prstGeom>
                <a:solidFill>
                  <a:srgbClr val="333333"/>
                </a:soli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grpSp>
              <p:nvGrpSpPr>
                <p:cNvPr id="49" name="Group 95"/>
                <p:cNvGrpSpPr>
                  <a:grpSpLocks/>
                </p:cNvGrpSpPr>
                <p:nvPr/>
              </p:nvGrpSpPr>
              <p:grpSpPr bwMode="auto">
                <a:xfrm>
                  <a:off x="4399" y="1274"/>
                  <a:ext cx="137" cy="136"/>
                  <a:chOff x="4166" y="1706"/>
                  <a:chExt cx="1252" cy="1252"/>
                </a:xfrm>
              </p:grpSpPr>
              <p:sp>
                <p:nvSpPr>
                  <p:cNvPr id="159" name="Oval 9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160" name="Oval 9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161" name="Oval 9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162" name="Oval 9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grpSp>
          </p:grpSp>
          <p:grpSp>
            <p:nvGrpSpPr>
              <p:cNvPr id="54" name="组合 148"/>
              <p:cNvGrpSpPr/>
              <p:nvPr/>
            </p:nvGrpSpPr>
            <p:grpSpPr>
              <a:xfrm rot="20997199">
                <a:off x="4186323" y="3654174"/>
                <a:ext cx="794243" cy="648332"/>
                <a:chOff x="3834941" y="1784363"/>
                <a:chExt cx="2592387" cy="2116137"/>
              </a:xfrm>
            </p:grpSpPr>
            <p:sp>
              <p:nvSpPr>
                <p:cNvPr id="151" name="Rectangle 19"/>
                <p:cNvSpPr>
                  <a:spLocks noChangeArrowheads="1"/>
                </p:cNvSpPr>
                <p:nvPr/>
              </p:nvSpPr>
              <p:spPr bwMode="auto">
                <a:xfrm rot="525249">
                  <a:off x="3839703" y="1793888"/>
                  <a:ext cx="2586038" cy="2106612"/>
                </a:xfrm>
                <a:prstGeom prst="rect">
                  <a:avLst/>
                </a:prstGeom>
                <a:solidFill>
                  <a:srgbClr val="EAEAEA"/>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71842" dir="13500000" algn="ctr" rotWithShape="0">
                          <a:srgbClr val="808080"/>
                        </a:outerShdw>
                      </a:effectLst>
                    </a14:hiddenEffects>
                  </a:ext>
                </a:extLst>
              </p:spPr>
              <p:txBody>
                <a:bodyPr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152" name="Rectangle 12"/>
                <p:cNvSpPr>
                  <a:spLocks noChangeArrowheads="1"/>
                </p:cNvSpPr>
                <p:nvPr/>
              </p:nvSpPr>
              <p:spPr bwMode="auto">
                <a:xfrm>
                  <a:off x="3834941" y="1784363"/>
                  <a:ext cx="2592387" cy="2111375"/>
                </a:xfrm>
                <a:prstGeom prst="rect">
                  <a:avLst/>
                </a:prstGeom>
                <a:solidFill>
                  <a:srgbClr val="FFFFFF"/>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71842" dir="13500000" algn="ctr" rotWithShape="0">
                          <a:srgbClr val="808080"/>
                        </a:outerShdw>
                      </a:effectLst>
                    </a14:hiddenEffects>
                  </a:ext>
                </a:extLst>
              </p:spPr>
              <p:txBody>
                <a:bodyPr wrap="none" anchor="ctr"/>
                <a:lstStyle/>
                <a:p>
                  <a:pPr algn="ctr" fontAlgn="base">
                    <a:spcBef>
                      <a:spcPct val="0"/>
                    </a:spcBef>
                    <a:spcAft>
                      <a:spcPct val="0"/>
                    </a:spcAft>
                    <a:defRPr/>
                  </a:pPr>
                  <a:endParaRPr kumimoji="1" lang="zh-CN" altLang="en-US" sz="2400" b="1" kern="0">
                    <a:solidFill>
                      <a:srgbClr val="FFFFFF"/>
                    </a:solidFill>
                    <a:latin typeface="Arial" charset="0"/>
                  </a:endParaRPr>
                </a:p>
              </p:txBody>
            </p:sp>
          </p:grpSp>
          <p:pic>
            <p:nvPicPr>
              <p:cNvPr id="150" name="图片 149"/>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rot="20997199" flipH="1">
                <a:off x="4241886" y="3740648"/>
                <a:ext cx="663550" cy="495483"/>
              </a:xfrm>
              <a:prstGeom prst="rect">
                <a:avLst/>
              </a:prstGeom>
            </p:spPr>
          </p:pic>
        </p:grpSp>
        <p:grpSp>
          <p:nvGrpSpPr>
            <p:cNvPr id="72" name="组合 25"/>
            <p:cNvGrpSpPr/>
            <p:nvPr/>
          </p:nvGrpSpPr>
          <p:grpSpPr>
            <a:xfrm rot="2377386">
              <a:off x="7389583" y="4927660"/>
              <a:ext cx="794243" cy="648332"/>
              <a:chOff x="3834941" y="1784363"/>
              <a:chExt cx="2592387" cy="2116137"/>
            </a:xfrm>
          </p:grpSpPr>
          <p:sp>
            <p:nvSpPr>
              <p:cNvPr id="119" name="Rectangle 19"/>
              <p:cNvSpPr>
                <a:spLocks noChangeArrowheads="1"/>
              </p:cNvSpPr>
              <p:nvPr/>
            </p:nvSpPr>
            <p:spPr bwMode="auto">
              <a:xfrm rot="525249">
                <a:off x="3839703" y="1793888"/>
                <a:ext cx="2586038" cy="2106612"/>
              </a:xfrm>
              <a:prstGeom prst="rect">
                <a:avLst/>
              </a:prstGeom>
              <a:solidFill>
                <a:srgbClr val="EAEAEA"/>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71842" dir="13500000" algn="ctr" rotWithShape="0">
                        <a:srgbClr val="808080"/>
                      </a:outerShdw>
                    </a:effectLst>
                  </a14:hiddenEffects>
                </a:ext>
              </a:extLst>
            </p:spPr>
            <p:txBody>
              <a:bodyPr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120" name="Rectangle 12"/>
              <p:cNvSpPr>
                <a:spLocks noChangeArrowheads="1"/>
              </p:cNvSpPr>
              <p:nvPr/>
            </p:nvSpPr>
            <p:spPr bwMode="auto">
              <a:xfrm>
                <a:off x="3834941" y="1784363"/>
                <a:ext cx="2592387" cy="2111375"/>
              </a:xfrm>
              <a:prstGeom prst="rect">
                <a:avLst/>
              </a:prstGeom>
              <a:solidFill>
                <a:srgbClr val="FFFFFF"/>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71842" dir="13500000" algn="ctr" rotWithShape="0">
                        <a:srgbClr val="808080"/>
                      </a:outerShdw>
                    </a:effectLst>
                  </a14:hiddenEffects>
                </a:ext>
              </a:extLst>
            </p:spPr>
            <p:txBody>
              <a:bodyPr wrap="none" anchor="ctr"/>
              <a:lstStyle/>
              <a:p>
                <a:pPr algn="ctr" fontAlgn="base">
                  <a:spcBef>
                    <a:spcPct val="0"/>
                  </a:spcBef>
                  <a:spcAft>
                    <a:spcPct val="0"/>
                  </a:spcAft>
                  <a:defRPr/>
                </a:pPr>
                <a:endParaRPr kumimoji="1" lang="zh-CN" altLang="en-US" sz="2400" b="1" kern="0">
                  <a:solidFill>
                    <a:srgbClr val="FFFFFF"/>
                  </a:solidFill>
                  <a:latin typeface="Arial" charset="0"/>
                </a:endParaRPr>
              </a:p>
            </p:txBody>
          </p:sp>
        </p:grpSp>
        <p:grpSp>
          <p:nvGrpSpPr>
            <p:cNvPr id="80" name="组合 26"/>
            <p:cNvGrpSpPr/>
            <p:nvPr/>
          </p:nvGrpSpPr>
          <p:grpSpPr>
            <a:xfrm>
              <a:off x="7522545" y="4852800"/>
              <a:ext cx="1109331" cy="859986"/>
              <a:chOff x="7501529" y="5050011"/>
              <a:chExt cx="775284" cy="601024"/>
            </a:xfrm>
          </p:grpSpPr>
          <p:grpSp>
            <p:nvGrpSpPr>
              <p:cNvPr id="90" name="组合 94"/>
              <p:cNvGrpSpPr/>
              <p:nvPr/>
            </p:nvGrpSpPr>
            <p:grpSpPr>
              <a:xfrm>
                <a:off x="7526411" y="5050011"/>
                <a:ext cx="441022" cy="434182"/>
                <a:chOff x="7526411" y="5050011"/>
                <a:chExt cx="441022" cy="434182"/>
              </a:xfrm>
            </p:grpSpPr>
            <p:grpSp>
              <p:nvGrpSpPr>
                <p:cNvPr id="95" name="Group 122"/>
                <p:cNvGrpSpPr>
                  <a:grpSpLocks/>
                </p:cNvGrpSpPr>
                <p:nvPr/>
              </p:nvGrpSpPr>
              <p:grpSpPr bwMode="auto">
                <a:xfrm>
                  <a:off x="7526411" y="5192093"/>
                  <a:ext cx="287338" cy="292100"/>
                  <a:chOff x="4377" y="1253"/>
                  <a:chExt cx="181" cy="179"/>
                </a:xfrm>
              </p:grpSpPr>
              <p:sp>
                <p:nvSpPr>
                  <p:cNvPr id="109" name="Oval 123"/>
                  <p:cNvSpPr>
                    <a:spLocks noChangeArrowheads="1"/>
                  </p:cNvSpPr>
                  <p:nvPr/>
                </p:nvSpPr>
                <p:spPr bwMode="gray">
                  <a:xfrm>
                    <a:off x="4377" y="1253"/>
                    <a:ext cx="181" cy="179"/>
                  </a:xfrm>
                  <a:prstGeom prst="ellipse">
                    <a:avLst/>
                  </a:prstGeom>
                  <a:gradFill rotWithShape="1">
                    <a:gsLst>
                      <a:gs pos="0">
                        <a:srgbClr val="5BCD81">
                          <a:gamma/>
                          <a:tint val="0"/>
                          <a:invGamma/>
                        </a:srgbClr>
                      </a:gs>
                      <a:gs pos="50000">
                        <a:srgbClr val="5BCD81"/>
                      </a:gs>
                      <a:gs pos="100000">
                        <a:srgbClr val="5BCD81">
                          <a:gamma/>
                          <a:tint val="0"/>
                          <a:invGamma/>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110" name="Oval 124"/>
                  <p:cNvSpPr>
                    <a:spLocks noChangeArrowheads="1"/>
                  </p:cNvSpPr>
                  <p:nvPr/>
                </p:nvSpPr>
                <p:spPr bwMode="gray">
                  <a:xfrm>
                    <a:off x="4377" y="1253"/>
                    <a:ext cx="181" cy="179"/>
                  </a:xfrm>
                  <a:prstGeom prst="ellipse">
                    <a:avLst/>
                  </a:prstGeom>
                  <a:gradFill rotWithShape="1">
                    <a:gsLst>
                      <a:gs pos="0">
                        <a:srgbClr val="5BCD81">
                          <a:alpha val="32001"/>
                        </a:srgbClr>
                      </a:gs>
                      <a:gs pos="100000">
                        <a:srgbClr val="5BCD81">
                          <a:gamma/>
                          <a:shade val="46275"/>
                          <a:invGamma/>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111" name="Oval 125"/>
                  <p:cNvSpPr>
                    <a:spLocks noChangeArrowheads="1"/>
                  </p:cNvSpPr>
                  <p:nvPr/>
                </p:nvSpPr>
                <p:spPr bwMode="gray">
                  <a:xfrm>
                    <a:off x="4389" y="1265"/>
                    <a:ext cx="157" cy="155"/>
                  </a:xfrm>
                  <a:prstGeom prst="ellipse">
                    <a:avLst/>
                  </a:prstGeom>
                  <a:gradFill rotWithShape="1">
                    <a:gsLst>
                      <a:gs pos="0">
                        <a:srgbClr val="5BCD81">
                          <a:gamma/>
                          <a:shade val="54118"/>
                          <a:invGamma/>
                        </a:srgbClr>
                      </a:gs>
                      <a:gs pos="50000">
                        <a:srgbClr val="5BCD81"/>
                      </a:gs>
                      <a:gs pos="100000">
                        <a:srgbClr val="5BCD81">
                          <a:gamma/>
                          <a:shade val="54118"/>
                          <a:invGamma/>
                        </a:srgbClr>
                      </a:gs>
                    </a:gsLst>
                    <a:lin ang="189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112" name="Oval 126"/>
                  <p:cNvSpPr>
                    <a:spLocks noChangeArrowheads="1"/>
                  </p:cNvSpPr>
                  <p:nvPr/>
                </p:nvSpPr>
                <p:spPr bwMode="gray">
                  <a:xfrm>
                    <a:off x="4389" y="1265"/>
                    <a:ext cx="157" cy="156"/>
                  </a:xfrm>
                  <a:prstGeom prst="ellipse">
                    <a:avLst/>
                  </a:prstGeom>
                  <a:gradFill rotWithShape="1">
                    <a:gsLst>
                      <a:gs pos="0">
                        <a:srgbClr val="5BCD81">
                          <a:gamma/>
                          <a:shade val="63529"/>
                          <a:invGamma/>
                        </a:srgbClr>
                      </a:gs>
                      <a:gs pos="100000">
                        <a:srgbClr val="5BCD81">
                          <a:alpha val="0"/>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113" name="Oval 127"/>
                  <p:cNvSpPr>
                    <a:spLocks noChangeArrowheads="1"/>
                  </p:cNvSpPr>
                  <p:nvPr/>
                </p:nvSpPr>
                <p:spPr bwMode="gray">
                  <a:xfrm>
                    <a:off x="4397" y="1272"/>
                    <a:ext cx="141" cy="140"/>
                  </a:xfrm>
                  <a:prstGeom prst="ellipse">
                    <a:avLst/>
                  </a:prstGeom>
                  <a:solidFill>
                    <a:srgbClr val="333333"/>
                  </a:soli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grpSp>
                <p:nvGrpSpPr>
                  <p:cNvPr id="13312" name="Group 128"/>
                  <p:cNvGrpSpPr>
                    <a:grpSpLocks/>
                  </p:cNvGrpSpPr>
                  <p:nvPr/>
                </p:nvGrpSpPr>
                <p:grpSpPr bwMode="auto">
                  <a:xfrm>
                    <a:off x="4399" y="1274"/>
                    <a:ext cx="137" cy="136"/>
                    <a:chOff x="4166" y="1706"/>
                    <a:chExt cx="1252" cy="1252"/>
                  </a:xfrm>
                </p:grpSpPr>
                <p:sp>
                  <p:nvSpPr>
                    <p:cNvPr id="115" name="Oval 129"/>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116" name="Oval 130"/>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117" name="Oval 131"/>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118" name="Oval 132"/>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grpSp>
            </p:grpSp>
            <p:grpSp>
              <p:nvGrpSpPr>
                <p:cNvPr id="13313" name="Group 89"/>
                <p:cNvGrpSpPr>
                  <a:grpSpLocks/>
                </p:cNvGrpSpPr>
                <p:nvPr/>
              </p:nvGrpSpPr>
              <p:grpSpPr bwMode="auto">
                <a:xfrm rot="2377386">
                  <a:off x="7680095" y="5050011"/>
                  <a:ext cx="287338" cy="284162"/>
                  <a:chOff x="4377" y="1253"/>
                  <a:chExt cx="181" cy="179"/>
                </a:xfrm>
              </p:grpSpPr>
              <p:sp>
                <p:nvSpPr>
                  <p:cNvPr id="99" name="Oval 90"/>
                  <p:cNvSpPr>
                    <a:spLocks noChangeArrowheads="1"/>
                  </p:cNvSpPr>
                  <p:nvPr/>
                </p:nvSpPr>
                <p:spPr bwMode="gray">
                  <a:xfrm>
                    <a:off x="4377" y="1253"/>
                    <a:ext cx="181" cy="179"/>
                  </a:xfrm>
                  <a:prstGeom prst="ellipse">
                    <a:avLst/>
                  </a:prstGeom>
                  <a:gradFill rotWithShape="1">
                    <a:gsLst>
                      <a:gs pos="0">
                        <a:srgbClr val="5BCD81">
                          <a:gamma/>
                          <a:tint val="0"/>
                          <a:invGamma/>
                        </a:srgbClr>
                      </a:gs>
                      <a:gs pos="50000">
                        <a:srgbClr val="5BCD81"/>
                      </a:gs>
                      <a:gs pos="100000">
                        <a:srgbClr val="5BCD81">
                          <a:gamma/>
                          <a:tint val="0"/>
                          <a:invGamma/>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100" name="Oval 91"/>
                  <p:cNvSpPr>
                    <a:spLocks noChangeArrowheads="1"/>
                  </p:cNvSpPr>
                  <p:nvPr/>
                </p:nvSpPr>
                <p:spPr bwMode="gray">
                  <a:xfrm>
                    <a:off x="4377" y="1253"/>
                    <a:ext cx="181" cy="179"/>
                  </a:xfrm>
                  <a:prstGeom prst="ellipse">
                    <a:avLst/>
                  </a:prstGeom>
                  <a:gradFill rotWithShape="1">
                    <a:gsLst>
                      <a:gs pos="0">
                        <a:srgbClr val="5BCD81">
                          <a:alpha val="32001"/>
                        </a:srgbClr>
                      </a:gs>
                      <a:gs pos="100000">
                        <a:srgbClr val="5BCD81">
                          <a:gamma/>
                          <a:shade val="46275"/>
                          <a:invGamma/>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101" name="Oval 92"/>
                  <p:cNvSpPr>
                    <a:spLocks noChangeArrowheads="1"/>
                  </p:cNvSpPr>
                  <p:nvPr/>
                </p:nvSpPr>
                <p:spPr bwMode="gray">
                  <a:xfrm>
                    <a:off x="4389" y="1265"/>
                    <a:ext cx="157" cy="155"/>
                  </a:xfrm>
                  <a:prstGeom prst="ellipse">
                    <a:avLst/>
                  </a:prstGeom>
                  <a:gradFill rotWithShape="1">
                    <a:gsLst>
                      <a:gs pos="0">
                        <a:srgbClr val="5BCD81">
                          <a:gamma/>
                          <a:shade val="54118"/>
                          <a:invGamma/>
                        </a:srgbClr>
                      </a:gs>
                      <a:gs pos="50000">
                        <a:srgbClr val="5BCD81"/>
                      </a:gs>
                      <a:gs pos="100000">
                        <a:srgbClr val="5BCD81">
                          <a:gamma/>
                          <a:shade val="54118"/>
                          <a:invGamma/>
                        </a:srgbClr>
                      </a:gs>
                    </a:gsLst>
                    <a:lin ang="189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102" name="Oval 93"/>
                  <p:cNvSpPr>
                    <a:spLocks noChangeArrowheads="1"/>
                  </p:cNvSpPr>
                  <p:nvPr/>
                </p:nvSpPr>
                <p:spPr bwMode="gray">
                  <a:xfrm>
                    <a:off x="4389" y="1265"/>
                    <a:ext cx="157" cy="156"/>
                  </a:xfrm>
                  <a:prstGeom prst="ellipse">
                    <a:avLst/>
                  </a:prstGeom>
                  <a:gradFill rotWithShape="1">
                    <a:gsLst>
                      <a:gs pos="0">
                        <a:srgbClr val="5BCD81">
                          <a:gamma/>
                          <a:shade val="63529"/>
                          <a:invGamma/>
                        </a:srgbClr>
                      </a:gs>
                      <a:gs pos="100000">
                        <a:srgbClr val="5BCD81">
                          <a:alpha val="0"/>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103" name="Oval 94"/>
                  <p:cNvSpPr>
                    <a:spLocks noChangeArrowheads="1"/>
                  </p:cNvSpPr>
                  <p:nvPr/>
                </p:nvSpPr>
                <p:spPr bwMode="gray">
                  <a:xfrm>
                    <a:off x="4397" y="1272"/>
                    <a:ext cx="141" cy="140"/>
                  </a:xfrm>
                  <a:prstGeom prst="ellipse">
                    <a:avLst/>
                  </a:prstGeom>
                  <a:solidFill>
                    <a:srgbClr val="333333"/>
                  </a:soli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grpSp>
                <p:nvGrpSpPr>
                  <p:cNvPr id="13315" name="Group 95"/>
                  <p:cNvGrpSpPr>
                    <a:grpSpLocks/>
                  </p:cNvGrpSpPr>
                  <p:nvPr/>
                </p:nvGrpSpPr>
                <p:grpSpPr bwMode="auto">
                  <a:xfrm>
                    <a:off x="4399" y="1274"/>
                    <a:ext cx="137" cy="136"/>
                    <a:chOff x="4166" y="1706"/>
                    <a:chExt cx="1252" cy="1252"/>
                  </a:xfrm>
                </p:grpSpPr>
                <p:sp>
                  <p:nvSpPr>
                    <p:cNvPr id="105" name="Oval 9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106" name="Oval 9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107" name="Oval 9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108" name="Oval 9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grpSp>
            </p:grpSp>
          </p:grpSp>
          <p:pic>
            <p:nvPicPr>
              <p:cNvPr id="96" name="图片 95"/>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rot="2643222" flipH="1">
                <a:off x="7501529" y="5072788"/>
                <a:ext cx="775284" cy="578247"/>
              </a:xfrm>
              <a:prstGeom prst="rect">
                <a:avLst/>
              </a:prstGeom>
            </p:spPr>
          </p:pic>
        </p:grpSp>
        <p:grpSp>
          <p:nvGrpSpPr>
            <p:cNvPr id="13316" name="组合 27"/>
            <p:cNvGrpSpPr/>
            <p:nvPr/>
          </p:nvGrpSpPr>
          <p:grpSpPr>
            <a:xfrm>
              <a:off x="4677856" y="4709007"/>
              <a:ext cx="915396" cy="1121411"/>
              <a:chOff x="4987599" y="4910301"/>
              <a:chExt cx="648332" cy="794243"/>
            </a:xfrm>
          </p:grpSpPr>
          <p:grpSp>
            <p:nvGrpSpPr>
              <p:cNvPr id="13317" name="Group 111"/>
              <p:cNvGrpSpPr>
                <a:grpSpLocks/>
              </p:cNvGrpSpPr>
              <p:nvPr/>
            </p:nvGrpSpPr>
            <p:grpSpPr bwMode="auto">
              <a:xfrm rot="17629720">
                <a:off x="5151511" y="5196855"/>
                <a:ext cx="287338" cy="292100"/>
                <a:chOff x="4377" y="1253"/>
                <a:chExt cx="181" cy="179"/>
              </a:xfrm>
            </p:grpSpPr>
            <p:sp>
              <p:nvSpPr>
                <p:cNvPr id="85" name="Oval 112"/>
                <p:cNvSpPr>
                  <a:spLocks noChangeArrowheads="1"/>
                </p:cNvSpPr>
                <p:nvPr/>
              </p:nvSpPr>
              <p:spPr bwMode="gray">
                <a:xfrm>
                  <a:off x="4377" y="1253"/>
                  <a:ext cx="181" cy="179"/>
                </a:xfrm>
                <a:prstGeom prst="ellipse">
                  <a:avLst/>
                </a:prstGeom>
                <a:gradFill rotWithShape="1">
                  <a:gsLst>
                    <a:gs pos="0">
                      <a:srgbClr val="5BCD81">
                        <a:gamma/>
                        <a:tint val="0"/>
                        <a:invGamma/>
                      </a:srgbClr>
                    </a:gs>
                    <a:gs pos="50000">
                      <a:srgbClr val="5BCD81"/>
                    </a:gs>
                    <a:gs pos="100000">
                      <a:srgbClr val="5BCD81">
                        <a:gamma/>
                        <a:tint val="0"/>
                        <a:invGamma/>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86" name="Oval 113"/>
                <p:cNvSpPr>
                  <a:spLocks noChangeArrowheads="1"/>
                </p:cNvSpPr>
                <p:nvPr/>
              </p:nvSpPr>
              <p:spPr bwMode="gray">
                <a:xfrm>
                  <a:off x="4377" y="1253"/>
                  <a:ext cx="181" cy="179"/>
                </a:xfrm>
                <a:prstGeom prst="ellipse">
                  <a:avLst/>
                </a:prstGeom>
                <a:gradFill rotWithShape="1">
                  <a:gsLst>
                    <a:gs pos="0">
                      <a:srgbClr val="5BCD81">
                        <a:alpha val="32001"/>
                      </a:srgbClr>
                    </a:gs>
                    <a:gs pos="100000">
                      <a:srgbClr val="5BCD81">
                        <a:gamma/>
                        <a:shade val="46275"/>
                        <a:invGamma/>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87" name="Oval 114"/>
                <p:cNvSpPr>
                  <a:spLocks noChangeArrowheads="1"/>
                </p:cNvSpPr>
                <p:nvPr/>
              </p:nvSpPr>
              <p:spPr bwMode="gray">
                <a:xfrm>
                  <a:off x="4389" y="1265"/>
                  <a:ext cx="157" cy="155"/>
                </a:xfrm>
                <a:prstGeom prst="ellipse">
                  <a:avLst/>
                </a:prstGeom>
                <a:gradFill rotWithShape="1">
                  <a:gsLst>
                    <a:gs pos="0">
                      <a:srgbClr val="5BCD81">
                        <a:gamma/>
                        <a:shade val="54118"/>
                        <a:invGamma/>
                      </a:srgbClr>
                    </a:gs>
                    <a:gs pos="50000">
                      <a:srgbClr val="5BCD81"/>
                    </a:gs>
                    <a:gs pos="100000">
                      <a:srgbClr val="5BCD81">
                        <a:gamma/>
                        <a:shade val="54118"/>
                        <a:invGamma/>
                      </a:srgbClr>
                    </a:gs>
                  </a:gsLst>
                  <a:lin ang="189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88" name="Oval 115"/>
                <p:cNvSpPr>
                  <a:spLocks noChangeArrowheads="1"/>
                </p:cNvSpPr>
                <p:nvPr/>
              </p:nvSpPr>
              <p:spPr bwMode="gray">
                <a:xfrm>
                  <a:off x="4389" y="1265"/>
                  <a:ext cx="157" cy="156"/>
                </a:xfrm>
                <a:prstGeom prst="ellipse">
                  <a:avLst/>
                </a:prstGeom>
                <a:gradFill rotWithShape="1">
                  <a:gsLst>
                    <a:gs pos="0">
                      <a:srgbClr val="5BCD81">
                        <a:gamma/>
                        <a:shade val="63529"/>
                        <a:invGamma/>
                      </a:srgbClr>
                    </a:gs>
                    <a:gs pos="100000">
                      <a:srgbClr val="5BCD81">
                        <a:alpha val="0"/>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89" name="Oval 116"/>
                <p:cNvSpPr>
                  <a:spLocks noChangeArrowheads="1"/>
                </p:cNvSpPr>
                <p:nvPr/>
              </p:nvSpPr>
              <p:spPr bwMode="gray">
                <a:xfrm>
                  <a:off x="4397" y="1272"/>
                  <a:ext cx="141" cy="140"/>
                </a:xfrm>
                <a:prstGeom prst="ellipse">
                  <a:avLst/>
                </a:prstGeom>
                <a:solidFill>
                  <a:srgbClr val="333333"/>
                </a:soli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grpSp>
              <p:nvGrpSpPr>
                <p:cNvPr id="13318" name="Group 117"/>
                <p:cNvGrpSpPr>
                  <a:grpSpLocks/>
                </p:cNvGrpSpPr>
                <p:nvPr/>
              </p:nvGrpSpPr>
              <p:grpSpPr bwMode="auto">
                <a:xfrm>
                  <a:off x="4399" y="1274"/>
                  <a:ext cx="137" cy="136"/>
                  <a:chOff x="4166" y="1706"/>
                  <a:chExt cx="1252" cy="1252"/>
                </a:xfrm>
              </p:grpSpPr>
              <p:sp>
                <p:nvSpPr>
                  <p:cNvPr id="91" name="Oval 118"/>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92" name="Oval 119"/>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93" name="Oval 120"/>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94" name="Oval 121"/>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grpSp>
          </p:grpSp>
          <p:grpSp>
            <p:nvGrpSpPr>
              <p:cNvPr id="13319" name="Group 89"/>
              <p:cNvGrpSpPr>
                <a:grpSpLocks/>
              </p:cNvGrpSpPr>
              <p:nvPr/>
            </p:nvGrpSpPr>
            <p:grpSpPr bwMode="auto">
              <a:xfrm rot="18803519">
                <a:off x="5205155" y="5105608"/>
                <a:ext cx="287338" cy="284162"/>
                <a:chOff x="4377" y="1253"/>
                <a:chExt cx="181" cy="179"/>
              </a:xfrm>
            </p:grpSpPr>
            <p:sp>
              <p:nvSpPr>
                <p:cNvPr id="75" name="Oval 90"/>
                <p:cNvSpPr>
                  <a:spLocks noChangeArrowheads="1"/>
                </p:cNvSpPr>
                <p:nvPr/>
              </p:nvSpPr>
              <p:spPr bwMode="gray">
                <a:xfrm>
                  <a:off x="4377" y="1253"/>
                  <a:ext cx="181" cy="179"/>
                </a:xfrm>
                <a:prstGeom prst="ellipse">
                  <a:avLst/>
                </a:prstGeom>
                <a:gradFill rotWithShape="1">
                  <a:gsLst>
                    <a:gs pos="0">
                      <a:srgbClr val="5BCD81">
                        <a:gamma/>
                        <a:tint val="0"/>
                        <a:invGamma/>
                      </a:srgbClr>
                    </a:gs>
                    <a:gs pos="50000">
                      <a:srgbClr val="5BCD81"/>
                    </a:gs>
                    <a:gs pos="100000">
                      <a:srgbClr val="5BCD81">
                        <a:gamma/>
                        <a:tint val="0"/>
                        <a:invGamma/>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76" name="Oval 91"/>
                <p:cNvSpPr>
                  <a:spLocks noChangeArrowheads="1"/>
                </p:cNvSpPr>
                <p:nvPr/>
              </p:nvSpPr>
              <p:spPr bwMode="gray">
                <a:xfrm>
                  <a:off x="4377" y="1253"/>
                  <a:ext cx="181" cy="179"/>
                </a:xfrm>
                <a:prstGeom prst="ellipse">
                  <a:avLst/>
                </a:prstGeom>
                <a:gradFill rotWithShape="1">
                  <a:gsLst>
                    <a:gs pos="0">
                      <a:srgbClr val="5BCD81">
                        <a:alpha val="32001"/>
                      </a:srgbClr>
                    </a:gs>
                    <a:gs pos="100000">
                      <a:srgbClr val="5BCD81">
                        <a:gamma/>
                        <a:shade val="46275"/>
                        <a:invGamma/>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77" name="Oval 92"/>
                <p:cNvSpPr>
                  <a:spLocks noChangeArrowheads="1"/>
                </p:cNvSpPr>
                <p:nvPr/>
              </p:nvSpPr>
              <p:spPr bwMode="gray">
                <a:xfrm>
                  <a:off x="4389" y="1265"/>
                  <a:ext cx="157" cy="155"/>
                </a:xfrm>
                <a:prstGeom prst="ellipse">
                  <a:avLst/>
                </a:prstGeom>
                <a:gradFill rotWithShape="1">
                  <a:gsLst>
                    <a:gs pos="0">
                      <a:srgbClr val="5BCD81">
                        <a:gamma/>
                        <a:shade val="54118"/>
                        <a:invGamma/>
                      </a:srgbClr>
                    </a:gs>
                    <a:gs pos="50000">
                      <a:srgbClr val="5BCD81"/>
                    </a:gs>
                    <a:gs pos="100000">
                      <a:srgbClr val="5BCD81">
                        <a:gamma/>
                        <a:shade val="54118"/>
                        <a:invGamma/>
                      </a:srgbClr>
                    </a:gs>
                  </a:gsLst>
                  <a:lin ang="189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78" name="Oval 93"/>
                <p:cNvSpPr>
                  <a:spLocks noChangeArrowheads="1"/>
                </p:cNvSpPr>
                <p:nvPr/>
              </p:nvSpPr>
              <p:spPr bwMode="gray">
                <a:xfrm>
                  <a:off x="4389" y="1265"/>
                  <a:ext cx="157" cy="156"/>
                </a:xfrm>
                <a:prstGeom prst="ellipse">
                  <a:avLst/>
                </a:prstGeom>
                <a:gradFill rotWithShape="1">
                  <a:gsLst>
                    <a:gs pos="0">
                      <a:srgbClr val="5BCD81">
                        <a:gamma/>
                        <a:shade val="63529"/>
                        <a:invGamma/>
                      </a:srgbClr>
                    </a:gs>
                    <a:gs pos="100000">
                      <a:srgbClr val="5BCD81">
                        <a:alpha val="0"/>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79" name="Oval 94"/>
                <p:cNvSpPr>
                  <a:spLocks noChangeArrowheads="1"/>
                </p:cNvSpPr>
                <p:nvPr/>
              </p:nvSpPr>
              <p:spPr bwMode="gray">
                <a:xfrm>
                  <a:off x="4397" y="1272"/>
                  <a:ext cx="141" cy="140"/>
                </a:xfrm>
                <a:prstGeom prst="ellipse">
                  <a:avLst/>
                </a:prstGeom>
                <a:solidFill>
                  <a:srgbClr val="333333"/>
                </a:soli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grpSp>
              <p:nvGrpSpPr>
                <p:cNvPr id="13320" name="Group 95"/>
                <p:cNvGrpSpPr>
                  <a:grpSpLocks/>
                </p:cNvGrpSpPr>
                <p:nvPr/>
              </p:nvGrpSpPr>
              <p:grpSpPr bwMode="auto">
                <a:xfrm>
                  <a:off x="4399" y="1274"/>
                  <a:ext cx="137" cy="136"/>
                  <a:chOff x="4166" y="1706"/>
                  <a:chExt cx="1252" cy="1252"/>
                </a:xfrm>
              </p:grpSpPr>
              <p:sp>
                <p:nvSpPr>
                  <p:cNvPr id="81" name="Oval 9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82" name="Oval 9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83" name="Oval 9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84" name="Oval 9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grpSp>
          </p:grpSp>
          <p:grpSp>
            <p:nvGrpSpPr>
              <p:cNvPr id="13321" name="组合 70"/>
              <p:cNvGrpSpPr/>
              <p:nvPr/>
            </p:nvGrpSpPr>
            <p:grpSpPr>
              <a:xfrm rot="18803519">
                <a:off x="4914643" y="4983257"/>
                <a:ext cx="794243" cy="648332"/>
                <a:chOff x="3834941" y="1784363"/>
                <a:chExt cx="2592387" cy="2116137"/>
              </a:xfrm>
            </p:grpSpPr>
            <p:sp>
              <p:nvSpPr>
                <p:cNvPr id="73" name="Rectangle 19"/>
                <p:cNvSpPr>
                  <a:spLocks noChangeArrowheads="1"/>
                </p:cNvSpPr>
                <p:nvPr/>
              </p:nvSpPr>
              <p:spPr bwMode="auto">
                <a:xfrm rot="525249">
                  <a:off x="3839703" y="1793888"/>
                  <a:ext cx="2586038" cy="2106612"/>
                </a:xfrm>
                <a:prstGeom prst="rect">
                  <a:avLst/>
                </a:prstGeom>
                <a:solidFill>
                  <a:srgbClr val="EAEAEA"/>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71842" dir="13500000" algn="ctr" rotWithShape="0">
                          <a:srgbClr val="808080"/>
                        </a:outerShdw>
                      </a:effectLst>
                    </a14:hiddenEffects>
                  </a:ext>
                </a:extLst>
              </p:spPr>
              <p:txBody>
                <a:bodyPr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74" name="Rectangle 12"/>
                <p:cNvSpPr>
                  <a:spLocks noChangeArrowheads="1"/>
                </p:cNvSpPr>
                <p:nvPr/>
              </p:nvSpPr>
              <p:spPr bwMode="auto">
                <a:xfrm>
                  <a:off x="3834941" y="1784363"/>
                  <a:ext cx="2592387" cy="2111375"/>
                </a:xfrm>
                <a:prstGeom prst="rect">
                  <a:avLst/>
                </a:prstGeom>
                <a:solidFill>
                  <a:srgbClr val="FFFFFF"/>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71842" dir="13500000" algn="ctr" rotWithShape="0">
                          <a:srgbClr val="808080"/>
                        </a:outerShdw>
                      </a:effectLst>
                    </a14:hiddenEffects>
                  </a:ext>
                </a:extLst>
              </p:spPr>
              <p:txBody>
                <a:bodyPr wrap="none" anchor="ctr"/>
                <a:lstStyle/>
                <a:p>
                  <a:pPr algn="ctr" fontAlgn="base">
                    <a:spcBef>
                      <a:spcPct val="0"/>
                    </a:spcBef>
                    <a:spcAft>
                      <a:spcPct val="0"/>
                    </a:spcAft>
                    <a:defRPr/>
                  </a:pPr>
                  <a:endParaRPr kumimoji="1" lang="zh-CN" altLang="en-US" sz="2400" b="1" kern="0">
                    <a:solidFill>
                      <a:srgbClr val="FFFFFF"/>
                    </a:solidFill>
                    <a:latin typeface="Arial" charset="0"/>
                  </a:endParaRPr>
                </a:p>
              </p:txBody>
            </p:sp>
          </p:grpSp>
        </p:grpSp>
        <p:grpSp>
          <p:nvGrpSpPr>
            <p:cNvPr id="13322" name="组合 28"/>
            <p:cNvGrpSpPr/>
            <p:nvPr/>
          </p:nvGrpSpPr>
          <p:grpSpPr>
            <a:xfrm>
              <a:off x="6156032" y="5377229"/>
              <a:ext cx="1090314" cy="888179"/>
              <a:chOff x="6155480" y="5376133"/>
              <a:chExt cx="792298" cy="645413"/>
            </a:xfrm>
          </p:grpSpPr>
          <p:grpSp>
            <p:nvGrpSpPr>
              <p:cNvPr id="13323" name="Group 89"/>
              <p:cNvGrpSpPr>
                <a:grpSpLocks/>
              </p:cNvGrpSpPr>
              <p:nvPr/>
            </p:nvGrpSpPr>
            <p:grpSpPr bwMode="auto">
              <a:xfrm>
                <a:off x="6444533" y="5495567"/>
                <a:ext cx="287338" cy="284162"/>
                <a:chOff x="4377" y="1253"/>
                <a:chExt cx="181" cy="179"/>
              </a:xfrm>
            </p:grpSpPr>
            <p:sp>
              <p:nvSpPr>
                <p:cNvPr id="59" name="Oval 90"/>
                <p:cNvSpPr>
                  <a:spLocks noChangeArrowheads="1"/>
                </p:cNvSpPr>
                <p:nvPr/>
              </p:nvSpPr>
              <p:spPr bwMode="gray">
                <a:xfrm>
                  <a:off x="4377" y="1253"/>
                  <a:ext cx="181" cy="179"/>
                </a:xfrm>
                <a:prstGeom prst="ellipse">
                  <a:avLst/>
                </a:prstGeom>
                <a:gradFill rotWithShape="1">
                  <a:gsLst>
                    <a:gs pos="0">
                      <a:srgbClr val="5BCD81">
                        <a:gamma/>
                        <a:tint val="0"/>
                        <a:invGamma/>
                      </a:srgbClr>
                    </a:gs>
                    <a:gs pos="50000">
                      <a:srgbClr val="5BCD81"/>
                    </a:gs>
                    <a:gs pos="100000">
                      <a:srgbClr val="5BCD81">
                        <a:gamma/>
                        <a:tint val="0"/>
                        <a:invGamma/>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60" name="Oval 91"/>
                <p:cNvSpPr>
                  <a:spLocks noChangeArrowheads="1"/>
                </p:cNvSpPr>
                <p:nvPr/>
              </p:nvSpPr>
              <p:spPr bwMode="gray">
                <a:xfrm>
                  <a:off x="4377" y="1253"/>
                  <a:ext cx="181" cy="179"/>
                </a:xfrm>
                <a:prstGeom prst="ellipse">
                  <a:avLst/>
                </a:prstGeom>
                <a:gradFill rotWithShape="1">
                  <a:gsLst>
                    <a:gs pos="0">
                      <a:srgbClr val="5BCD81">
                        <a:alpha val="32001"/>
                      </a:srgbClr>
                    </a:gs>
                    <a:gs pos="100000">
                      <a:srgbClr val="5BCD81">
                        <a:gamma/>
                        <a:shade val="46275"/>
                        <a:invGamma/>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61" name="Oval 92"/>
                <p:cNvSpPr>
                  <a:spLocks noChangeArrowheads="1"/>
                </p:cNvSpPr>
                <p:nvPr/>
              </p:nvSpPr>
              <p:spPr bwMode="gray">
                <a:xfrm>
                  <a:off x="4389" y="1265"/>
                  <a:ext cx="157" cy="155"/>
                </a:xfrm>
                <a:prstGeom prst="ellipse">
                  <a:avLst/>
                </a:prstGeom>
                <a:gradFill rotWithShape="1">
                  <a:gsLst>
                    <a:gs pos="0">
                      <a:srgbClr val="5BCD81">
                        <a:gamma/>
                        <a:shade val="54118"/>
                        <a:invGamma/>
                      </a:srgbClr>
                    </a:gs>
                    <a:gs pos="50000">
                      <a:srgbClr val="5BCD81"/>
                    </a:gs>
                    <a:gs pos="100000">
                      <a:srgbClr val="5BCD81">
                        <a:gamma/>
                        <a:shade val="54118"/>
                        <a:invGamma/>
                      </a:srgbClr>
                    </a:gs>
                  </a:gsLst>
                  <a:lin ang="189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62" name="Oval 93"/>
                <p:cNvSpPr>
                  <a:spLocks noChangeArrowheads="1"/>
                </p:cNvSpPr>
                <p:nvPr/>
              </p:nvSpPr>
              <p:spPr bwMode="gray">
                <a:xfrm>
                  <a:off x="4389" y="1265"/>
                  <a:ext cx="157" cy="156"/>
                </a:xfrm>
                <a:prstGeom prst="ellipse">
                  <a:avLst/>
                </a:prstGeom>
                <a:gradFill rotWithShape="1">
                  <a:gsLst>
                    <a:gs pos="0">
                      <a:srgbClr val="5BCD81">
                        <a:gamma/>
                        <a:shade val="63529"/>
                        <a:invGamma/>
                      </a:srgbClr>
                    </a:gs>
                    <a:gs pos="100000">
                      <a:srgbClr val="5BCD81">
                        <a:alpha val="0"/>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63" name="Oval 94"/>
                <p:cNvSpPr>
                  <a:spLocks noChangeArrowheads="1"/>
                </p:cNvSpPr>
                <p:nvPr/>
              </p:nvSpPr>
              <p:spPr bwMode="gray">
                <a:xfrm>
                  <a:off x="4397" y="1272"/>
                  <a:ext cx="141" cy="140"/>
                </a:xfrm>
                <a:prstGeom prst="ellipse">
                  <a:avLst/>
                </a:prstGeom>
                <a:solidFill>
                  <a:srgbClr val="333333"/>
                </a:soli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grpSp>
              <p:nvGrpSpPr>
                <p:cNvPr id="13324" name="Group 95"/>
                <p:cNvGrpSpPr>
                  <a:grpSpLocks/>
                </p:cNvGrpSpPr>
                <p:nvPr/>
              </p:nvGrpSpPr>
              <p:grpSpPr bwMode="auto">
                <a:xfrm>
                  <a:off x="4399" y="1274"/>
                  <a:ext cx="137" cy="136"/>
                  <a:chOff x="4166" y="1706"/>
                  <a:chExt cx="1252" cy="1252"/>
                </a:xfrm>
              </p:grpSpPr>
              <p:sp>
                <p:nvSpPr>
                  <p:cNvPr id="65" name="Oval 9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66" name="Oval 9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67" name="Oval 9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68" name="Oval 9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grpSp>
          </p:grpSp>
          <p:grpSp>
            <p:nvGrpSpPr>
              <p:cNvPr id="13325" name="组合 54"/>
              <p:cNvGrpSpPr/>
              <p:nvPr/>
            </p:nvGrpSpPr>
            <p:grpSpPr>
              <a:xfrm>
                <a:off x="6155480" y="5376133"/>
                <a:ext cx="792298" cy="645413"/>
                <a:chOff x="3839703" y="1793888"/>
                <a:chExt cx="2586038" cy="2106612"/>
              </a:xfrm>
            </p:grpSpPr>
            <p:sp>
              <p:nvSpPr>
                <p:cNvPr id="57" name="Rectangle 19"/>
                <p:cNvSpPr>
                  <a:spLocks noChangeArrowheads="1"/>
                </p:cNvSpPr>
                <p:nvPr/>
              </p:nvSpPr>
              <p:spPr bwMode="auto">
                <a:xfrm rot="525249">
                  <a:off x="3839703" y="1793888"/>
                  <a:ext cx="2586038" cy="2106612"/>
                </a:xfrm>
                <a:prstGeom prst="rect">
                  <a:avLst/>
                </a:prstGeom>
                <a:solidFill>
                  <a:srgbClr val="EAEAEA"/>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71842" dir="13500000" algn="ctr" rotWithShape="0">
                          <a:srgbClr val="808080"/>
                        </a:outerShdw>
                      </a:effectLst>
                    </a14:hiddenEffects>
                  </a:ext>
                </a:extLst>
              </p:spPr>
              <p:txBody>
                <a:bodyPr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58" name="Rectangle 12"/>
                <p:cNvSpPr>
                  <a:spLocks noChangeArrowheads="1"/>
                </p:cNvSpPr>
                <p:nvPr/>
              </p:nvSpPr>
              <p:spPr bwMode="auto">
                <a:xfrm>
                  <a:off x="3989206" y="2023555"/>
                  <a:ext cx="2062828" cy="1872182"/>
                </a:xfrm>
                <a:prstGeom prst="rect">
                  <a:avLst/>
                </a:prstGeom>
                <a:solidFill>
                  <a:srgbClr val="FFFFFF"/>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71842" dir="13500000" algn="ctr" rotWithShape="0">
                          <a:srgbClr val="808080"/>
                        </a:outerShdw>
                      </a:effectLst>
                    </a14:hiddenEffects>
                  </a:ext>
                </a:extLst>
              </p:spPr>
              <p:txBody>
                <a:bodyPr wrap="none" anchor="ctr"/>
                <a:lstStyle/>
                <a:p>
                  <a:pPr algn="ctr" fontAlgn="base">
                    <a:spcBef>
                      <a:spcPct val="0"/>
                    </a:spcBef>
                    <a:spcAft>
                      <a:spcPct val="0"/>
                    </a:spcAft>
                    <a:defRPr/>
                  </a:pPr>
                  <a:endParaRPr kumimoji="1" lang="zh-CN" altLang="en-US" sz="2400" b="1" kern="0">
                    <a:solidFill>
                      <a:srgbClr val="FFFFFF"/>
                    </a:solidFill>
                    <a:latin typeface="Arial" charset="0"/>
                  </a:endParaRPr>
                </a:p>
              </p:txBody>
            </p:sp>
          </p:grpSp>
        </p:grpSp>
        <p:sp>
          <p:nvSpPr>
            <p:cNvPr id="30" name="TextBox 29"/>
            <p:cNvSpPr txBox="1"/>
            <p:nvPr/>
          </p:nvSpPr>
          <p:spPr>
            <a:xfrm>
              <a:off x="3776796" y="2317182"/>
              <a:ext cx="970259" cy="521875"/>
            </a:xfrm>
            <a:prstGeom prst="rect">
              <a:avLst/>
            </a:prstGeom>
            <a:solidFill>
              <a:srgbClr val="80C535"/>
            </a:solidFill>
          </p:spPr>
          <p:txBody>
            <a:bodyPr wrap="square" rtlCol="0">
              <a:spAutoFit/>
            </a:bodyPr>
            <a:lstStyle/>
            <a:p>
              <a:pPr algn="ctr"/>
              <a:r>
                <a:rPr lang="zh-CN" altLang="en-US" sz="1600" b="1" dirty="0" smtClean="0">
                  <a:solidFill>
                    <a:srgbClr val="FFFFFF"/>
                  </a:solidFill>
                  <a:effectLst>
                    <a:glow rad="139700">
                      <a:srgbClr val="333399">
                        <a:satMod val="175000"/>
                        <a:alpha val="40000"/>
                      </a:srgbClr>
                    </a:glow>
                  </a:effectLst>
                  <a:latin typeface="黑体"/>
                  <a:ea typeface="黑体" pitchFamily="49" charset="-122"/>
                </a:rPr>
                <a:t>太阳能</a:t>
              </a:r>
              <a:endParaRPr lang="en-US" altLang="zh-CN" sz="1600" b="1" dirty="0" smtClean="0">
                <a:solidFill>
                  <a:srgbClr val="FFFFFF"/>
                </a:solidFill>
                <a:effectLst>
                  <a:glow rad="139700">
                    <a:srgbClr val="333399">
                      <a:satMod val="175000"/>
                      <a:alpha val="40000"/>
                    </a:srgbClr>
                  </a:glow>
                </a:effectLst>
                <a:latin typeface="黑体"/>
                <a:ea typeface="黑体" pitchFamily="49" charset="-122"/>
              </a:endParaRPr>
            </a:p>
            <a:p>
              <a:pPr algn="ctr"/>
              <a:r>
                <a:rPr lang="zh-CN" altLang="en-US" sz="1600" b="1" dirty="0" smtClean="0">
                  <a:solidFill>
                    <a:srgbClr val="FFFFFF"/>
                  </a:solidFill>
                  <a:effectLst>
                    <a:glow rad="139700">
                      <a:srgbClr val="333399">
                        <a:satMod val="175000"/>
                        <a:alpha val="40000"/>
                      </a:srgbClr>
                    </a:glow>
                  </a:effectLst>
                  <a:latin typeface="黑体"/>
                  <a:ea typeface="黑体" pitchFamily="49" charset="-122"/>
                </a:rPr>
                <a:t>电站</a:t>
              </a:r>
              <a:endParaRPr lang="zh-CN" altLang="en-US" sz="1600" b="1" dirty="0">
                <a:solidFill>
                  <a:srgbClr val="FFFFFF"/>
                </a:solidFill>
                <a:effectLst>
                  <a:glow rad="139700">
                    <a:srgbClr val="333399">
                      <a:satMod val="175000"/>
                      <a:alpha val="40000"/>
                    </a:srgbClr>
                  </a:glow>
                </a:effectLst>
                <a:latin typeface="黑体"/>
                <a:ea typeface="黑体" pitchFamily="49" charset="-122"/>
              </a:endParaRPr>
            </a:p>
          </p:txBody>
        </p:sp>
        <p:sp>
          <p:nvSpPr>
            <p:cNvPr id="31" name="TextBox 30"/>
            <p:cNvSpPr txBox="1"/>
            <p:nvPr/>
          </p:nvSpPr>
          <p:spPr>
            <a:xfrm>
              <a:off x="6107724" y="1538987"/>
              <a:ext cx="804616" cy="584775"/>
            </a:xfrm>
            <a:prstGeom prst="rect">
              <a:avLst/>
            </a:prstGeom>
            <a:solidFill>
              <a:srgbClr val="80C535"/>
            </a:solidFill>
          </p:spPr>
          <p:txBody>
            <a:bodyPr wrap="square" rtlCol="0">
              <a:spAutoFit/>
            </a:bodyPr>
            <a:lstStyle/>
            <a:p>
              <a:pPr algn="ctr"/>
              <a:r>
                <a:rPr lang="zh-CN" altLang="en-US" sz="1600" b="1" dirty="0">
                  <a:solidFill>
                    <a:srgbClr val="FFFFFF"/>
                  </a:solidFill>
                  <a:effectLst>
                    <a:glow rad="139700">
                      <a:srgbClr val="333399">
                        <a:satMod val="175000"/>
                        <a:alpha val="40000"/>
                      </a:srgbClr>
                    </a:glow>
                  </a:effectLst>
                  <a:latin typeface="黑体"/>
                  <a:ea typeface="黑体" pitchFamily="49" charset="-122"/>
                </a:rPr>
                <a:t>冷热电三联供</a:t>
              </a:r>
            </a:p>
          </p:txBody>
        </p:sp>
        <p:sp>
          <p:nvSpPr>
            <p:cNvPr id="32" name="TextBox 31"/>
            <p:cNvSpPr txBox="1"/>
            <p:nvPr/>
          </p:nvSpPr>
          <p:spPr>
            <a:xfrm>
              <a:off x="7447381" y="2117350"/>
              <a:ext cx="1269535" cy="369332"/>
            </a:xfrm>
            <a:prstGeom prst="rect">
              <a:avLst/>
            </a:prstGeom>
            <a:solidFill>
              <a:srgbClr val="80C535"/>
            </a:solidFill>
          </p:spPr>
          <p:txBody>
            <a:bodyPr wrap="square" rtlCol="0">
              <a:spAutoFit/>
            </a:bodyPr>
            <a:lstStyle/>
            <a:p>
              <a:pPr algn="ctr"/>
              <a:r>
                <a:rPr lang="zh-CN" altLang="en-US" sz="1800" dirty="0" smtClean="0">
                  <a:solidFill>
                    <a:srgbClr val="FFFFFF"/>
                  </a:solidFill>
                  <a:effectLst>
                    <a:glow rad="139700">
                      <a:srgbClr val="333399">
                        <a:satMod val="175000"/>
                        <a:alpha val="40000"/>
                      </a:srgbClr>
                    </a:glow>
                  </a:effectLst>
                  <a:latin typeface="黑体"/>
                  <a:ea typeface="黑体" pitchFamily="49" charset="-122"/>
                </a:rPr>
                <a:t>空气能热泵</a:t>
              </a:r>
              <a:endParaRPr lang="zh-CN" altLang="en-US" sz="1800" b="1" dirty="0">
                <a:solidFill>
                  <a:srgbClr val="FFFFFF"/>
                </a:solidFill>
                <a:effectLst>
                  <a:glow rad="139700">
                    <a:srgbClr val="333399">
                      <a:satMod val="175000"/>
                      <a:alpha val="40000"/>
                    </a:srgbClr>
                  </a:glow>
                </a:effectLst>
                <a:latin typeface="黑体"/>
                <a:ea typeface="黑体" pitchFamily="49" charset="-122"/>
              </a:endParaRPr>
            </a:p>
          </p:txBody>
        </p:sp>
        <p:sp>
          <p:nvSpPr>
            <p:cNvPr id="34" name="TextBox 33"/>
            <p:cNvSpPr txBox="1"/>
            <p:nvPr/>
          </p:nvSpPr>
          <p:spPr>
            <a:xfrm>
              <a:off x="8162864" y="4821014"/>
              <a:ext cx="1118953" cy="329605"/>
            </a:xfrm>
            <a:prstGeom prst="rect">
              <a:avLst/>
            </a:prstGeom>
            <a:solidFill>
              <a:srgbClr val="80C535"/>
            </a:solidFill>
          </p:spPr>
          <p:txBody>
            <a:bodyPr wrap="square" rtlCol="0">
              <a:spAutoFit/>
            </a:bodyPr>
            <a:lstStyle/>
            <a:p>
              <a:pPr algn="ctr"/>
              <a:r>
                <a:rPr lang="zh-CN" altLang="en-US" sz="1600" b="1" dirty="0">
                  <a:solidFill>
                    <a:srgbClr val="FFFFFF"/>
                  </a:solidFill>
                  <a:effectLst>
                    <a:glow rad="139700">
                      <a:srgbClr val="333399">
                        <a:satMod val="175000"/>
                        <a:alpha val="40000"/>
                      </a:srgbClr>
                    </a:glow>
                  </a:effectLst>
                  <a:latin typeface="黑体"/>
                  <a:ea typeface="黑体" pitchFamily="49" charset="-122"/>
                </a:rPr>
                <a:t>风光</a:t>
              </a:r>
              <a:r>
                <a:rPr lang="zh-CN" altLang="en-US" sz="1800" b="1" dirty="0">
                  <a:solidFill>
                    <a:srgbClr val="FFFFFF"/>
                  </a:solidFill>
                  <a:effectLst>
                    <a:glow rad="139700">
                      <a:srgbClr val="333399">
                        <a:satMod val="175000"/>
                        <a:alpha val="40000"/>
                      </a:srgbClr>
                    </a:glow>
                  </a:effectLst>
                  <a:latin typeface="黑体"/>
                  <a:ea typeface="黑体" pitchFamily="49" charset="-122"/>
                </a:rPr>
                <a:t>互补</a:t>
              </a:r>
            </a:p>
          </p:txBody>
        </p:sp>
        <p:sp>
          <p:nvSpPr>
            <p:cNvPr id="35" name="TextBox 34"/>
            <p:cNvSpPr txBox="1"/>
            <p:nvPr/>
          </p:nvSpPr>
          <p:spPr>
            <a:xfrm>
              <a:off x="7214028" y="5973142"/>
              <a:ext cx="1122872" cy="338554"/>
            </a:xfrm>
            <a:prstGeom prst="rect">
              <a:avLst/>
            </a:prstGeom>
            <a:solidFill>
              <a:srgbClr val="80C535"/>
            </a:solidFill>
          </p:spPr>
          <p:txBody>
            <a:bodyPr wrap="square" rtlCol="0">
              <a:spAutoFit/>
            </a:bodyPr>
            <a:lstStyle/>
            <a:p>
              <a:pPr algn="ctr"/>
              <a:r>
                <a:rPr lang="zh-CN" altLang="en-US" sz="1600" b="1" dirty="0">
                  <a:solidFill>
                    <a:srgbClr val="FFFFFF"/>
                  </a:solidFill>
                  <a:effectLst>
                    <a:glow rad="139700">
                      <a:srgbClr val="333399">
                        <a:satMod val="175000"/>
                        <a:alpha val="40000"/>
                      </a:srgbClr>
                    </a:glow>
                  </a:effectLst>
                  <a:latin typeface="黑体"/>
                  <a:ea typeface="黑体" pitchFamily="49" charset="-122"/>
                </a:rPr>
                <a:t> 区域建筑</a:t>
              </a:r>
            </a:p>
          </p:txBody>
        </p:sp>
        <p:sp>
          <p:nvSpPr>
            <p:cNvPr id="36" name="TextBox 35"/>
            <p:cNvSpPr txBox="1"/>
            <p:nvPr/>
          </p:nvSpPr>
          <p:spPr>
            <a:xfrm>
              <a:off x="4038940" y="5973104"/>
              <a:ext cx="1147274" cy="369332"/>
            </a:xfrm>
            <a:prstGeom prst="rect">
              <a:avLst/>
            </a:prstGeom>
            <a:solidFill>
              <a:srgbClr val="80C535"/>
            </a:solidFill>
          </p:spPr>
          <p:txBody>
            <a:bodyPr wrap="square" rtlCol="0">
              <a:spAutoFit/>
            </a:bodyPr>
            <a:lstStyle/>
            <a:p>
              <a:pPr algn="ctr"/>
              <a:r>
                <a:rPr lang="zh-CN" altLang="en-US" sz="1800" b="1" dirty="0" smtClean="0">
                  <a:solidFill>
                    <a:srgbClr val="FFFFFF"/>
                  </a:solidFill>
                  <a:effectLst>
                    <a:glow rad="139700">
                      <a:srgbClr val="333399">
                        <a:satMod val="175000"/>
                        <a:alpha val="40000"/>
                      </a:srgbClr>
                    </a:glow>
                  </a:effectLst>
                  <a:latin typeface="黑体"/>
                  <a:ea typeface="黑体" pitchFamily="49" charset="-122"/>
                </a:rPr>
                <a:t>冰</a:t>
              </a:r>
              <a:r>
                <a:rPr lang="en-US" altLang="zh-CN" sz="1800" b="1" dirty="0">
                  <a:solidFill>
                    <a:srgbClr val="FFFFFF"/>
                  </a:solidFill>
                  <a:effectLst>
                    <a:glow rad="139700">
                      <a:srgbClr val="333399">
                        <a:satMod val="175000"/>
                        <a:alpha val="40000"/>
                      </a:srgbClr>
                    </a:glow>
                  </a:effectLst>
                  <a:latin typeface="黑体"/>
                  <a:ea typeface="黑体" pitchFamily="49" charset="-122"/>
                </a:rPr>
                <a:t>/</a:t>
              </a:r>
              <a:r>
                <a:rPr lang="zh-CN" altLang="en-US" sz="1800" b="1" dirty="0">
                  <a:solidFill>
                    <a:srgbClr val="FFFFFF"/>
                  </a:solidFill>
                  <a:effectLst>
                    <a:glow rad="139700">
                      <a:srgbClr val="333399">
                        <a:satMod val="175000"/>
                        <a:alpha val="40000"/>
                      </a:srgbClr>
                    </a:glow>
                  </a:effectLst>
                  <a:latin typeface="黑体"/>
                  <a:ea typeface="黑体" pitchFamily="49" charset="-122"/>
                </a:rPr>
                <a:t>水蓄冷</a:t>
              </a:r>
            </a:p>
          </p:txBody>
        </p:sp>
        <p:sp>
          <p:nvSpPr>
            <p:cNvPr id="37" name="TextBox 36"/>
            <p:cNvSpPr txBox="1"/>
            <p:nvPr/>
          </p:nvSpPr>
          <p:spPr>
            <a:xfrm>
              <a:off x="3840052" y="4132094"/>
              <a:ext cx="966903" cy="646331"/>
            </a:xfrm>
            <a:prstGeom prst="rect">
              <a:avLst/>
            </a:prstGeom>
            <a:solidFill>
              <a:srgbClr val="80C535"/>
            </a:solidFill>
          </p:spPr>
          <p:txBody>
            <a:bodyPr wrap="square" rtlCol="0">
              <a:spAutoFit/>
            </a:bodyPr>
            <a:lstStyle/>
            <a:p>
              <a:pPr algn="ctr"/>
              <a:r>
                <a:rPr lang="zh-CN" altLang="en-US" sz="1800" b="1" dirty="0" smtClean="0">
                  <a:solidFill>
                    <a:srgbClr val="FFFFFF"/>
                  </a:solidFill>
                  <a:effectLst>
                    <a:glow rad="139700">
                      <a:srgbClr val="333399">
                        <a:satMod val="175000"/>
                        <a:alpha val="40000"/>
                      </a:srgbClr>
                    </a:glow>
                  </a:effectLst>
                  <a:latin typeface="黑体"/>
                  <a:ea typeface="黑体" pitchFamily="49" charset="-122"/>
                </a:rPr>
                <a:t>地</a:t>
              </a:r>
              <a:r>
                <a:rPr lang="en-US" altLang="zh-CN" sz="1800" b="1" dirty="0" smtClean="0">
                  <a:solidFill>
                    <a:srgbClr val="FFFFFF"/>
                  </a:solidFill>
                  <a:effectLst>
                    <a:glow rad="139700">
                      <a:srgbClr val="333399">
                        <a:satMod val="175000"/>
                        <a:alpha val="40000"/>
                      </a:srgbClr>
                    </a:glow>
                  </a:effectLst>
                  <a:latin typeface="黑体"/>
                  <a:ea typeface="黑体" pitchFamily="49" charset="-122"/>
                </a:rPr>
                <a:t>/</a:t>
              </a:r>
              <a:r>
                <a:rPr lang="zh-CN" altLang="en-US" sz="1800" b="1" dirty="0" smtClean="0">
                  <a:solidFill>
                    <a:srgbClr val="FFFFFF"/>
                  </a:solidFill>
                  <a:effectLst>
                    <a:glow rad="139700">
                      <a:srgbClr val="333399">
                        <a:satMod val="175000"/>
                        <a:alpha val="40000"/>
                      </a:srgbClr>
                    </a:glow>
                  </a:effectLst>
                  <a:latin typeface="黑体"/>
                  <a:ea typeface="黑体" pitchFamily="49" charset="-122"/>
                </a:rPr>
                <a:t>水源</a:t>
              </a:r>
              <a:r>
                <a:rPr lang="zh-CN" altLang="en-US" sz="1800" b="1" dirty="0">
                  <a:solidFill>
                    <a:srgbClr val="FFFFFF"/>
                  </a:solidFill>
                  <a:effectLst>
                    <a:glow rad="139700">
                      <a:srgbClr val="333399">
                        <a:satMod val="175000"/>
                        <a:alpha val="40000"/>
                      </a:srgbClr>
                    </a:glow>
                  </a:effectLst>
                  <a:latin typeface="黑体"/>
                  <a:ea typeface="黑体" pitchFamily="49" charset="-122"/>
                </a:rPr>
                <a:t>热泵</a:t>
              </a:r>
            </a:p>
          </p:txBody>
        </p:sp>
        <p:grpSp>
          <p:nvGrpSpPr>
            <p:cNvPr id="13326" name="组合 37"/>
            <p:cNvGrpSpPr/>
            <p:nvPr/>
          </p:nvGrpSpPr>
          <p:grpSpPr>
            <a:xfrm rot="21434646">
              <a:off x="5807689" y="3564023"/>
              <a:ext cx="1380789" cy="1127124"/>
              <a:chOff x="6074394" y="2072857"/>
              <a:chExt cx="794243" cy="648332"/>
            </a:xfrm>
          </p:grpSpPr>
          <p:grpSp>
            <p:nvGrpSpPr>
              <p:cNvPr id="13327" name="Group 89"/>
              <p:cNvGrpSpPr>
                <a:grpSpLocks/>
              </p:cNvGrpSpPr>
              <p:nvPr/>
            </p:nvGrpSpPr>
            <p:grpSpPr bwMode="auto">
              <a:xfrm>
                <a:off x="6364906" y="2195208"/>
                <a:ext cx="287338" cy="284162"/>
                <a:chOff x="4377" y="1253"/>
                <a:chExt cx="181" cy="179"/>
              </a:xfrm>
            </p:grpSpPr>
            <p:sp>
              <p:nvSpPr>
                <p:cNvPr id="44" name="Oval 90"/>
                <p:cNvSpPr>
                  <a:spLocks noChangeArrowheads="1"/>
                </p:cNvSpPr>
                <p:nvPr/>
              </p:nvSpPr>
              <p:spPr bwMode="gray">
                <a:xfrm>
                  <a:off x="4377" y="1253"/>
                  <a:ext cx="181" cy="179"/>
                </a:xfrm>
                <a:prstGeom prst="ellipse">
                  <a:avLst/>
                </a:prstGeom>
                <a:gradFill rotWithShape="1">
                  <a:gsLst>
                    <a:gs pos="0">
                      <a:srgbClr val="5BCD81">
                        <a:gamma/>
                        <a:tint val="0"/>
                        <a:invGamma/>
                      </a:srgbClr>
                    </a:gs>
                    <a:gs pos="50000">
                      <a:srgbClr val="5BCD81"/>
                    </a:gs>
                    <a:gs pos="100000">
                      <a:srgbClr val="5BCD81">
                        <a:gamma/>
                        <a:tint val="0"/>
                        <a:invGamma/>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45" name="Oval 91"/>
                <p:cNvSpPr>
                  <a:spLocks noChangeArrowheads="1"/>
                </p:cNvSpPr>
                <p:nvPr/>
              </p:nvSpPr>
              <p:spPr bwMode="gray">
                <a:xfrm>
                  <a:off x="4377" y="1253"/>
                  <a:ext cx="181" cy="179"/>
                </a:xfrm>
                <a:prstGeom prst="ellipse">
                  <a:avLst/>
                </a:prstGeom>
                <a:gradFill rotWithShape="1">
                  <a:gsLst>
                    <a:gs pos="0">
                      <a:srgbClr val="5BCD81">
                        <a:alpha val="32001"/>
                      </a:srgbClr>
                    </a:gs>
                    <a:gs pos="100000">
                      <a:srgbClr val="5BCD81">
                        <a:gamma/>
                        <a:shade val="46275"/>
                        <a:invGamma/>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46" name="Oval 92"/>
                <p:cNvSpPr>
                  <a:spLocks noChangeArrowheads="1"/>
                </p:cNvSpPr>
                <p:nvPr/>
              </p:nvSpPr>
              <p:spPr bwMode="gray">
                <a:xfrm>
                  <a:off x="4389" y="1265"/>
                  <a:ext cx="157" cy="155"/>
                </a:xfrm>
                <a:prstGeom prst="ellipse">
                  <a:avLst/>
                </a:prstGeom>
                <a:gradFill rotWithShape="1">
                  <a:gsLst>
                    <a:gs pos="0">
                      <a:srgbClr val="5BCD81">
                        <a:gamma/>
                        <a:shade val="54118"/>
                        <a:invGamma/>
                      </a:srgbClr>
                    </a:gs>
                    <a:gs pos="50000">
                      <a:srgbClr val="5BCD81"/>
                    </a:gs>
                    <a:gs pos="100000">
                      <a:srgbClr val="5BCD81">
                        <a:gamma/>
                        <a:shade val="54118"/>
                        <a:invGamma/>
                      </a:srgbClr>
                    </a:gs>
                  </a:gsLst>
                  <a:lin ang="189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47" name="Oval 93"/>
                <p:cNvSpPr>
                  <a:spLocks noChangeArrowheads="1"/>
                </p:cNvSpPr>
                <p:nvPr/>
              </p:nvSpPr>
              <p:spPr bwMode="gray">
                <a:xfrm>
                  <a:off x="4389" y="1265"/>
                  <a:ext cx="157" cy="156"/>
                </a:xfrm>
                <a:prstGeom prst="ellipse">
                  <a:avLst/>
                </a:prstGeom>
                <a:gradFill rotWithShape="1">
                  <a:gsLst>
                    <a:gs pos="0">
                      <a:srgbClr val="5BCD81">
                        <a:gamma/>
                        <a:shade val="63529"/>
                        <a:invGamma/>
                      </a:srgbClr>
                    </a:gs>
                    <a:gs pos="100000">
                      <a:srgbClr val="5BCD81">
                        <a:alpha val="0"/>
                      </a:srgbClr>
                    </a:gs>
                  </a:gsLst>
                  <a:lin ang="2700000" scaled="1"/>
                </a:gradFill>
                <a:ln>
                  <a:noFill/>
                </a:ln>
                <a:effectLst/>
                <a:extLst>
                  <a:ext uri="{91240B29-F687-4F45-9708-019B960494DF}">
                    <a14:hiddenLine xmlns="" xmlns:a14="http://schemas.microsoft.com/office/drawing/2010/main" w="38100" algn="ctr">
                      <a:solidFill>
                        <a:srgbClr val="FFFFFF"/>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sp>
              <p:nvSpPr>
                <p:cNvPr id="48" name="Oval 94"/>
                <p:cNvSpPr>
                  <a:spLocks noChangeArrowheads="1"/>
                </p:cNvSpPr>
                <p:nvPr/>
              </p:nvSpPr>
              <p:spPr bwMode="gray">
                <a:xfrm>
                  <a:off x="4397" y="1272"/>
                  <a:ext cx="141" cy="140"/>
                </a:xfrm>
                <a:prstGeom prst="ellipse">
                  <a:avLst/>
                </a:prstGeom>
                <a:solidFill>
                  <a:srgbClr val="333333"/>
                </a:soli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fontAlgn="base">
                    <a:spcBef>
                      <a:spcPct val="0"/>
                    </a:spcBef>
                    <a:spcAft>
                      <a:spcPct val="0"/>
                    </a:spcAft>
                  </a:pPr>
                  <a:endParaRPr kumimoji="1" lang="zh-CN" altLang="en-US" sz="2400" b="1">
                    <a:solidFill>
                      <a:srgbClr val="FFFFFF"/>
                    </a:solidFill>
                    <a:latin typeface="Arial" charset="0"/>
                  </a:endParaRPr>
                </a:p>
              </p:txBody>
            </p:sp>
            <p:grpSp>
              <p:nvGrpSpPr>
                <p:cNvPr id="13328" name="Group 95"/>
                <p:cNvGrpSpPr>
                  <a:grpSpLocks/>
                </p:cNvGrpSpPr>
                <p:nvPr/>
              </p:nvGrpSpPr>
              <p:grpSpPr bwMode="auto">
                <a:xfrm>
                  <a:off x="4399" y="1274"/>
                  <a:ext cx="137" cy="136"/>
                  <a:chOff x="4166" y="1706"/>
                  <a:chExt cx="1252" cy="1252"/>
                </a:xfrm>
              </p:grpSpPr>
              <p:sp>
                <p:nvSpPr>
                  <p:cNvPr id="50" name="Oval 9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51" name="Oval 9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52" name="Oval 9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53" name="Oval 9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kumimoji="1" lang="zh-CN" altLang="en-US" sz="2400" b="1">
                      <a:solidFill>
                        <a:srgbClr val="FFFFFF"/>
                      </a:solidFill>
                      <a:latin typeface="Arial" charset="0"/>
                    </a:endParaRPr>
                  </a:p>
                </p:txBody>
              </p:sp>
            </p:grpSp>
          </p:grpSp>
          <p:grpSp>
            <p:nvGrpSpPr>
              <p:cNvPr id="13329" name="组合 40"/>
              <p:cNvGrpSpPr/>
              <p:nvPr/>
            </p:nvGrpSpPr>
            <p:grpSpPr>
              <a:xfrm>
                <a:off x="6074394" y="2072857"/>
                <a:ext cx="794243" cy="648332"/>
                <a:chOff x="3834941" y="1784363"/>
                <a:chExt cx="2592387" cy="2116137"/>
              </a:xfrm>
            </p:grpSpPr>
            <p:sp>
              <p:nvSpPr>
                <p:cNvPr id="42" name="Rectangle 19"/>
                <p:cNvSpPr>
                  <a:spLocks noChangeArrowheads="1"/>
                </p:cNvSpPr>
                <p:nvPr/>
              </p:nvSpPr>
              <p:spPr bwMode="auto">
                <a:xfrm rot="525249">
                  <a:off x="3839703" y="1793888"/>
                  <a:ext cx="2586038" cy="2106612"/>
                </a:xfrm>
                <a:prstGeom prst="rect">
                  <a:avLst/>
                </a:prstGeom>
                <a:solidFill>
                  <a:srgbClr val="EAEAEA"/>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71842" dir="13500000" algn="ctr" rotWithShape="0">
                          <a:srgbClr val="808080"/>
                        </a:outerShdw>
                      </a:effectLst>
                    </a14:hiddenEffects>
                  </a:ext>
                </a:extLst>
              </p:spPr>
              <p:txBody>
                <a:bodyPr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43" name="Rectangle 12"/>
                <p:cNvSpPr>
                  <a:spLocks noChangeArrowheads="1"/>
                </p:cNvSpPr>
                <p:nvPr/>
              </p:nvSpPr>
              <p:spPr bwMode="auto">
                <a:xfrm>
                  <a:off x="3834941" y="1784363"/>
                  <a:ext cx="2592387" cy="2111375"/>
                </a:xfrm>
                <a:prstGeom prst="rect">
                  <a:avLst/>
                </a:prstGeom>
                <a:solidFill>
                  <a:srgbClr val="FFFFFF"/>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71842" dir="13500000" algn="ctr" rotWithShape="0">
                          <a:srgbClr val="808080"/>
                        </a:outerShdw>
                      </a:effectLst>
                    </a14:hiddenEffects>
                  </a:ext>
                </a:extLst>
              </p:spPr>
              <p:txBody>
                <a:bodyPr wrap="none" anchor="ctr"/>
                <a:lstStyle/>
                <a:p>
                  <a:pPr algn="ctr" fontAlgn="base">
                    <a:spcBef>
                      <a:spcPct val="0"/>
                    </a:spcBef>
                    <a:spcAft>
                      <a:spcPct val="0"/>
                    </a:spcAft>
                    <a:defRPr/>
                  </a:pPr>
                  <a:endParaRPr kumimoji="1" lang="zh-CN" altLang="en-US" sz="2400" b="1" kern="0">
                    <a:solidFill>
                      <a:srgbClr val="FFFFFF"/>
                    </a:solidFill>
                    <a:latin typeface="Arial" charset="0"/>
                  </a:endParaRPr>
                </a:p>
              </p:txBody>
            </p:sp>
          </p:grpSp>
        </p:grpSp>
        <p:sp>
          <p:nvSpPr>
            <p:cNvPr id="39" name="TextBox 38"/>
            <p:cNvSpPr txBox="1"/>
            <p:nvPr/>
          </p:nvSpPr>
          <p:spPr>
            <a:xfrm>
              <a:off x="5885658" y="3452862"/>
              <a:ext cx="1220638" cy="1384995"/>
            </a:xfrm>
            <a:prstGeom prst="rect">
              <a:avLst/>
            </a:prstGeom>
            <a:solidFill>
              <a:srgbClr val="80C535"/>
            </a:solidFill>
          </p:spPr>
          <p:txBody>
            <a:bodyPr wrap="square" rtlCol="0">
              <a:spAutoFit/>
            </a:bodyPr>
            <a:lstStyle/>
            <a:p>
              <a:pPr algn="ctr"/>
              <a:r>
                <a:rPr lang="zh-CN" altLang="en-US" b="1" dirty="0">
                  <a:solidFill>
                    <a:srgbClr val="FFFFFF"/>
                  </a:solidFill>
                  <a:effectLst>
                    <a:glow rad="139700">
                      <a:srgbClr val="333399">
                        <a:satMod val="175000"/>
                        <a:alpha val="40000"/>
                      </a:srgbClr>
                    </a:glow>
                  </a:effectLst>
                  <a:latin typeface="黑体"/>
                  <a:ea typeface="黑体" pitchFamily="49" charset="-122"/>
                </a:rPr>
                <a:t>区域</a:t>
              </a:r>
              <a:endParaRPr lang="en-US" altLang="zh-CN" b="1" dirty="0">
                <a:solidFill>
                  <a:srgbClr val="FFFFFF"/>
                </a:solidFill>
                <a:effectLst>
                  <a:glow rad="139700">
                    <a:srgbClr val="333399">
                      <a:satMod val="175000"/>
                      <a:alpha val="40000"/>
                    </a:srgbClr>
                  </a:glow>
                </a:effectLst>
                <a:latin typeface="黑体"/>
                <a:ea typeface="黑体" pitchFamily="49" charset="-122"/>
              </a:endParaRPr>
            </a:p>
            <a:p>
              <a:pPr algn="ctr"/>
              <a:r>
                <a:rPr lang="zh-CN" altLang="en-US" b="1" dirty="0">
                  <a:solidFill>
                    <a:srgbClr val="FFFFFF"/>
                  </a:solidFill>
                  <a:effectLst>
                    <a:glow rad="139700">
                      <a:srgbClr val="333399">
                        <a:satMod val="175000"/>
                        <a:alpha val="40000"/>
                      </a:srgbClr>
                    </a:glow>
                  </a:effectLst>
                  <a:latin typeface="黑体"/>
                  <a:ea typeface="黑体" pitchFamily="49" charset="-122"/>
                </a:rPr>
                <a:t>能源</a:t>
              </a:r>
              <a:endParaRPr lang="en-US" altLang="zh-CN" b="1" dirty="0">
                <a:solidFill>
                  <a:srgbClr val="FFFFFF"/>
                </a:solidFill>
                <a:effectLst>
                  <a:glow rad="139700">
                    <a:srgbClr val="333399">
                      <a:satMod val="175000"/>
                      <a:alpha val="40000"/>
                    </a:srgbClr>
                  </a:glow>
                </a:effectLst>
                <a:latin typeface="黑体"/>
                <a:ea typeface="黑体" pitchFamily="49" charset="-122"/>
              </a:endParaRPr>
            </a:p>
            <a:p>
              <a:pPr algn="ctr"/>
              <a:r>
                <a:rPr lang="zh-CN" altLang="en-US" b="1" dirty="0">
                  <a:solidFill>
                    <a:srgbClr val="FFFFFF"/>
                  </a:solidFill>
                  <a:effectLst>
                    <a:glow rad="139700">
                      <a:srgbClr val="333399">
                        <a:satMod val="175000"/>
                        <a:alpha val="40000"/>
                      </a:srgbClr>
                    </a:glow>
                  </a:effectLst>
                  <a:latin typeface="黑体"/>
                  <a:ea typeface="黑体" pitchFamily="49" charset="-122"/>
                </a:rPr>
                <a:t>中心</a:t>
              </a:r>
            </a:p>
          </p:txBody>
        </p:sp>
        <p:sp>
          <p:nvSpPr>
            <p:cNvPr id="22" name="Line 71"/>
            <p:cNvSpPr>
              <a:spLocks noChangeShapeType="1"/>
            </p:cNvSpPr>
            <p:nvPr/>
          </p:nvSpPr>
          <p:spPr bwMode="auto">
            <a:xfrm>
              <a:off x="6518215" y="4821013"/>
              <a:ext cx="0" cy="432049"/>
            </a:xfrm>
            <a:prstGeom prst="line">
              <a:avLst/>
            </a:prstGeom>
            <a:noFill/>
            <a:ln w="571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71842" dir="13500000" algn="ctr" rotWithShape="0">
                      <a:srgbClr val="808080"/>
                    </a:outerShdw>
                  </a:effectLst>
                </a14:hiddenEffects>
              </a:ext>
            </a:extLst>
          </p:spPr>
          <p:txBody>
            <a:bodyPr wrap="none" anchor="ctr"/>
            <a:lstStyle/>
            <a:p>
              <a:pPr algn="ctr" fontAlgn="base">
                <a:spcBef>
                  <a:spcPct val="0"/>
                </a:spcBef>
                <a:spcAft>
                  <a:spcPct val="0"/>
                </a:spcAft>
              </a:pPr>
              <a:endParaRPr kumimoji="1" lang="zh-CN" altLang="en-US" sz="2400" b="1">
                <a:solidFill>
                  <a:srgbClr val="FFFFFF"/>
                </a:solidFill>
                <a:latin typeface="Arial" charset="0"/>
              </a:endParaRPr>
            </a:p>
          </p:txBody>
        </p:sp>
        <p:sp>
          <p:nvSpPr>
            <p:cNvPr id="33" name="TextBox 32"/>
            <p:cNvSpPr txBox="1"/>
            <p:nvPr/>
          </p:nvSpPr>
          <p:spPr>
            <a:xfrm>
              <a:off x="8429850" y="3466864"/>
              <a:ext cx="1192012" cy="576809"/>
            </a:xfrm>
            <a:prstGeom prst="rect">
              <a:avLst/>
            </a:prstGeom>
            <a:solidFill>
              <a:srgbClr val="80C535"/>
            </a:solidFill>
          </p:spPr>
          <p:txBody>
            <a:bodyPr wrap="square" rtlCol="0">
              <a:spAutoFit/>
            </a:bodyPr>
            <a:lstStyle/>
            <a:p>
              <a:pPr algn="ctr"/>
              <a:r>
                <a:rPr lang="zh-CN" altLang="en-US" sz="1800" b="1" dirty="0" smtClean="0">
                  <a:solidFill>
                    <a:srgbClr val="FFFFFF"/>
                  </a:solidFill>
                  <a:effectLst>
                    <a:glow rad="139700">
                      <a:srgbClr val="333399">
                        <a:satMod val="175000"/>
                        <a:alpha val="40000"/>
                      </a:srgbClr>
                    </a:glow>
                  </a:effectLst>
                  <a:latin typeface="黑体"/>
                  <a:ea typeface="黑体" pitchFamily="49" charset="-122"/>
                </a:rPr>
                <a:t>余热蒸汽回收利用</a:t>
              </a:r>
              <a:endParaRPr lang="zh-CN" altLang="en-US" sz="1800" b="1" dirty="0">
                <a:solidFill>
                  <a:srgbClr val="FFFFFF"/>
                </a:solidFill>
                <a:effectLst>
                  <a:glow rad="139700">
                    <a:srgbClr val="333399">
                      <a:satMod val="175000"/>
                      <a:alpha val="40000"/>
                    </a:srgbClr>
                  </a:glow>
                </a:effectLst>
                <a:latin typeface="黑体"/>
                <a:ea typeface="黑体" pitchFamily="49" charset="-122"/>
              </a:endParaRPr>
            </a:p>
          </p:txBody>
        </p:sp>
      </p:grpSp>
      <p:pic>
        <p:nvPicPr>
          <p:cNvPr id="262147" name="Picture 3"/>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2651151" y="5243751"/>
            <a:ext cx="1663491" cy="12109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62148" name="Picture 4"/>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rot="2210184">
            <a:off x="3185051" y="2436027"/>
            <a:ext cx="483435" cy="5787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62149" name="Picture 5"/>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rot="3908303">
            <a:off x="3762569" y="2775589"/>
            <a:ext cx="933450" cy="7342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62150" name="Picture 6"/>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rot="1265913">
            <a:off x="3747172" y="3040287"/>
            <a:ext cx="1274763" cy="1255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62151" name="Picture 7"/>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rot="3911984">
            <a:off x="3547790" y="3787118"/>
            <a:ext cx="1274763" cy="1255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62152" name="Picture 8"/>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rot="9770757">
            <a:off x="1983947" y="4071223"/>
            <a:ext cx="1274763" cy="1051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62153" name="Picture 9"/>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rot="12691762">
            <a:off x="1507596" y="3314814"/>
            <a:ext cx="1594387" cy="1255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图片 5"/>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1115616" y="4898633"/>
            <a:ext cx="1175562" cy="844776"/>
          </a:xfrm>
          <a:prstGeom prst="rect">
            <a:avLst/>
          </a:prstGeom>
        </p:spPr>
      </p:pic>
      <p:pic>
        <p:nvPicPr>
          <p:cNvPr id="230" name="图片 229" descr="空气能热泵.jpg"/>
          <p:cNvPicPr>
            <a:picLocks noChangeAspect="1"/>
          </p:cNvPicPr>
          <p:nvPr/>
        </p:nvPicPr>
        <p:blipFill>
          <a:blip r:embed="rId14" cstate="print"/>
          <a:stretch>
            <a:fillRect/>
          </a:stretch>
        </p:blipFill>
        <p:spPr>
          <a:xfrm>
            <a:off x="4211960" y="1844824"/>
            <a:ext cx="1296144" cy="864097"/>
          </a:xfrm>
          <a:prstGeom prst="rect">
            <a:avLst/>
          </a:prstGeom>
          <a:ln>
            <a:solidFill>
              <a:srgbClr val="00B050"/>
            </a:solidFill>
          </a:ln>
        </p:spPr>
      </p:pic>
      <p:sp>
        <p:nvSpPr>
          <p:cNvPr id="231" name="矩形 230"/>
          <p:cNvSpPr/>
          <p:nvPr/>
        </p:nvSpPr>
        <p:spPr>
          <a:xfrm>
            <a:off x="6732240" y="1268760"/>
            <a:ext cx="2195736" cy="3477875"/>
          </a:xfrm>
          <a:prstGeom prst="rect">
            <a:avLst/>
          </a:prstGeom>
          <a:ln>
            <a:solidFill>
              <a:srgbClr val="00B050"/>
            </a:solidFill>
          </a:ln>
        </p:spPr>
        <p:txBody>
          <a:bodyPr wrap="square">
            <a:spAutoFit/>
          </a:bodyPr>
          <a:lstStyle/>
          <a:p>
            <a:r>
              <a:rPr lang="en-US" altLang="zh-CN" sz="2000" dirty="0" smtClean="0">
                <a:solidFill>
                  <a:schemeClr val="tx1"/>
                </a:solidFill>
                <a:latin typeface="华文仿宋" pitchFamily="2" charset="-122"/>
                <a:ea typeface="华文仿宋" pitchFamily="2" charset="-122"/>
              </a:rPr>
              <a:t>《</a:t>
            </a:r>
            <a:r>
              <a:rPr lang="zh-CN" altLang="en-US" sz="2000" dirty="0">
                <a:solidFill>
                  <a:schemeClr val="tx1"/>
                </a:solidFill>
                <a:latin typeface="华文仿宋" pitchFamily="2" charset="-122"/>
                <a:ea typeface="华文仿宋" pitchFamily="2" charset="-122"/>
              </a:rPr>
              <a:t>能源发展“十二五”规划</a:t>
            </a:r>
            <a:r>
              <a:rPr lang="en-US" altLang="zh-CN" sz="2000" dirty="0" smtClean="0">
                <a:solidFill>
                  <a:schemeClr val="tx1"/>
                </a:solidFill>
                <a:latin typeface="华文仿宋" pitchFamily="2" charset="-122"/>
                <a:ea typeface="华文仿宋" pitchFamily="2" charset="-122"/>
              </a:rPr>
              <a:t>》</a:t>
            </a:r>
            <a:r>
              <a:rPr lang="zh-CN" altLang="en-US" sz="2000" dirty="0" smtClean="0">
                <a:solidFill>
                  <a:schemeClr val="tx1"/>
                </a:solidFill>
                <a:latin typeface="华文仿宋" pitchFamily="2" charset="-122"/>
                <a:ea typeface="华文仿宋" pitchFamily="2" charset="-122"/>
              </a:rPr>
              <a:t>指出：“大力</a:t>
            </a:r>
            <a:r>
              <a:rPr lang="zh-CN" altLang="en-US" sz="2000" dirty="0">
                <a:solidFill>
                  <a:schemeClr val="tx1"/>
                </a:solidFill>
                <a:latin typeface="华文仿宋" pitchFamily="2" charset="-122"/>
                <a:ea typeface="华文仿宋" pitchFamily="2" charset="-122"/>
              </a:rPr>
              <a:t>发展分布式</a:t>
            </a:r>
            <a:r>
              <a:rPr lang="zh-CN" altLang="en-US" sz="2000" dirty="0" smtClean="0">
                <a:solidFill>
                  <a:schemeClr val="tx1"/>
                </a:solidFill>
                <a:latin typeface="华文仿宋" pitchFamily="2" charset="-122"/>
                <a:ea typeface="华文仿宋" pitchFamily="2" charset="-122"/>
              </a:rPr>
              <a:t>能源</a:t>
            </a:r>
            <a:r>
              <a:rPr lang="zh-CN" altLang="en-US" sz="2000" dirty="0">
                <a:solidFill>
                  <a:schemeClr val="tx1"/>
                </a:solidFill>
                <a:latin typeface="华文仿宋" pitchFamily="2" charset="-122"/>
                <a:ea typeface="华文仿宋" pitchFamily="2" charset="-122"/>
              </a:rPr>
              <a:t>，</a:t>
            </a:r>
            <a:r>
              <a:rPr lang="zh-CN" altLang="en-US" sz="2000" dirty="0" smtClean="0">
                <a:solidFill>
                  <a:schemeClr val="tx1"/>
                </a:solidFill>
                <a:latin typeface="华文仿宋" pitchFamily="2" charset="-122"/>
                <a:ea typeface="华文仿宋" pitchFamily="2" charset="-122"/>
              </a:rPr>
              <a:t>统筹</a:t>
            </a:r>
            <a:r>
              <a:rPr lang="zh-CN" altLang="en-US" sz="2000" dirty="0">
                <a:solidFill>
                  <a:schemeClr val="tx1"/>
                </a:solidFill>
                <a:latin typeface="华文仿宋" pitchFamily="2" charset="-122"/>
                <a:ea typeface="华文仿宋" pitchFamily="2" charset="-122"/>
              </a:rPr>
              <a:t>传统能源、新能源和可再生能源的综合利用</a:t>
            </a:r>
            <a:r>
              <a:rPr lang="zh-CN" altLang="en-US" sz="2000" dirty="0" smtClean="0">
                <a:solidFill>
                  <a:schemeClr val="tx1"/>
                </a:solidFill>
                <a:latin typeface="华文仿宋" pitchFamily="2" charset="-122"/>
                <a:ea typeface="华文仿宋" pitchFamily="2" charset="-122"/>
              </a:rPr>
              <a:t>，实现</a:t>
            </a:r>
            <a:r>
              <a:rPr lang="zh-CN" altLang="en-US" sz="2000" dirty="0">
                <a:solidFill>
                  <a:schemeClr val="tx1"/>
                </a:solidFill>
                <a:latin typeface="华文仿宋" pitchFamily="2" charset="-122"/>
                <a:ea typeface="华文仿宋" pitchFamily="2" charset="-122"/>
              </a:rPr>
              <a:t>分布式能源与集中供能系统协调发展</a:t>
            </a:r>
            <a:r>
              <a:rPr lang="zh-CN" altLang="en-US" sz="2000" dirty="0" smtClean="0">
                <a:solidFill>
                  <a:schemeClr val="tx1"/>
                </a:solidFill>
                <a:latin typeface="华文仿宋" pitchFamily="2" charset="-122"/>
                <a:ea typeface="华文仿宋" pitchFamily="2" charset="-122"/>
              </a:rPr>
              <a:t>。”</a:t>
            </a:r>
            <a:r>
              <a:rPr lang="zh-CN" altLang="en-US" sz="2000" dirty="0">
                <a:solidFill>
                  <a:schemeClr val="tx1"/>
                </a:solidFill>
                <a:latin typeface="华文仿宋" pitchFamily="2" charset="-122"/>
                <a:ea typeface="华文仿宋" pitchFamily="2" charset="-122"/>
              </a:rPr>
              <a:t/>
            </a:r>
            <a:br>
              <a:rPr lang="zh-CN" altLang="en-US" sz="2000" dirty="0">
                <a:solidFill>
                  <a:schemeClr val="tx1"/>
                </a:solidFill>
                <a:latin typeface="华文仿宋" pitchFamily="2" charset="-122"/>
                <a:ea typeface="华文仿宋" pitchFamily="2" charset="-122"/>
              </a:rPr>
            </a:br>
            <a:endParaRPr lang="zh-CN" altLang="en-US" sz="2000" dirty="0">
              <a:solidFill>
                <a:schemeClr val="tx1"/>
              </a:solidFill>
              <a:latin typeface="华文仿宋" pitchFamily="2" charset="-122"/>
              <a:ea typeface="华文仿宋" pitchFamily="2" charset="-122"/>
            </a:endParaRPr>
          </a:p>
        </p:txBody>
      </p:sp>
    </p:spTree>
    <p:extLst>
      <p:ext uri="{BB962C8B-B14F-4D97-AF65-F5344CB8AC3E}">
        <p14:creationId xmlns="" xmlns:p14="http://schemas.microsoft.com/office/powerpoint/2010/main" val="169774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wheel(1)">
                                      <p:cBhvr>
                                        <p:cTn id="7" dur="20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灯片编号占位符 1"/>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06654620-64A7-4902-BDFD-4A5535E1697E}" type="slidenum">
              <a:rPr lang="en-US" altLang="zh-CN">
                <a:solidFill>
                  <a:srgbClr val="000000"/>
                </a:solidFill>
                <a:latin typeface="华文细黑" pitchFamily="2" charset="-122"/>
              </a:rPr>
              <a:pPr/>
              <a:t>19</a:t>
            </a:fld>
            <a:endParaRPr lang="en-US" altLang="zh-CN">
              <a:solidFill>
                <a:srgbClr val="000000"/>
              </a:solidFill>
              <a:latin typeface="华文细黑" pitchFamily="2" charset="-122"/>
            </a:endParaRPr>
          </a:p>
        </p:txBody>
      </p:sp>
      <p:sp>
        <p:nvSpPr>
          <p:cNvPr id="3" name="矩形 2"/>
          <p:cNvSpPr/>
          <p:nvPr/>
        </p:nvSpPr>
        <p:spPr>
          <a:xfrm>
            <a:off x="4004667" y="84142"/>
            <a:ext cx="435247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zh-CN" altLang="en-US" sz="3600"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华文细黑"/>
                <a:ea typeface="宋体"/>
              </a:rPr>
              <a:t>低碳城市</a:t>
            </a:r>
            <a:r>
              <a:rPr lang="en-US" altLang="zh-CN" sz="3600"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华文细黑"/>
                <a:ea typeface="宋体"/>
              </a:rPr>
              <a:t>—</a:t>
            </a:r>
            <a:r>
              <a:rPr lang="zh-CN" altLang="en-US" sz="3600"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华文细黑"/>
                <a:ea typeface="宋体"/>
              </a:rPr>
              <a:t>节能改造</a:t>
            </a:r>
            <a:endParaRPr lang="zh-CN" altLang="en-US" sz="360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华文细黑"/>
              <a:ea typeface="宋体"/>
            </a:endParaRPr>
          </a:p>
        </p:txBody>
      </p:sp>
      <p:sp>
        <p:nvSpPr>
          <p:cNvPr id="2" name="TextBox 1"/>
          <p:cNvSpPr txBox="1"/>
          <p:nvPr/>
        </p:nvSpPr>
        <p:spPr>
          <a:xfrm>
            <a:off x="539552" y="980728"/>
            <a:ext cx="8280920" cy="1200329"/>
          </a:xfrm>
          <a:prstGeom prst="rect">
            <a:avLst/>
          </a:prstGeom>
          <a:noFill/>
        </p:spPr>
        <p:txBody>
          <a:bodyPr wrap="square" rtlCol="0">
            <a:spAutoFit/>
          </a:bodyPr>
          <a:lstStyle/>
          <a:p>
            <a:r>
              <a:rPr lang="zh-CN" altLang="en-US" sz="2400" dirty="0" smtClean="0">
                <a:ln w="1905"/>
                <a:effectLst>
                  <a:innerShdw blurRad="69850" dist="43180" dir="5400000">
                    <a:srgbClr val="000000">
                      <a:alpha val="65000"/>
                    </a:srgbClr>
                  </a:innerShdw>
                </a:effectLst>
                <a:latin typeface="仿宋" pitchFamily="49" charset="-122"/>
                <a:ea typeface="仿宋" pitchFamily="49" charset="-122"/>
              </a:rPr>
              <a:t>全国各大城市中有很多已有的大型耗能建筑和工矿企业，针对这些建筑企业中国普天从细节入手，进行项目节能改造，提高能源利用效率，降低能耗。</a:t>
            </a:r>
            <a:endParaRPr lang="zh-CN" altLang="en-US" sz="2400" dirty="0">
              <a:ln w="1905"/>
              <a:effectLst>
                <a:innerShdw blurRad="69850" dist="43180" dir="5400000">
                  <a:srgbClr val="000000">
                    <a:alpha val="65000"/>
                  </a:srgbClr>
                </a:innerShdw>
              </a:effectLst>
              <a:latin typeface="仿宋" pitchFamily="49" charset="-122"/>
              <a:ea typeface="仿宋" pitchFamily="49" charset="-122"/>
            </a:endParaRPr>
          </a:p>
        </p:txBody>
      </p:sp>
      <p:pic>
        <p:nvPicPr>
          <p:cNvPr id="5" name="图片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27584" y="2372579"/>
            <a:ext cx="2880320" cy="2034540"/>
          </a:xfrm>
          <a:prstGeom prst="rect">
            <a:avLst/>
          </a:prstGeom>
        </p:spPr>
      </p:pic>
      <p:pic>
        <p:nvPicPr>
          <p:cNvPr id="7" name="图片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27584" y="4434970"/>
            <a:ext cx="2880320" cy="2018365"/>
          </a:xfrm>
          <a:prstGeom prst="rect">
            <a:avLst/>
          </a:prstGeom>
        </p:spPr>
      </p:pic>
      <p:sp>
        <p:nvSpPr>
          <p:cNvPr id="8" name="TextBox 7"/>
          <p:cNvSpPr txBox="1"/>
          <p:nvPr/>
        </p:nvSpPr>
        <p:spPr>
          <a:xfrm>
            <a:off x="4175956" y="2372579"/>
            <a:ext cx="1656184" cy="523220"/>
          </a:xfrm>
          <a:prstGeom prst="rect">
            <a:avLst/>
          </a:prstGeom>
          <a:noFill/>
        </p:spPr>
        <p:txBody>
          <a:bodyPr wrap="square" rtlCol="0">
            <a:spAutoFit/>
          </a:bodyPr>
          <a:lstStyle/>
          <a:p>
            <a:r>
              <a:rPr lang="zh-CN" altLang="en-US" dirty="0" smtClean="0"/>
              <a:t>建筑节能</a:t>
            </a:r>
            <a:endParaRPr lang="zh-CN" altLang="en-US" dirty="0"/>
          </a:p>
        </p:txBody>
      </p:sp>
      <p:sp>
        <p:nvSpPr>
          <p:cNvPr id="9" name="TextBox 8"/>
          <p:cNvSpPr txBox="1"/>
          <p:nvPr/>
        </p:nvSpPr>
        <p:spPr>
          <a:xfrm>
            <a:off x="5004048" y="2754506"/>
            <a:ext cx="2664296" cy="1323439"/>
          </a:xfrm>
          <a:prstGeom prst="rect">
            <a:avLst/>
          </a:prstGeom>
          <a:noFill/>
        </p:spPr>
        <p:txBody>
          <a:bodyPr wrap="square" rtlCol="0">
            <a:spAutoFit/>
          </a:bodyPr>
          <a:lstStyle/>
          <a:p>
            <a:pPr marL="285750" indent="-285750" eaLnBrk="1" hangingPunct="1">
              <a:buFont typeface="Wingdings" pitchFamily="2" charset="2"/>
              <a:buChar char="ü"/>
            </a:pPr>
            <a:endParaRPr lang="zh-CN" altLang="en-US" sz="1600" dirty="0">
              <a:solidFill>
                <a:srgbClr val="C00000"/>
              </a:solidFill>
              <a:latin typeface="幼圆" pitchFamily="49" charset="-122"/>
              <a:ea typeface="幼圆" pitchFamily="49" charset="-122"/>
            </a:endParaRPr>
          </a:p>
          <a:p>
            <a:pPr marL="285750" indent="-285750" eaLnBrk="1" hangingPunct="1">
              <a:buFont typeface="Wingdings" pitchFamily="2" charset="2"/>
              <a:buChar char="ü"/>
            </a:pPr>
            <a:r>
              <a:rPr lang="zh-CN" altLang="en-US" sz="1600" dirty="0">
                <a:solidFill>
                  <a:srgbClr val="C00000"/>
                </a:solidFill>
                <a:latin typeface="幼圆" pitchFamily="49" charset="-122"/>
                <a:ea typeface="幼圆" pitchFamily="49" charset="-122"/>
              </a:rPr>
              <a:t>    </a:t>
            </a:r>
            <a:r>
              <a:rPr lang="zh-CN" altLang="en-US" sz="1600" dirty="0" smtClean="0">
                <a:solidFill>
                  <a:srgbClr val="C00000"/>
                </a:solidFill>
                <a:latin typeface="幼圆" pitchFamily="49" charset="-122"/>
                <a:ea typeface="幼圆" pitchFamily="49" charset="-122"/>
              </a:rPr>
              <a:t>空调</a:t>
            </a:r>
            <a:r>
              <a:rPr lang="zh-CN" altLang="en-US" sz="1600" dirty="0">
                <a:solidFill>
                  <a:srgbClr val="C00000"/>
                </a:solidFill>
                <a:latin typeface="幼圆" pitchFamily="49" charset="-122"/>
                <a:ea typeface="幼圆" pitchFamily="49" charset="-122"/>
              </a:rPr>
              <a:t>暖通系统节能</a:t>
            </a:r>
          </a:p>
          <a:p>
            <a:pPr marL="285750" indent="-285750" eaLnBrk="1" hangingPunct="1">
              <a:buFont typeface="Wingdings" pitchFamily="2" charset="2"/>
              <a:buChar char="ü"/>
            </a:pPr>
            <a:r>
              <a:rPr lang="zh-CN" altLang="en-US" sz="1600" dirty="0" smtClean="0">
                <a:solidFill>
                  <a:srgbClr val="C00000"/>
                </a:solidFill>
                <a:latin typeface="幼圆" pitchFamily="49" charset="-122"/>
                <a:ea typeface="幼圆" pitchFamily="49" charset="-122"/>
              </a:rPr>
              <a:t>    楼宇</a:t>
            </a:r>
            <a:r>
              <a:rPr lang="zh-CN" altLang="en-US" sz="1600" dirty="0">
                <a:solidFill>
                  <a:srgbClr val="C00000"/>
                </a:solidFill>
                <a:latin typeface="幼圆" pitchFamily="49" charset="-122"/>
                <a:ea typeface="幼圆" pitchFamily="49" charset="-122"/>
              </a:rPr>
              <a:t>BA自控系统</a:t>
            </a:r>
          </a:p>
          <a:p>
            <a:pPr marL="285750" indent="-285750" eaLnBrk="1" hangingPunct="1">
              <a:buFont typeface="Wingdings" pitchFamily="2" charset="2"/>
              <a:buChar char="ü"/>
            </a:pPr>
            <a:r>
              <a:rPr lang="zh-CN" altLang="en-US" sz="1600" dirty="0">
                <a:solidFill>
                  <a:srgbClr val="C00000"/>
                </a:solidFill>
                <a:latin typeface="幼圆" pitchFamily="49" charset="-122"/>
                <a:ea typeface="幼圆" pitchFamily="49" charset="-122"/>
              </a:rPr>
              <a:t>    </a:t>
            </a:r>
            <a:r>
              <a:rPr lang="zh-CN" altLang="en-US" sz="1600" dirty="0" smtClean="0">
                <a:solidFill>
                  <a:srgbClr val="C00000"/>
                </a:solidFill>
                <a:latin typeface="幼圆" pitchFamily="49" charset="-122"/>
                <a:ea typeface="幼圆" pitchFamily="49" charset="-122"/>
              </a:rPr>
              <a:t>绿色</a:t>
            </a:r>
            <a:r>
              <a:rPr lang="zh-CN" altLang="en-US" sz="1600" dirty="0">
                <a:solidFill>
                  <a:srgbClr val="C00000"/>
                </a:solidFill>
                <a:latin typeface="幼圆" pitchFamily="49" charset="-122"/>
                <a:ea typeface="幼圆" pitchFamily="49" charset="-122"/>
              </a:rPr>
              <a:t>智能照明系统</a:t>
            </a:r>
          </a:p>
          <a:p>
            <a:pPr marL="285750" indent="-285750" eaLnBrk="1" hangingPunct="1">
              <a:buFont typeface="Wingdings" pitchFamily="2" charset="2"/>
              <a:buChar char="ü"/>
            </a:pPr>
            <a:r>
              <a:rPr lang="zh-CN" altLang="en-US" sz="1600" dirty="0">
                <a:solidFill>
                  <a:srgbClr val="C00000"/>
                </a:solidFill>
                <a:latin typeface="幼圆" pitchFamily="49" charset="-122"/>
                <a:ea typeface="幼圆" pitchFamily="49" charset="-122"/>
              </a:rPr>
              <a:t>    </a:t>
            </a:r>
            <a:r>
              <a:rPr lang="zh-CN" altLang="en-US" sz="1600" dirty="0" smtClean="0">
                <a:solidFill>
                  <a:srgbClr val="C00000"/>
                </a:solidFill>
                <a:latin typeface="幼圆" pitchFamily="49" charset="-122"/>
                <a:ea typeface="幼圆" pitchFamily="49" charset="-122"/>
              </a:rPr>
              <a:t>电机</a:t>
            </a:r>
            <a:r>
              <a:rPr lang="zh-CN" altLang="en-US" sz="1600" dirty="0">
                <a:solidFill>
                  <a:srgbClr val="C00000"/>
                </a:solidFill>
                <a:latin typeface="幼圆" pitchFamily="49" charset="-122"/>
                <a:ea typeface="幼圆" pitchFamily="49" charset="-122"/>
              </a:rPr>
              <a:t>、机房节能</a:t>
            </a:r>
          </a:p>
        </p:txBody>
      </p:sp>
      <p:sp>
        <p:nvSpPr>
          <p:cNvPr id="10" name="TextBox 9"/>
          <p:cNvSpPr txBox="1"/>
          <p:nvPr/>
        </p:nvSpPr>
        <p:spPr>
          <a:xfrm>
            <a:off x="4175956" y="4378154"/>
            <a:ext cx="1656184" cy="523220"/>
          </a:xfrm>
          <a:prstGeom prst="rect">
            <a:avLst/>
          </a:prstGeom>
          <a:noFill/>
        </p:spPr>
        <p:txBody>
          <a:bodyPr wrap="square" rtlCol="0">
            <a:spAutoFit/>
          </a:bodyPr>
          <a:lstStyle/>
          <a:p>
            <a:r>
              <a:rPr lang="zh-CN" altLang="en-US" dirty="0" smtClean="0"/>
              <a:t>工业节能</a:t>
            </a:r>
            <a:endParaRPr lang="zh-CN" altLang="en-US" dirty="0"/>
          </a:p>
        </p:txBody>
      </p:sp>
      <p:sp>
        <p:nvSpPr>
          <p:cNvPr id="40" name="TextBox 39"/>
          <p:cNvSpPr txBox="1"/>
          <p:nvPr/>
        </p:nvSpPr>
        <p:spPr>
          <a:xfrm>
            <a:off x="4499992" y="5013176"/>
            <a:ext cx="3024336" cy="1077218"/>
          </a:xfrm>
          <a:prstGeom prst="rect">
            <a:avLst/>
          </a:prstGeom>
          <a:noFill/>
        </p:spPr>
        <p:txBody>
          <a:bodyPr wrap="square" rtlCol="0">
            <a:spAutoFit/>
          </a:bodyPr>
          <a:lstStyle/>
          <a:p>
            <a:pPr marL="742950" lvl="1" indent="-285750">
              <a:buFont typeface="Wingdings" pitchFamily="2" charset="2"/>
              <a:buChar char="ü"/>
            </a:pPr>
            <a:r>
              <a:rPr lang="zh-CN" altLang="en-US" sz="1600" dirty="0" smtClean="0">
                <a:solidFill>
                  <a:srgbClr val="C00000"/>
                </a:solidFill>
                <a:latin typeface="幼圆" pitchFamily="49" charset="-122"/>
                <a:ea typeface="幼圆" pitchFamily="49" charset="-122"/>
              </a:rPr>
              <a:t>    永磁</a:t>
            </a:r>
            <a:r>
              <a:rPr lang="zh-CN" altLang="en-US" sz="1600" dirty="0">
                <a:solidFill>
                  <a:srgbClr val="C00000"/>
                </a:solidFill>
                <a:latin typeface="幼圆" pitchFamily="49" charset="-122"/>
                <a:ea typeface="幼圆" pitchFamily="49" charset="-122"/>
              </a:rPr>
              <a:t>涡流变速</a:t>
            </a:r>
            <a:r>
              <a:rPr lang="zh-CN" altLang="en-US" sz="1600" dirty="0" smtClean="0">
                <a:solidFill>
                  <a:srgbClr val="C00000"/>
                </a:solidFill>
                <a:latin typeface="幼圆" pitchFamily="49" charset="-122"/>
                <a:ea typeface="幼圆" pitchFamily="49" charset="-122"/>
              </a:rPr>
              <a:t>系统</a:t>
            </a:r>
            <a:endParaRPr lang="en-US" altLang="zh-CN" sz="1600" dirty="0" smtClean="0">
              <a:solidFill>
                <a:srgbClr val="C00000"/>
              </a:solidFill>
              <a:latin typeface="幼圆" pitchFamily="49" charset="-122"/>
              <a:ea typeface="幼圆" pitchFamily="49" charset="-122"/>
            </a:endParaRPr>
          </a:p>
          <a:p>
            <a:pPr marL="742950" lvl="1" indent="-285750">
              <a:buFont typeface="Wingdings" pitchFamily="2" charset="2"/>
              <a:buChar char="ü"/>
            </a:pPr>
            <a:r>
              <a:rPr lang="zh-CN" altLang="en-US" sz="1600" dirty="0" smtClean="0">
                <a:solidFill>
                  <a:srgbClr val="C00000"/>
                </a:solidFill>
                <a:latin typeface="幼圆" pitchFamily="49" charset="-122"/>
                <a:ea typeface="幼圆" pitchFamily="49" charset="-122"/>
              </a:rPr>
              <a:t>    锅炉</a:t>
            </a:r>
            <a:r>
              <a:rPr lang="zh-CN" altLang="en-US" sz="1600" dirty="0">
                <a:solidFill>
                  <a:srgbClr val="C00000"/>
                </a:solidFill>
                <a:latin typeface="幼圆" pitchFamily="49" charset="-122"/>
                <a:ea typeface="幼圆" pitchFamily="49" charset="-122"/>
              </a:rPr>
              <a:t>窑炉节能改造</a:t>
            </a:r>
          </a:p>
          <a:p>
            <a:pPr marL="742950" lvl="1" indent="-285750">
              <a:buFont typeface="Wingdings" pitchFamily="2" charset="2"/>
              <a:buChar char="ü"/>
            </a:pPr>
            <a:r>
              <a:rPr lang="zh-CN" altLang="en-US" sz="1600" dirty="0" smtClean="0">
                <a:solidFill>
                  <a:srgbClr val="C00000"/>
                </a:solidFill>
                <a:latin typeface="幼圆" pitchFamily="49" charset="-122"/>
                <a:ea typeface="幼圆" pitchFamily="49" charset="-122"/>
              </a:rPr>
              <a:t>    局部</a:t>
            </a:r>
            <a:r>
              <a:rPr lang="zh-CN" altLang="en-US" sz="1600" dirty="0">
                <a:solidFill>
                  <a:srgbClr val="C00000"/>
                </a:solidFill>
                <a:latin typeface="幼圆" pitchFamily="49" charset="-122"/>
                <a:ea typeface="幼圆" pitchFamily="49" charset="-122"/>
              </a:rPr>
              <a:t>富氧助燃技术</a:t>
            </a:r>
          </a:p>
          <a:p>
            <a:pPr marL="742950" lvl="1" indent="-285750">
              <a:buFont typeface="Wingdings" pitchFamily="2" charset="2"/>
              <a:buChar char="ü"/>
            </a:pPr>
            <a:r>
              <a:rPr lang="zh-CN" altLang="en-US" sz="1600" dirty="0" smtClean="0">
                <a:solidFill>
                  <a:srgbClr val="C00000"/>
                </a:solidFill>
                <a:latin typeface="幼圆" pitchFamily="49" charset="-122"/>
                <a:ea typeface="幼圆" pitchFamily="49" charset="-122"/>
              </a:rPr>
              <a:t>    余热</a:t>
            </a:r>
            <a:r>
              <a:rPr lang="zh-CN" altLang="en-US" sz="1600" dirty="0">
                <a:solidFill>
                  <a:srgbClr val="C00000"/>
                </a:solidFill>
                <a:latin typeface="幼圆" pitchFamily="49" charset="-122"/>
                <a:ea typeface="幼圆" pitchFamily="49" charset="-122"/>
              </a:rPr>
              <a:t>余压回收利用</a:t>
            </a:r>
          </a:p>
        </p:txBody>
      </p:sp>
    </p:spTree>
    <p:extLst>
      <p:ext uri="{BB962C8B-B14F-4D97-AF65-F5344CB8AC3E}">
        <p14:creationId xmlns="" xmlns:p14="http://schemas.microsoft.com/office/powerpoint/2010/main" val="37764442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灯片编号占位符 1"/>
          <p:cNvSpPr>
            <a:spLocks noGrp="1"/>
          </p:cNvSpPr>
          <p:nvPr>
            <p:ph type="sldNum" sz="quarter" idx="10"/>
          </p:nvPr>
        </p:nvSpPr>
        <p:spPr>
          <a:noFill/>
        </p:spPr>
        <p:txBody>
          <a:bodyPr/>
          <a:lstStyle/>
          <a:p>
            <a:pPr fontAlgn="base">
              <a:spcBef>
                <a:spcPct val="0"/>
              </a:spcBef>
              <a:spcAft>
                <a:spcPct val="0"/>
              </a:spcAft>
            </a:pPr>
            <a:fld id="{DB7E3642-0FB5-4476-A2BA-A61E69F886E6}" type="slidenum">
              <a:rPr lang="en-US" altLang="zh-CN" sz="1400" smtClean="0"/>
              <a:pPr fontAlgn="base">
                <a:spcBef>
                  <a:spcPct val="0"/>
                </a:spcBef>
                <a:spcAft>
                  <a:spcPct val="0"/>
                </a:spcAft>
              </a:pPr>
              <a:t>2</a:t>
            </a:fld>
            <a:endParaRPr lang="en-US" altLang="zh-CN" sz="1400" smtClean="0"/>
          </a:p>
        </p:txBody>
      </p:sp>
      <p:pic>
        <p:nvPicPr>
          <p:cNvPr id="65538" name="Picture 9" descr="4B415ED0C2A40841815C115B5E0A3F55"/>
          <p:cNvPicPr>
            <a:picLocks noChangeAspect="1" noChangeArrowheads="1"/>
          </p:cNvPicPr>
          <p:nvPr/>
        </p:nvPicPr>
        <p:blipFill>
          <a:blip r:embed="rId3" cstate="print"/>
          <a:srcRect/>
          <a:stretch>
            <a:fillRect/>
          </a:stretch>
        </p:blipFill>
        <p:spPr bwMode="auto">
          <a:xfrm>
            <a:off x="107504" y="5598725"/>
            <a:ext cx="4378326" cy="1288827"/>
          </a:xfrm>
          <a:prstGeom prst="rect">
            <a:avLst/>
          </a:prstGeom>
          <a:noFill/>
          <a:ln w="9525">
            <a:noFill/>
            <a:miter lim="800000"/>
            <a:headEnd/>
            <a:tailEnd/>
          </a:ln>
        </p:spPr>
      </p:pic>
      <p:pic>
        <p:nvPicPr>
          <p:cNvPr id="65539" name="图片 1"/>
          <p:cNvPicPr>
            <a:picLocks noChangeAspect="1"/>
          </p:cNvPicPr>
          <p:nvPr/>
        </p:nvPicPr>
        <p:blipFill>
          <a:blip r:embed="rId4" cstate="print"/>
          <a:srcRect/>
          <a:stretch>
            <a:fillRect/>
          </a:stretch>
        </p:blipFill>
        <p:spPr bwMode="auto">
          <a:xfrm>
            <a:off x="6259513" y="5035550"/>
            <a:ext cx="2879725" cy="1490663"/>
          </a:xfrm>
          <a:prstGeom prst="rect">
            <a:avLst/>
          </a:prstGeom>
          <a:noFill/>
          <a:ln w="9525">
            <a:noFill/>
            <a:miter lim="800000"/>
            <a:headEnd/>
            <a:tailEnd/>
          </a:ln>
        </p:spPr>
      </p:pic>
      <p:grpSp>
        <p:nvGrpSpPr>
          <p:cNvPr id="2" name="组合 24"/>
          <p:cNvGrpSpPr/>
          <p:nvPr/>
        </p:nvGrpSpPr>
        <p:grpSpPr>
          <a:xfrm>
            <a:off x="827584" y="2636912"/>
            <a:ext cx="7704856" cy="914400"/>
            <a:chOff x="855663" y="2281238"/>
            <a:chExt cx="7594649" cy="914400"/>
          </a:xfrm>
        </p:grpSpPr>
        <p:sp>
          <p:nvSpPr>
            <p:cNvPr id="10" name="AutoShape 13"/>
            <p:cNvSpPr>
              <a:spLocks noChangeArrowheads="1"/>
            </p:cNvSpPr>
            <p:nvPr/>
          </p:nvSpPr>
          <p:spPr bwMode="gray">
            <a:xfrm>
              <a:off x="1384300" y="2428875"/>
              <a:ext cx="6942138" cy="660400"/>
            </a:xfrm>
            <a:prstGeom prst="roundRect">
              <a:avLst>
                <a:gd name="adj" fmla="val 16667"/>
              </a:avLst>
            </a:prstGeom>
            <a:gradFill rotWithShape="1">
              <a:gsLst>
                <a:gs pos="0">
                  <a:schemeClr val="accent1"/>
                </a:gs>
                <a:gs pos="50000">
                  <a:schemeClr val="accent1">
                    <a:gamma/>
                    <a:tint val="21176"/>
                    <a:invGamma/>
                  </a:schemeClr>
                </a:gs>
                <a:gs pos="100000">
                  <a:schemeClr val="accent1"/>
                </a:gs>
              </a:gsLst>
              <a:lin ang="5400000" scaled="1"/>
            </a:gradFill>
            <a:ln w="12700" algn="ctr">
              <a:solidFill>
                <a:schemeClr val="bg1"/>
              </a:solidFill>
              <a:round/>
              <a:headEnd/>
              <a:tailEnd/>
            </a:ln>
            <a:effectLst/>
            <a:extLst/>
          </p:spPr>
          <p:txBody>
            <a:bodyPr wrap="none" anchor="ctr"/>
            <a:lstStyle/>
            <a:p>
              <a:pPr fontAlgn="auto">
                <a:spcBef>
                  <a:spcPts val="0"/>
                </a:spcBef>
                <a:spcAft>
                  <a:spcPts val="0"/>
                </a:spcAft>
                <a:defRPr/>
              </a:pPr>
              <a:endParaRPr lang="zh-CN" altLang="en-US" sz="1800" b="0">
                <a:solidFill>
                  <a:srgbClr val="000000"/>
                </a:solidFill>
                <a:latin typeface="+mn-lt"/>
                <a:ea typeface="+mn-ea"/>
              </a:endParaRPr>
            </a:p>
          </p:txBody>
        </p:sp>
        <p:sp>
          <p:nvSpPr>
            <p:cNvPr id="11" name="AutoShape 14"/>
            <p:cNvSpPr>
              <a:spLocks noChangeArrowheads="1"/>
            </p:cNvSpPr>
            <p:nvPr/>
          </p:nvSpPr>
          <p:spPr bwMode="gray">
            <a:xfrm>
              <a:off x="855663" y="2281238"/>
              <a:ext cx="950912" cy="914400"/>
            </a:xfrm>
            <a:prstGeom prst="diamond">
              <a:avLst/>
            </a:prstGeom>
            <a:solidFill>
              <a:schemeClr val="accent1"/>
            </a:solidFill>
            <a:ln w="25400" algn="ctr">
              <a:solidFill>
                <a:schemeClr val="bg1"/>
              </a:solidFill>
              <a:miter lim="800000"/>
              <a:headEnd/>
              <a:tailEnd/>
            </a:ln>
          </p:spPr>
          <p:txBody>
            <a:bodyPr wrap="none" anchor="ctr"/>
            <a:lstStyle/>
            <a:p>
              <a:endParaRPr lang="zh-CN" altLang="en-US" sz="1800" b="0">
                <a:solidFill>
                  <a:srgbClr val="000000"/>
                </a:solidFill>
                <a:latin typeface="华文细黑" pitchFamily="2" charset="-122"/>
                <a:ea typeface="宋体" charset="-122"/>
              </a:endParaRPr>
            </a:p>
          </p:txBody>
        </p:sp>
        <p:sp>
          <p:nvSpPr>
            <p:cNvPr id="12" name="Text Box 15"/>
            <p:cNvSpPr txBox="1">
              <a:spLocks noChangeArrowheads="1"/>
            </p:cNvSpPr>
            <p:nvPr/>
          </p:nvSpPr>
          <p:spPr bwMode="gray">
            <a:xfrm>
              <a:off x="1763688" y="2564904"/>
              <a:ext cx="6686624" cy="461665"/>
            </a:xfrm>
            <a:prstGeom prst="rect">
              <a:avLst/>
            </a:prstGeom>
            <a:noFill/>
            <a:ln w="9525">
              <a:noFill/>
              <a:miter lim="800000"/>
              <a:headEnd/>
              <a:tailEnd/>
            </a:ln>
          </p:spPr>
          <p:txBody>
            <a:bodyPr wrap="square">
              <a:spAutoFit/>
            </a:bodyPr>
            <a:lstStyle/>
            <a:p>
              <a:pPr eaLnBrk="0" hangingPunct="0"/>
              <a:r>
                <a:rPr lang="zh-CN" altLang="en-US" sz="2400" dirty="0" smtClean="0">
                  <a:solidFill>
                    <a:srgbClr val="000000"/>
                  </a:solidFill>
                  <a:latin typeface="华文细黑" pitchFamily="2" charset="-122"/>
                  <a:ea typeface="宋体" charset="-122"/>
                </a:rPr>
                <a:t>中国普天承担社会责任，投身“低碳城市”建设</a:t>
              </a:r>
              <a:endParaRPr lang="zh-CN" altLang="en-US" sz="2400" dirty="0">
                <a:solidFill>
                  <a:srgbClr val="000000"/>
                </a:solidFill>
                <a:latin typeface="华文细黑" pitchFamily="2" charset="-122"/>
                <a:ea typeface="宋体" charset="-122"/>
              </a:endParaRPr>
            </a:p>
          </p:txBody>
        </p:sp>
        <p:sp>
          <p:nvSpPr>
            <p:cNvPr id="13" name="Text Box 16"/>
            <p:cNvSpPr txBox="1">
              <a:spLocks noChangeArrowheads="1"/>
            </p:cNvSpPr>
            <p:nvPr/>
          </p:nvSpPr>
          <p:spPr bwMode="gray">
            <a:xfrm>
              <a:off x="1135063" y="2509838"/>
              <a:ext cx="354012" cy="457200"/>
            </a:xfrm>
            <a:prstGeom prst="rect">
              <a:avLst/>
            </a:prstGeom>
            <a:noFill/>
            <a:ln w="9525">
              <a:noFill/>
              <a:miter lim="800000"/>
              <a:headEnd/>
              <a:tailEnd/>
            </a:ln>
          </p:spPr>
          <p:txBody>
            <a:bodyPr wrap="none">
              <a:spAutoFit/>
            </a:bodyPr>
            <a:lstStyle/>
            <a:p>
              <a:pPr algn="ctr" eaLnBrk="0" hangingPunct="0"/>
              <a:r>
                <a:rPr lang="en-US" altLang="zh-CN" sz="2400" b="0">
                  <a:solidFill>
                    <a:srgbClr val="FFFFFF"/>
                  </a:solidFill>
                  <a:latin typeface="华文细黑" pitchFamily="2" charset="-122"/>
                  <a:ea typeface="宋体" charset="-122"/>
                </a:rPr>
                <a:t>2</a:t>
              </a:r>
            </a:p>
          </p:txBody>
        </p:sp>
      </p:grpSp>
      <p:grpSp>
        <p:nvGrpSpPr>
          <p:cNvPr id="4" name="组合 23"/>
          <p:cNvGrpSpPr/>
          <p:nvPr/>
        </p:nvGrpSpPr>
        <p:grpSpPr>
          <a:xfrm>
            <a:off x="971600" y="3933056"/>
            <a:ext cx="7470775" cy="914400"/>
            <a:chOff x="855663" y="3271838"/>
            <a:chExt cx="7470775" cy="914400"/>
          </a:xfrm>
        </p:grpSpPr>
        <p:sp>
          <p:nvSpPr>
            <p:cNvPr id="14" name="AutoShape 18"/>
            <p:cNvSpPr>
              <a:spLocks noChangeArrowheads="1"/>
            </p:cNvSpPr>
            <p:nvPr/>
          </p:nvSpPr>
          <p:spPr bwMode="gray">
            <a:xfrm>
              <a:off x="1384300" y="3373438"/>
              <a:ext cx="6942138" cy="660400"/>
            </a:xfrm>
            <a:prstGeom prst="roundRect">
              <a:avLst>
                <a:gd name="adj" fmla="val 16667"/>
              </a:avLst>
            </a:prstGeom>
            <a:gradFill rotWithShape="1">
              <a:gsLst>
                <a:gs pos="0">
                  <a:schemeClr val="hlink"/>
                </a:gs>
                <a:gs pos="50000">
                  <a:schemeClr val="hlink">
                    <a:gamma/>
                    <a:tint val="21176"/>
                    <a:invGamma/>
                  </a:schemeClr>
                </a:gs>
                <a:gs pos="100000">
                  <a:schemeClr val="hlink"/>
                </a:gs>
              </a:gsLst>
              <a:lin ang="5400000" scaled="1"/>
            </a:gradFill>
            <a:ln w="12700" algn="ctr">
              <a:solidFill>
                <a:schemeClr val="bg1"/>
              </a:solidFill>
              <a:round/>
              <a:headEnd/>
              <a:tailEnd/>
            </a:ln>
            <a:effectLst/>
            <a:extLst/>
          </p:spPr>
          <p:txBody>
            <a:bodyPr wrap="none" anchor="ctr"/>
            <a:lstStyle/>
            <a:p>
              <a:pPr fontAlgn="auto">
                <a:spcBef>
                  <a:spcPts val="0"/>
                </a:spcBef>
                <a:spcAft>
                  <a:spcPts val="0"/>
                </a:spcAft>
                <a:defRPr/>
              </a:pPr>
              <a:endParaRPr lang="zh-CN" altLang="en-US" sz="1800" b="0">
                <a:solidFill>
                  <a:srgbClr val="000000"/>
                </a:solidFill>
                <a:latin typeface="+mn-lt"/>
                <a:ea typeface="+mn-ea"/>
              </a:endParaRPr>
            </a:p>
          </p:txBody>
        </p:sp>
        <p:sp>
          <p:nvSpPr>
            <p:cNvPr id="15" name="AutoShape 19"/>
            <p:cNvSpPr>
              <a:spLocks noChangeArrowheads="1"/>
            </p:cNvSpPr>
            <p:nvPr/>
          </p:nvSpPr>
          <p:spPr bwMode="gray">
            <a:xfrm>
              <a:off x="855663" y="3271838"/>
              <a:ext cx="950912" cy="914400"/>
            </a:xfrm>
            <a:prstGeom prst="diamond">
              <a:avLst/>
            </a:prstGeom>
            <a:solidFill>
              <a:schemeClr val="hlink"/>
            </a:solidFill>
            <a:ln w="25400" algn="ctr">
              <a:solidFill>
                <a:schemeClr val="bg1"/>
              </a:solidFill>
              <a:miter lim="800000"/>
              <a:headEnd/>
              <a:tailEnd/>
            </a:ln>
          </p:spPr>
          <p:txBody>
            <a:bodyPr wrap="none" anchor="ctr"/>
            <a:lstStyle/>
            <a:p>
              <a:endParaRPr lang="zh-CN" altLang="en-US" sz="1800" b="0">
                <a:solidFill>
                  <a:srgbClr val="000000"/>
                </a:solidFill>
                <a:latin typeface="华文细黑" pitchFamily="2" charset="-122"/>
                <a:ea typeface="宋体" charset="-122"/>
              </a:endParaRPr>
            </a:p>
          </p:txBody>
        </p:sp>
        <p:sp>
          <p:nvSpPr>
            <p:cNvPr id="16" name="Text Box 20"/>
            <p:cNvSpPr txBox="1">
              <a:spLocks noChangeArrowheads="1"/>
            </p:cNvSpPr>
            <p:nvPr/>
          </p:nvSpPr>
          <p:spPr bwMode="gray">
            <a:xfrm>
              <a:off x="1701800" y="3454400"/>
              <a:ext cx="6624638" cy="461963"/>
            </a:xfrm>
            <a:prstGeom prst="rect">
              <a:avLst/>
            </a:prstGeom>
            <a:noFill/>
            <a:ln w="9525">
              <a:noFill/>
              <a:miter lim="800000"/>
              <a:headEnd/>
              <a:tailEnd/>
            </a:ln>
          </p:spPr>
          <p:txBody>
            <a:bodyPr>
              <a:spAutoFit/>
            </a:bodyPr>
            <a:lstStyle/>
            <a:p>
              <a:pPr eaLnBrk="0" hangingPunct="0"/>
              <a:r>
                <a:rPr lang="zh-CN" altLang="en-US" sz="2400" dirty="0" smtClean="0">
                  <a:solidFill>
                    <a:srgbClr val="000000"/>
                  </a:solidFill>
                  <a:latin typeface="华文细黑" pitchFamily="2" charset="-122"/>
                  <a:ea typeface="宋体" charset="-122"/>
                </a:rPr>
                <a:t>中国普天“低碳城市”建设的探索与成绩 </a:t>
              </a:r>
              <a:endParaRPr lang="zh-CN" altLang="en-US" sz="2400" dirty="0">
                <a:solidFill>
                  <a:srgbClr val="000000"/>
                </a:solidFill>
                <a:latin typeface="华文细黑" pitchFamily="2" charset="-122"/>
                <a:ea typeface="宋体" charset="-122"/>
              </a:endParaRPr>
            </a:p>
          </p:txBody>
        </p:sp>
        <p:sp>
          <p:nvSpPr>
            <p:cNvPr id="17" name="Text Box 21"/>
            <p:cNvSpPr txBox="1">
              <a:spLocks noChangeArrowheads="1"/>
            </p:cNvSpPr>
            <p:nvPr/>
          </p:nvSpPr>
          <p:spPr bwMode="gray">
            <a:xfrm>
              <a:off x="1135063" y="3506788"/>
              <a:ext cx="354012" cy="457200"/>
            </a:xfrm>
            <a:prstGeom prst="rect">
              <a:avLst/>
            </a:prstGeom>
            <a:noFill/>
            <a:ln w="9525">
              <a:noFill/>
              <a:miter lim="800000"/>
              <a:headEnd/>
              <a:tailEnd/>
            </a:ln>
          </p:spPr>
          <p:txBody>
            <a:bodyPr wrap="none">
              <a:spAutoFit/>
            </a:bodyPr>
            <a:lstStyle/>
            <a:p>
              <a:pPr algn="ctr" eaLnBrk="0" hangingPunct="0"/>
              <a:r>
                <a:rPr lang="en-US" altLang="zh-CN" sz="2400" b="0">
                  <a:solidFill>
                    <a:srgbClr val="FFFFFF"/>
                  </a:solidFill>
                  <a:latin typeface="华文细黑" pitchFamily="2" charset="-122"/>
                  <a:ea typeface="宋体" charset="-122"/>
                </a:rPr>
                <a:t>3</a:t>
              </a:r>
            </a:p>
          </p:txBody>
        </p:sp>
      </p:grpSp>
      <p:sp>
        <p:nvSpPr>
          <p:cNvPr id="3" name="矩形 2"/>
          <p:cNvSpPr/>
          <p:nvPr/>
        </p:nvSpPr>
        <p:spPr>
          <a:xfrm>
            <a:off x="7452320" y="44624"/>
            <a:ext cx="1213794"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zh-CN" altLang="en-US" sz="4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目录</a:t>
            </a:r>
          </a:p>
        </p:txBody>
      </p:sp>
      <p:grpSp>
        <p:nvGrpSpPr>
          <p:cNvPr id="5" name="组合 22"/>
          <p:cNvGrpSpPr>
            <a:grpSpLocks/>
          </p:cNvGrpSpPr>
          <p:nvPr/>
        </p:nvGrpSpPr>
        <p:grpSpPr bwMode="auto">
          <a:xfrm>
            <a:off x="836613" y="1295400"/>
            <a:ext cx="7489825" cy="914400"/>
            <a:chOff x="837033" y="1295400"/>
            <a:chExt cx="7488883" cy="914400"/>
          </a:xfrm>
        </p:grpSpPr>
        <p:sp>
          <p:nvSpPr>
            <p:cNvPr id="6" name="AutoShape 8"/>
            <p:cNvSpPr>
              <a:spLocks noChangeArrowheads="1"/>
            </p:cNvSpPr>
            <p:nvPr/>
          </p:nvSpPr>
          <p:spPr bwMode="gray">
            <a:xfrm>
              <a:off x="1384651" y="1443038"/>
              <a:ext cx="6941265" cy="660400"/>
            </a:xfrm>
            <a:prstGeom prst="roundRect">
              <a:avLst>
                <a:gd name="adj" fmla="val 16667"/>
              </a:avLst>
            </a:prstGeom>
            <a:gradFill rotWithShape="1">
              <a:gsLst>
                <a:gs pos="0">
                  <a:schemeClr val="accent2"/>
                </a:gs>
                <a:gs pos="50000">
                  <a:schemeClr val="accent2">
                    <a:gamma/>
                    <a:tint val="21176"/>
                    <a:invGamma/>
                  </a:schemeClr>
                </a:gs>
                <a:gs pos="100000">
                  <a:schemeClr val="accent2"/>
                </a:gs>
              </a:gsLst>
              <a:lin ang="5400000" scaled="1"/>
            </a:gradFill>
            <a:ln w="12700" algn="ctr">
              <a:solidFill>
                <a:schemeClr val="bg1"/>
              </a:solidFill>
              <a:round/>
              <a:headEnd/>
              <a:tailEnd/>
            </a:ln>
            <a:effectLst/>
            <a:extLst/>
          </p:spPr>
          <p:txBody>
            <a:bodyPr wrap="none" anchor="ctr"/>
            <a:lstStyle/>
            <a:p>
              <a:pPr fontAlgn="auto">
                <a:spcBef>
                  <a:spcPts val="0"/>
                </a:spcBef>
                <a:spcAft>
                  <a:spcPts val="0"/>
                </a:spcAft>
                <a:defRPr/>
              </a:pPr>
              <a:endParaRPr lang="zh-CN" altLang="en-US" sz="1800" b="0">
                <a:solidFill>
                  <a:srgbClr val="000000"/>
                </a:solidFill>
                <a:latin typeface="+mn-lt"/>
                <a:ea typeface="+mn-ea"/>
              </a:endParaRPr>
            </a:p>
          </p:txBody>
        </p:sp>
        <p:sp>
          <p:nvSpPr>
            <p:cNvPr id="65555" name="Text Box 10"/>
            <p:cNvSpPr txBox="1">
              <a:spLocks noChangeArrowheads="1"/>
            </p:cNvSpPr>
            <p:nvPr/>
          </p:nvSpPr>
          <p:spPr bwMode="gray">
            <a:xfrm>
              <a:off x="1702222" y="1524000"/>
              <a:ext cx="6254154" cy="457200"/>
            </a:xfrm>
            <a:prstGeom prst="rect">
              <a:avLst/>
            </a:prstGeom>
            <a:noFill/>
            <a:ln w="9525">
              <a:noFill/>
              <a:miter lim="800000"/>
              <a:headEnd/>
              <a:tailEnd/>
            </a:ln>
          </p:spPr>
          <p:txBody>
            <a:bodyPr>
              <a:spAutoFit/>
            </a:bodyPr>
            <a:lstStyle/>
            <a:p>
              <a:pPr eaLnBrk="0" hangingPunct="0"/>
              <a:r>
                <a:rPr lang="zh-CN" altLang="en-US" sz="2400" dirty="0">
                  <a:solidFill>
                    <a:srgbClr val="000000"/>
                  </a:solidFill>
                  <a:latin typeface="华文细黑" pitchFamily="2" charset="-122"/>
                  <a:ea typeface="宋体" charset="-122"/>
                </a:rPr>
                <a:t>“低碳经济”提出的背景</a:t>
              </a:r>
              <a:r>
                <a:rPr lang="zh-CN" altLang="en-US" sz="2400" dirty="0" smtClean="0">
                  <a:solidFill>
                    <a:srgbClr val="000000"/>
                  </a:solidFill>
                  <a:latin typeface="华文细黑" pitchFamily="2" charset="-122"/>
                  <a:ea typeface="宋体" charset="-122"/>
                </a:rPr>
                <a:t>及国内的政策推动</a:t>
              </a:r>
              <a:r>
                <a:rPr lang="zh-CN" altLang="en-US" sz="2400" b="0" dirty="0" smtClean="0">
                  <a:solidFill>
                    <a:srgbClr val="000000"/>
                  </a:solidFill>
                  <a:latin typeface="华文细黑" pitchFamily="2" charset="-122"/>
                  <a:ea typeface="宋体" charset="-122"/>
                </a:rPr>
                <a:t> </a:t>
              </a:r>
              <a:endParaRPr lang="zh-CN" altLang="en-US" sz="2400" b="0" dirty="0">
                <a:solidFill>
                  <a:srgbClr val="000000"/>
                </a:solidFill>
                <a:latin typeface="华文细黑" pitchFamily="2" charset="-122"/>
                <a:ea typeface="宋体" charset="-122"/>
              </a:endParaRPr>
            </a:p>
          </p:txBody>
        </p:sp>
        <p:sp>
          <p:nvSpPr>
            <p:cNvPr id="65556" name="AutoShape 9"/>
            <p:cNvSpPr>
              <a:spLocks noChangeArrowheads="1"/>
            </p:cNvSpPr>
            <p:nvPr/>
          </p:nvSpPr>
          <p:spPr bwMode="gray">
            <a:xfrm>
              <a:off x="837033" y="1295400"/>
              <a:ext cx="950913" cy="914400"/>
            </a:xfrm>
            <a:prstGeom prst="diamond">
              <a:avLst/>
            </a:prstGeom>
            <a:solidFill>
              <a:schemeClr val="accent2"/>
            </a:solidFill>
            <a:ln w="25400" algn="ctr">
              <a:solidFill>
                <a:schemeClr val="bg1"/>
              </a:solidFill>
              <a:miter lim="800000"/>
              <a:headEnd/>
              <a:tailEnd/>
            </a:ln>
          </p:spPr>
          <p:txBody>
            <a:bodyPr wrap="none" anchor="ctr"/>
            <a:lstStyle/>
            <a:p>
              <a:endParaRPr lang="zh-CN" altLang="en-US" sz="1800" b="0">
                <a:solidFill>
                  <a:srgbClr val="000000"/>
                </a:solidFill>
                <a:latin typeface="华文细黑" pitchFamily="2" charset="-122"/>
                <a:ea typeface="宋体" charset="-122"/>
              </a:endParaRPr>
            </a:p>
          </p:txBody>
        </p:sp>
        <p:sp>
          <p:nvSpPr>
            <p:cNvPr id="65557" name="Text Box 11"/>
            <p:cNvSpPr txBox="1">
              <a:spLocks noChangeArrowheads="1"/>
            </p:cNvSpPr>
            <p:nvPr/>
          </p:nvSpPr>
          <p:spPr bwMode="gray">
            <a:xfrm>
              <a:off x="1135484" y="1519237"/>
              <a:ext cx="354013" cy="457200"/>
            </a:xfrm>
            <a:prstGeom prst="rect">
              <a:avLst/>
            </a:prstGeom>
            <a:noFill/>
            <a:ln w="9525">
              <a:noFill/>
              <a:miter lim="800000"/>
              <a:headEnd/>
              <a:tailEnd/>
            </a:ln>
          </p:spPr>
          <p:txBody>
            <a:bodyPr wrap="none">
              <a:spAutoFit/>
            </a:bodyPr>
            <a:lstStyle/>
            <a:p>
              <a:pPr algn="ctr" eaLnBrk="0" hangingPunct="0"/>
              <a:r>
                <a:rPr lang="en-US" altLang="zh-CN" sz="2400" b="0">
                  <a:solidFill>
                    <a:srgbClr val="FFFFFF"/>
                  </a:solidFill>
                  <a:latin typeface="华文细黑" pitchFamily="2" charset="-122"/>
                  <a:ea typeface="宋体" charset="-122"/>
                </a:rPr>
                <a:t>1</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flipH="1">
            <a:off x="5148262" y="836712"/>
            <a:ext cx="3816226" cy="5328143"/>
            <a:chOff x="657" y="1149"/>
            <a:chExt cx="2075" cy="2147"/>
          </a:xfrm>
          <a:solidFill>
            <a:schemeClr val="accent3">
              <a:lumMod val="95000"/>
            </a:schemeClr>
          </a:solidFill>
        </p:grpSpPr>
        <p:sp>
          <p:nvSpPr>
            <p:cNvPr id="239621" name="Freeform 3"/>
            <p:cNvSpPr>
              <a:spLocks/>
            </p:cNvSpPr>
            <p:nvPr/>
          </p:nvSpPr>
          <p:spPr bwMode="auto">
            <a:xfrm>
              <a:off x="657" y="1149"/>
              <a:ext cx="2075" cy="1102"/>
            </a:xfrm>
            <a:custGeom>
              <a:avLst/>
              <a:gdLst>
                <a:gd name="T0" fmla="*/ 2075 w 2075"/>
                <a:gd name="T1" fmla="*/ 526 h 1102"/>
                <a:gd name="T2" fmla="*/ 2075 w 2075"/>
                <a:gd name="T3" fmla="*/ 0 h 1102"/>
                <a:gd name="T4" fmla="*/ 0 w 2075"/>
                <a:gd name="T5" fmla="*/ 0 h 1102"/>
                <a:gd name="T6" fmla="*/ 0 w 2075"/>
                <a:gd name="T7" fmla="*/ 1102 h 1102"/>
                <a:gd name="T8" fmla="*/ 991 w 2075"/>
                <a:gd name="T9" fmla="*/ 1102 h 1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5" h="1102">
                  <a:moveTo>
                    <a:pt x="2075" y="526"/>
                  </a:moveTo>
                  <a:lnTo>
                    <a:pt x="2075" y="0"/>
                  </a:lnTo>
                  <a:lnTo>
                    <a:pt x="0" y="0"/>
                  </a:lnTo>
                  <a:lnTo>
                    <a:pt x="0" y="1102"/>
                  </a:lnTo>
                  <a:lnTo>
                    <a:pt x="991" y="1102"/>
                  </a:lnTo>
                </a:path>
              </a:pathLst>
            </a:custGeom>
            <a:grpFill/>
            <a:ln w="28575" cap="flat" cmpd="sng">
              <a:solidFill>
                <a:srgbClr val="808080"/>
              </a:solidFill>
              <a:prstDash val="solid"/>
              <a:round/>
              <a:headEnd/>
              <a:tailEnd/>
            </a:ln>
            <a:effectLst/>
          </p:spPr>
          <p:txBody>
            <a:bodyPr/>
            <a:lstStyle/>
            <a:p>
              <a:endParaRPr lang="zh-CN" altLang="en-US"/>
            </a:p>
          </p:txBody>
        </p:sp>
        <p:sp>
          <p:nvSpPr>
            <p:cNvPr id="239622" name="Freeform 4"/>
            <p:cNvSpPr>
              <a:spLocks/>
            </p:cNvSpPr>
            <p:nvPr/>
          </p:nvSpPr>
          <p:spPr bwMode="auto">
            <a:xfrm flipV="1">
              <a:off x="657" y="2252"/>
              <a:ext cx="2075" cy="1044"/>
            </a:xfrm>
            <a:custGeom>
              <a:avLst/>
              <a:gdLst>
                <a:gd name="T0" fmla="*/ 2075 w 2075"/>
                <a:gd name="T1" fmla="*/ 513 h 1102"/>
                <a:gd name="T2" fmla="*/ 2075 w 2075"/>
                <a:gd name="T3" fmla="*/ 0 h 1102"/>
                <a:gd name="T4" fmla="*/ 0 w 2075"/>
                <a:gd name="T5" fmla="*/ 0 h 1102"/>
                <a:gd name="T6" fmla="*/ 0 w 2075"/>
                <a:gd name="T7" fmla="*/ 1074 h 1102"/>
                <a:gd name="T8" fmla="*/ 991 w 2075"/>
                <a:gd name="T9" fmla="*/ 1074 h 1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5" h="1102">
                  <a:moveTo>
                    <a:pt x="2075" y="526"/>
                  </a:moveTo>
                  <a:lnTo>
                    <a:pt x="2075" y="0"/>
                  </a:lnTo>
                  <a:lnTo>
                    <a:pt x="0" y="0"/>
                  </a:lnTo>
                  <a:lnTo>
                    <a:pt x="0" y="1102"/>
                  </a:lnTo>
                  <a:lnTo>
                    <a:pt x="991" y="1102"/>
                  </a:lnTo>
                </a:path>
              </a:pathLst>
            </a:custGeom>
            <a:grpFill/>
            <a:ln w="28575" cap="flat" cmpd="sng">
              <a:solidFill>
                <a:srgbClr val="808080"/>
              </a:solidFill>
              <a:prstDash val="solid"/>
              <a:round/>
              <a:headEnd/>
              <a:tailEnd/>
            </a:ln>
            <a:effectLst/>
          </p:spPr>
          <p:txBody>
            <a:bodyPr/>
            <a:lstStyle/>
            <a:p>
              <a:endParaRPr lang="zh-CN" altLang="en-US"/>
            </a:p>
          </p:txBody>
        </p:sp>
      </p:grpSp>
      <p:grpSp>
        <p:nvGrpSpPr>
          <p:cNvPr id="4" name="Group 5"/>
          <p:cNvGrpSpPr>
            <a:grpSpLocks/>
          </p:cNvGrpSpPr>
          <p:nvPr/>
        </p:nvGrpSpPr>
        <p:grpSpPr bwMode="auto">
          <a:xfrm>
            <a:off x="437960" y="1124744"/>
            <a:ext cx="3899089" cy="5041106"/>
            <a:chOff x="657" y="1149"/>
            <a:chExt cx="2075" cy="2177"/>
          </a:xfrm>
          <a:solidFill>
            <a:schemeClr val="accent3">
              <a:lumMod val="95000"/>
            </a:schemeClr>
          </a:solidFill>
        </p:grpSpPr>
        <p:sp>
          <p:nvSpPr>
            <p:cNvPr id="239624" name="Freeform 6"/>
            <p:cNvSpPr>
              <a:spLocks/>
            </p:cNvSpPr>
            <p:nvPr/>
          </p:nvSpPr>
          <p:spPr bwMode="auto">
            <a:xfrm>
              <a:off x="657" y="1149"/>
              <a:ext cx="2075" cy="1102"/>
            </a:xfrm>
            <a:custGeom>
              <a:avLst/>
              <a:gdLst>
                <a:gd name="T0" fmla="*/ 2075 w 2075"/>
                <a:gd name="T1" fmla="*/ 526 h 1102"/>
                <a:gd name="T2" fmla="*/ 2075 w 2075"/>
                <a:gd name="T3" fmla="*/ 0 h 1102"/>
                <a:gd name="T4" fmla="*/ 0 w 2075"/>
                <a:gd name="T5" fmla="*/ 0 h 1102"/>
                <a:gd name="T6" fmla="*/ 0 w 2075"/>
                <a:gd name="T7" fmla="*/ 1102 h 1102"/>
                <a:gd name="T8" fmla="*/ 991 w 2075"/>
                <a:gd name="T9" fmla="*/ 1102 h 1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5" h="1102">
                  <a:moveTo>
                    <a:pt x="2075" y="526"/>
                  </a:moveTo>
                  <a:lnTo>
                    <a:pt x="2075" y="0"/>
                  </a:lnTo>
                  <a:lnTo>
                    <a:pt x="0" y="0"/>
                  </a:lnTo>
                  <a:lnTo>
                    <a:pt x="0" y="1102"/>
                  </a:lnTo>
                  <a:lnTo>
                    <a:pt x="991" y="1102"/>
                  </a:lnTo>
                </a:path>
              </a:pathLst>
            </a:custGeom>
            <a:grpFill/>
            <a:ln w="28575" cap="flat" cmpd="sng">
              <a:solidFill>
                <a:srgbClr val="808080"/>
              </a:solidFill>
              <a:prstDash val="solid"/>
              <a:round/>
              <a:headEnd/>
              <a:tailEnd/>
            </a:ln>
            <a:effectLst/>
          </p:spPr>
          <p:txBody>
            <a:bodyPr/>
            <a:lstStyle/>
            <a:p>
              <a:endParaRPr lang="zh-CN" altLang="en-US"/>
            </a:p>
          </p:txBody>
        </p:sp>
        <p:sp>
          <p:nvSpPr>
            <p:cNvPr id="239625" name="Freeform 7"/>
            <p:cNvSpPr>
              <a:spLocks/>
            </p:cNvSpPr>
            <p:nvPr/>
          </p:nvSpPr>
          <p:spPr bwMode="auto">
            <a:xfrm flipV="1">
              <a:off x="657" y="2252"/>
              <a:ext cx="2075" cy="1074"/>
            </a:xfrm>
            <a:custGeom>
              <a:avLst/>
              <a:gdLst>
                <a:gd name="T0" fmla="*/ 2075 w 2075"/>
                <a:gd name="T1" fmla="*/ 513 h 1102"/>
                <a:gd name="T2" fmla="*/ 2075 w 2075"/>
                <a:gd name="T3" fmla="*/ 0 h 1102"/>
                <a:gd name="T4" fmla="*/ 0 w 2075"/>
                <a:gd name="T5" fmla="*/ 0 h 1102"/>
                <a:gd name="T6" fmla="*/ 0 w 2075"/>
                <a:gd name="T7" fmla="*/ 1074 h 1102"/>
                <a:gd name="T8" fmla="*/ 991 w 2075"/>
                <a:gd name="T9" fmla="*/ 1074 h 1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5" h="1102">
                  <a:moveTo>
                    <a:pt x="2075" y="526"/>
                  </a:moveTo>
                  <a:lnTo>
                    <a:pt x="2075" y="0"/>
                  </a:lnTo>
                  <a:lnTo>
                    <a:pt x="0" y="0"/>
                  </a:lnTo>
                  <a:lnTo>
                    <a:pt x="0" y="1102"/>
                  </a:lnTo>
                  <a:lnTo>
                    <a:pt x="991" y="1102"/>
                  </a:lnTo>
                </a:path>
              </a:pathLst>
            </a:custGeom>
            <a:grpFill/>
            <a:ln w="28575" cap="flat" cmpd="sng">
              <a:solidFill>
                <a:srgbClr val="808080"/>
              </a:solidFill>
              <a:prstDash val="solid"/>
              <a:round/>
              <a:headEnd/>
              <a:tailEnd/>
            </a:ln>
            <a:effectLst/>
          </p:spPr>
          <p:txBody>
            <a:bodyPr/>
            <a:lstStyle/>
            <a:p>
              <a:endParaRPr lang="zh-CN" altLang="en-US"/>
            </a:p>
          </p:txBody>
        </p:sp>
      </p:grpSp>
      <p:sp>
        <p:nvSpPr>
          <p:cNvPr id="239626" name="AutoShape 8"/>
          <p:cNvSpPr>
            <a:spLocks noChangeArrowheads="1"/>
          </p:cNvSpPr>
          <p:nvPr/>
        </p:nvSpPr>
        <p:spPr bwMode="auto">
          <a:xfrm>
            <a:off x="2484438" y="2708275"/>
            <a:ext cx="2160587" cy="1657350"/>
          </a:xfrm>
          <a:prstGeom prst="rightArrow">
            <a:avLst>
              <a:gd name="adj1" fmla="val 51306"/>
              <a:gd name="adj2" fmla="val 59165"/>
            </a:avLst>
          </a:prstGeom>
          <a:gradFill rotWithShape="1">
            <a:gsLst>
              <a:gs pos="0">
                <a:srgbClr val="FF9900"/>
              </a:gs>
              <a:gs pos="100000">
                <a:srgbClr val="800000"/>
              </a:gs>
            </a:gsLst>
            <a:lin ang="2700000" scaled="1"/>
          </a:gradFill>
          <a:ln w="28575" algn="ctr">
            <a:solidFill>
              <a:srgbClr val="C0C0C0"/>
            </a:solidFill>
            <a:miter lim="800000"/>
            <a:headEnd/>
            <a:tailEnd/>
          </a:ln>
          <a:effectLst/>
        </p:spPr>
        <p:txBody>
          <a:bodyPr wrap="none" anchor="ctr"/>
          <a:lstStyle/>
          <a:p>
            <a:endParaRPr lang="zh-CN" altLang="en-US" sz="1800" b="0">
              <a:solidFill>
                <a:schemeClr val="tx1"/>
              </a:solidFill>
              <a:latin typeface="Arial" charset="0"/>
              <a:ea typeface="黑体" pitchFamily="2" charset="-122"/>
            </a:endParaRPr>
          </a:p>
        </p:txBody>
      </p:sp>
      <p:sp>
        <p:nvSpPr>
          <p:cNvPr id="239627" name="AutoShape 9"/>
          <p:cNvSpPr>
            <a:spLocks noChangeArrowheads="1"/>
          </p:cNvSpPr>
          <p:nvPr/>
        </p:nvSpPr>
        <p:spPr bwMode="auto">
          <a:xfrm rot="10800000">
            <a:off x="4873625" y="2619375"/>
            <a:ext cx="1785938" cy="1568450"/>
          </a:xfrm>
          <a:prstGeom prst="rightArrow">
            <a:avLst>
              <a:gd name="adj1" fmla="val 51306"/>
              <a:gd name="adj2" fmla="val 51677"/>
            </a:avLst>
          </a:prstGeom>
          <a:gradFill rotWithShape="1">
            <a:gsLst>
              <a:gs pos="0">
                <a:srgbClr val="FF9900"/>
              </a:gs>
              <a:gs pos="100000">
                <a:srgbClr val="800000"/>
              </a:gs>
            </a:gsLst>
            <a:lin ang="2700000" scaled="1"/>
          </a:gradFill>
          <a:ln w="28575" algn="ctr">
            <a:solidFill>
              <a:srgbClr val="C0C0C0"/>
            </a:solidFill>
            <a:miter lim="800000"/>
            <a:headEnd/>
            <a:tailEnd/>
          </a:ln>
          <a:effectLst/>
        </p:spPr>
        <p:txBody>
          <a:bodyPr rot="10800000" wrap="none" anchor="ctr"/>
          <a:lstStyle/>
          <a:p>
            <a:endParaRPr lang="zh-CN" altLang="en-US" sz="1800" b="0">
              <a:solidFill>
                <a:schemeClr val="tx1"/>
              </a:solidFill>
              <a:latin typeface="Arial" charset="0"/>
              <a:ea typeface="黑体" pitchFamily="2" charset="-122"/>
            </a:endParaRPr>
          </a:p>
        </p:txBody>
      </p:sp>
      <p:sp>
        <p:nvSpPr>
          <p:cNvPr id="239628" name="AutoShape 10"/>
          <p:cNvSpPr>
            <a:spLocks noChangeArrowheads="1"/>
          </p:cNvSpPr>
          <p:nvPr/>
        </p:nvSpPr>
        <p:spPr bwMode="auto">
          <a:xfrm rot="5400000">
            <a:off x="3813175" y="1552575"/>
            <a:ext cx="1851025" cy="1571625"/>
          </a:xfrm>
          <a:prstGeom prst="rightArrow">
            <a:avLst>
              <a:gd name="adj1" fmla="val 51306"/>
              <a:gd name="adj2" fmla="val 53453"/>
            </a:avLst>
          </a:prstGeom>
          <a:gradFill rotWithShape="1">
            <a:gsLst>
              <a:gs pos="0">
                <a:schemeClr val="folHlink"/>
              </a:gs>
              <a:gs pos="100000">
                <a:srgbClr val="006600"/>
              </a:gs>
            </a:gsLst>
            <a:lin ang="2700000" scaled="1"/>
          </a:gradFill>
          <a:ln w="28575" algn="ctr">
            <a:solidFill>
              <a:srgbClr val="C0C0C0"/>
            </a:solidFill>
            <a:miter lim="800000"/>
            <a:headEnd/>
            <a:tailEnd/>
          </a:ln>
          <a:effectLst/>
        </p:spPr>
        <p:txBody>
          <a:bodyPr rot="10800000" vert="eaVert" wrap="none" anchor="ctr"/>
          <a:lstStyle/>
          <a:p>
            <a:endParaRPr lang="zh-CN" altLang="en-US" sz="1800" b="0">
              <a:solidFill>
                <a:schemeClr val="tx1"/>
              </a:solidFill>
              <a:latin typeface="Arial" charset="0"/>
              <a:ea typeface="黑体" pitchFamily="2" charset="-122"/>
            </a:endParaRPr>
          </a:p>
        </p:txBody>
      </p:sp>
      <p:sp>
        <p:nvSpPr>
          <p:cNvPr id="239629" name="AutoShape 11"/>
          <p:cNvSpPr>
            <a:spLocks noChangeArrowheads="1"/>
          </p:cNvSpPr>
          <p:nvPr/>
        </p:nvSpPr>
        <p:spPr bwMode="auto">
          <a:xfrm rot="-5400000">
            <a:off x="3829844" y="3679031"/>
            <a:ext cx="1817688" cy="1571625"/>
          </a:xfrm>
          <a:prstGeom prst="rightArrow">
            <a:avLst>
              <a:gd name="adj1" fmla="val 51306"/>
              <a:gd name="adj2" fmla="val 52490"/>
            </a:avLst>
          </a:prstGeom>
          <a:gradFill rotWithShape="1">
            <a:gsLst>
              <a:gs pos="0">
                <a:schemeClr val="folHlink"/>
              </a:gs>
              <a:gs pos="100000">
                <a:srgbClr val="006600"/>
              </a:gs>
            </a:gsLst>
            <a:lin ang="2700000" scaled="1"/>
          </a:gradFill>
          <a:ln w="28575" algn="ctr">
            <a:solidFill>
              <a:srgbClr val="C0C0C0"/>
            </a:solidFill>
            <a:miter lim="800000"/>
            <a:headEnd/>
            <a:tailEnd/>
          </a:ln>
          <a:effectLst/>
        </p:spPr>
        <p:txBody>
          <a:bodyPr vert="eaVert" wrap="none" anchor="ctr"/>
          <a:lstStyle/>
          <a:p>
            <a:endParaRPr lang="zh-CN" altLang="en-US" sz="1800" b="0">
              <a:solidFill>
                <a:schemeClr val="tx1"/>
              </a:solidFill>
              <a:latin typeface="Arial" charset="0"/>
              <a:ea typeface="黑体" pitchFamily="2" charset="-122"/>
            </a:endParaRPr>
          </a:p>
        </p:txBody>
      </p:sp>
      <p:sp>
        <p:nvSpPr>
          <p:cNvPr id="239630" name="AutoShape 12"/>
          <p:cNvSpPr>
            <a:spLocks noChangeArrowheads="1"/>
          </p:cNvSpPr>
          <p:nvPr/>
        </p:nvSpPr>
        <p:spPr bwMode="auto">
          <a:xfrm rot="5400000" flipV="1">
            <a:off x="2447925" y="3284538"/>
            <a:ext cx="808038" cy="258762"/>
          </a:xfrm>
          <a:prstGeom prst="triangle">
            <a:avLst>
              <a:gd name="adj" fmla="val 50000"/>
            </a:avLst>
          </a:prstGeom>
          <a:gradFill rotWithShape="1">
            <a:gsLst>
              <a:gs pos="0">
                <a:schemeClr val="bg1">
                  <a:alpha val="0"/>
                </a:schemeClr>
              </a:gs>
              <a:gs pos="100000">
                <a:srgbClr val="FF9900">
                  <a:alpha val="39998"/>
                </a:srgbClr>
              </a:gs>
            </a:gsLst>
            <a:lin ang="5400000" scaled="1"/>
          </a:gradFill>
          <a:ln w="9525" algn="ctr">
            <a:noFill/>
            <a:miter lim="800000"/>
            <a:headEnd/>
            <a:tailEnd/>
          </a:ln>
          <a:effectLst/>
        </p:spPr>
        <p:txBody>
          <a:bodyPr wrap="none" anchor="ctr"/>
          <a:lstStyle/>
          <a:p>
            <a:endParaRPr lang="zh-CN" altLang="en-US" sz="1800" b="0">
              <a:solidFill>
                <a:schemeClr val="tx1"/>
              </a:solidFill>
              <a:latin typeface="Arial" charset="0"/>
              <a:ea typeface="黑体" pitchFamily="2" charset="-122"/>
            </a:endParaRPr>
          </a:p>
        </p:txBody>
      </p:sp>
      <p:sp>
        <p:nvSpPr>
          <p:cNvPr id="239631" name="AutoShape 13"/>
          <p:cNvSpPr>
            <a:spLocks noChangeArrowheads="1"/>
          </p:cNvSpPr>
          <p:nvPr/>
        </p:nvSpPr>
        <p:spPr bwMode="auto">
          <a:xfrm rot="16200000" flipV="1">
            <a:off x="6227763" y="3284537"/>
            <a:ext cx="808038" cy="258763"/>
          </a:xfrm>
          <a:prstGeom prst="triangle">
            <a:avLst>
              <a:gd name="adj" fmla="val 50000"/>
            </a:avLst>
          </a:prstGeom>
          <a:gradFill rotWithShape="1">
            <a:gsLst>
              <a:gs pos="0">
                <a:schemeClr val="bg1">
                  <a:alpha val="0"/>
                </a:schemeClr>
              </a:gs>
              <a:gs pos="100000">
                <a:srgbClr val="FF9900">
                  <a:alpha val="39998"/>
                </a:srgbClr>
              </a:gs>
            </a:gsLst>
            <a:lin ang="5400000" scaled="1"/>
          </a:gradFill>
          <a:ln w="9525" algn="ctr">
            <a:noFill/>
            <a:miter lim="800000"/>
            <a:headEnd/>
            <a:tailEnd/>
          </a:ln>
          <a:effectLst/>
        </p:spPr>
        <p:txBody>
          <a:bodyPr wrap="none" anchor="ctr"/>
          <a:lstStyle/>
          <a:p>
            <a:endParaRPr lang="zh-CN" altLang="en-US" sz="1800" b="0">
              <a:solidFill>
                <a:schemeClr val="tx1"/>
              </a:solidFill>
              <a:latin typeface="Arial" charset="0"/>
              <a:ea typeface="黑体" pitchFamily="2" charset="-122"/>
            </a:endParaRPr>
          </a:p>
        </p:txBody>
      </p:sp>
      <p:sp>
        <p:nvSpPr>
          <p:cNvPr id="239632" name="WordArt 14"/>
          <p:cNvSpPr>
            <a:spLocks noChangeArrowheads="1" noChangeShapeType="1" noTextEdit="1"/>
          </p:cNvSpPr>
          <p:nvPr/>
        </p:nvSpPr>
        <p:spPr bwMode="auto">
          <a:xfrm>
            <a:off x="4441825" y="1960563"/>
            <a:ext cx="452438" cy="787400"/>
          </a:xfrm>
          <a:prstGeom prst="rect">
            <a:avLst/>
          </a:prstGeom>
        </p:spPr>
        <p:txBody>
          <a:bodyPr wrap="none" fromWordArt="1">
            <a:prstTxWarp prst="textPlain">
              <a:avLst>
                <a:gd name="adj" fmla="val 50000"/>
              </a:avLst>
            </a:prstTxWarp>
          </a:bodyPr>
          <a:lstStyle/>
          <a:p>
            <a:pPr algn="ctr"/>
            <a:r>
              <a:rPr lang="en-US" altLang="zh-CN" sz="2400" kern="10">
                <a:ln w="9525">
                  <a:solidFill>
                    <a:schemeClr val="bg1"/>
                  </a:solidFill>
                  <a:round/>
                  <a:headEnd/>
                  <a:tailEnd/>
                </a:ln>
                <a:gradFill rotWithShape="1">
                  <a:gsLst>
                    <a:gs pos="0">
                      <a:srgbClr val="EAEAEA"/>
                    </a:gs>
                    <a:gs pos="100000">
                      <a:srgbClr val="B2B2B2"/>
                    </a:gs>
                  </a:gsLst>
                  <a:lin ang="5400000" scaled="1"/>
                </a:gradFill>
                <a:latin typeface="黑体"/>
                <a:ea typeface="黑体"/>
              </a:rPr>
              <a:t>1</a:t>
            </a:r>
            <a:endParaRPr lang="zh-CN" altLang="en-US" sz="2400" kern="10">
              <a:ln w="9525">
                <a:solidFill>
                  <a:schemeClr val="bg1"/>
                </a:solidFill>
                <a:round/>
                <a:headEnd/>
                <a:tailEnd/>
              </a:ln>
              <a:gradFill rotWithShape="1">
                <a:gsLst>
                  <a:gs pos="0">
                    <a:srgbClr val="EAEAEA"/>
                  </a:gs>
                  <a:gs pos="100000">
                    <a:srgbClr val="B2B2B2"/>
                  </a:gs>
                </a:gsLst>
                <a:lin ang="5400000" scaled="1"/>
              </a:gradFill>
              <a:latin typeface="黑体"/>
              <a:ea typeface="黑体"/>
            </a:endParaRPr>
          </a:p>
        </p:txBody>
      </p:sp>
      <p:sp>
        <p:nvSpPr>
          <p:cNvPr id="239633" name="WordArt 15"/>
          <p:cNvSpPr>
            <a:spLocks noChangeArrowheads="1" noChangeShapeType="1" noTextEdit="1"/>
          </p:cNvSpPr>
          <p:nvPr/>
        </p:nvSpPr>
        <p:spPr bwMode="auto">
          <a:xfrm>
            <a:off x="3478213" y="3057525"/>
            <a:ext cx="520700" cy="685800"/>
          </a:xfrm>
          <a:prstGeom prst="rect">
            <a:avLst/>
          </a:prstGeom>
        </p:spPr>
        <p:txBody>
          <a:bodyPr wrap="none" fromWordArt="1">
            <a:prstTxWarp prst="textPlain">
              <a:avLst>
                <a:gd name="adj" fmla="val 50000"/>
              </a:avLst>
            </a:prstTxWarp>
          </a:bodyPr>
          <a:lstStyle/>
          <a:p>
            <a:pPr algn="ctr"/>
            <a:r>
              <a:rPr lang="en-US" altLang="zh-CN" sz="2400" kern="10">
                <a:ln w="9525">
                  <a:solidFill>
                    <a:schemeClr val="bg1"/>
                  </a:solidFill>
                  <a:round/>
                  <a:headEnd/>
                  <a:tailEnd/>
                </a:ln>
                <a:gradFill rotWithShape="1">
                  <a:gsLst>
                    <a:gs pos="0">
                      <a:srgbClr val="EAEAEA"/>
                    </a:gs>
                    <a:gs pos="100000">
                      <a:srgbClr val="B2B2B2"/>
                    </a:gs>
                  </a:gsLst>
                  <a:lin ang="5400000" scaled="1"/>
                </a:gradFill>
                <a:latin typeface="黑体"/>
                <a:ea typeface="黑体"/>
              </a:rPr>
              <a:t>2</a:t>
            </a:r>
            <a:endParaRPr lang="zh-CN" altLang="en-US" sz="2400" kern="10">
              <a:ln w="9525">
                <a:solidFill>
                  <a:schemeClr val="bg1"/>
                </a:solidFill>
                <a:round/>
                <a:headEnd/>
                <a:tailEnd/>
              </a:ln>
              <a:gradFill rotWithShape="1">
                <a:gsLst>
                  <a:gs pos="0">
                    <a:srgbClr val="EAEAEA"/>
                  </a:gs>
                  <a:gs pos="100000">
                    <a:srgbClr val="B2B2B2"/>
                  </a:gs>
                </a:gsLst>
                <a:lin ang="5400000" scaled="1"/>
              </a:gradFill>
              <a:latin typeface="黑体"/>
              <a:ea typeface="黑体"/>
            </a:endParaRPr>
          </a:p>
        </p:txBody>
      </p:sp>
      <p:sp>
        <p:nvSpPr>
          <p:cNvPr id="239634" name="WordArt 16"/>
          <p:cNvSpPr>
            <a:spLocks noChangeArrowheads="1" noChangeShapeType="1" noTextEdit="1"/>
          </p:cNvSpPr>
          <p:nvPr/>
        </p:nvSpPr>
        <p:spPr bwMode="auto">
          <a:xfrm>
            <a:off x="4459288" y="4133850"/>
            <a:ext cx="519112" cy="685800"/>
          </a:xfrm>
          <a:prstGeom prst="rect">
            <a:avLst/>
          </a:prstGeom>
        </p:spPr>
        <p:txBody>
          <a:bodyPr wrap="none" fromWordArt="1">
            <a:prstTxWarp prst="textPlain">
              <a:avLst>
                <a:gd name="adj" fmla="val 50000"/>
              </a:avLst>
            </a:prstTxWarp>
          </a:bodyPr>
          <a:lstStyle/>
          <a:p>
            <a:pPr algn="ctr"/>
            <a:r>
              <a:rPr lang="en-US" altLang="zh-CN" sz="2400" kern="10">
                <a:ln w="9525">
                  <a:solidFill>
                    <a:schemeClr val="bg1"/>
                  </a:solidFill>
                  <a:round/>
                  <a:headEnd/>
                  <a:tailEnd/>
                </a:ln>
                <a:gradFill rotWithShape="1">
                  <a:gsLst>
                    <a:gs pos="0">
                      <a:srgbClr val="EAEAEA"/>
                    </a:gs>
                    <a:gs pos="100000">
                      <a:srgbClr val="B2B2B2"/>
                    </a:gs>
                  </a:gsLst>
                  <a:lin ang="5400000" scaled="1"/>
                </a:gradFill>
                <a:latin typeface="黑体"/>
                <a:ea typeface="黑体"/>
              </a:rPr>
              <a:t>3</a:t>
            </a:r>
            <a:endParaRPr lang="zh-CN" altLang="en-US" sz="2400" kern="10">
              <a:ln w="9525">
                <a:solidFill>
                  <a:schemeClr val="bg1"/>
                </a:solidFill>
                <a:round/>
                <a:headEnd/>
                <a:tailEnd/>
              </a:ln>
              <a:gradFill rotWithShape="1">
                <a:gsLst>
                  <a:gs pos="0">
                    <a:srgbClr val="EAEAEA"/>
                  </a:gs>
                  <a:gs pos="100000">
                    <a:srgbClr val="B2B2B2"/>
                  </a:gs>
                </a:gsLst>
                <a:lin ang="5400000" scaled="1"/>
              </a:gradFill>
              <a:latin typeface="黑体"/>
              <a:ea typeface="黑体"/>
            </a:endParaRPr>
          </a:p>
        </p:txBody>
      </p:sp>
      <p:sp>
        <p:nvSpPr>
          <p:cNvPr id="239635" name="WordArt 17"/>
          <p:cNvSpPr>
            <a:spLocks noChangeArrowheads="1" noChangeShapeType="1" noTextEdit="1"/>
          </p:cNvSpPr>
          <p:nvPr/>
        </p:nvSpPr>
        <p:spPr bwMode="auto">
          <a:xfrm>
            <a:off x="5438775" y="3052763"/>
            <a:ext cx="519113" cy="685800"/>
          </a:xfrm>
          <a:prstGeom prst="rect">
            <a:avLst/>
          </a:prstGeom>
        </p:spPr>
        <p:txBody>
          <a:bodyPr wrap="none" fromWordArt="1">
            <a:prstTxWarp prst="textPlain">
              <a:avLst>
                <a:gd name="adj" fmla="val 50000"/>
              </a:avLst>
            </a:prstTxWarp>
          </a:bodyPr>
          <a:lstStyle/>
          <a:p>
            <a:pPr algn="ctr"/>
            <a:r>
              <a:rPr lang="en-US" altLang="zh-CN" sz="2400" kern="10">
                <a:ln w="9525">
                  <a:solidFill>
                    <a:schemeClr val="bg1"/>
                  </a:solidFill>
                  <a:round/>
                  <a:headEnd/>
                  <a:tailEnd/>
                </a:ln>
                <a:gradFill rotWithShape="1">
                  <a:gsLst>
                    <a:gs pos="0">
                      <a:srgbClr val="EAEAEA"/>
                    </a:gs>
                    <a:gs pos="100000">
                      <a:srgbClr val="B2B2B2"/>
                    </a:gs>
                  </a:gsLst>
                  <a:lin ang="5400000" scaled="1"/>
                </a:gradFill>
                <a:latin typeface="黑体"/>
                <a:ea typeface="黑体"/>
              </a:rPr>
              <a:t>4</a:t>
            </a:r>
            <a:endParaRPr lang="zh-CN" altLang="en-US" sz="2400" kern="10">
              <a:ln w="9525">
                <a:solidFill>
                  <a:schemeClr val="bg1"/>
                </a:solidFill>
                <a:round/>
                <a:headEnd/>
                <a:tailEnd/>
              </a:ln>
              <a:gradFill rotWithShape="1">
                <a:gsLst>
                  <a:gs pos="0">
                    <a:srgbClr val="EAEAEA"/>
                  </a:gs>
                  <a:gs pos="100000">
                    <a:srgbClr val="B2B2B2"/>
                  </a:gs>
                </a:gsLst>
                <a:lin ang="5400000" scaled="1"/>
              </a:gradFill>
              <a:latin typeface="黑体"/>
              <a:ea typeface="黑体"/>
            </a:endParaRPr>
          </a:p>
        </p:txBody>
      </p:sp>
      <p:sp>
        <p:nvSpPr>
          <p:cNvPr id="239636" name="Rectangle 18"/>
          <p:cNvSpPr>
            <a:spLocks noChangeArrowheads="1"/>
          </p:cNvSpPr>
          <p:nvPr/>
        </p:nvSpPr>
        <p:spPr bwMode="auto">
          <a:xfrm>
            <a:off x="755576" y="1418100"/>
            <a:ext cx="2447925" cy="1520825"/>
          </a:xfrm>
          <a:prstGeom prst="rect">
            <a:avLst/>
          </a:prstGeom>
          <a:noFill/>
          <a:ln w="9525" algn="ctr">
            <a:noFill/>
            <a:miter lim="800000"/>
            <a:headEnd/>
            <a:tailEnd/>
          </a:ln>
          <a:effectLst/>
        </p:spPr>
        <p:txBody>
          <a:bodyPr>
            <a:spAutoFit/>
          </a:bodyPr>
          <a:lstStyle/>
          <a:p>
            <a:pPr algn="ctr">
              <a:lnSpc>
                <a:spcPct val="120000"/>
              </a:lnSpc>
            </a:pPr>
            <a:r>
              <a:rPr lang="zh-CN" altLang="en-US" sz="2400" dirty="0">
                <a:solidFill>
                  <a:schemeClr val="hlink"/>
                </a:solidFill>
                <a:latin typeface="Lucida Calligraphy" pitchFamily="66" charset="0"/>
                <a:ea typeface="黑体" pitchFamily="2" charset="-122"/>
              </a:rPr>
              <a:t>商业模式</a:t>
            </a:r>
          </a:p>
          <a:p>
            <a:pPr>
              <a:lnSpc>
                <a:spcPct val="120000"/>
              </a:lnSpc>
            </a:pPr>
            <a:r>
              <a:rPr lang="zh-CN" altLang="en-US" sz="1800" b="0" dirty="0">
                <a:solidFill>
                  <a:srgbClr val="23387D"/>
                </a:solidFill>
                <a:latin typeface="Lucida Calligraphy" pitchFamily="66" charset="0"/>
                <a:ea typeface="黑体" pitchFamily="2" charset="-122"/>
              </a:rPr>
              <a:t>裸车销售、电池租赁、充换兼容、智能管理、刷卡消费</a:t>
            </a:r>
          </a:p>
        </p:txBody>
      </p:sp>
      <p:sp>
        <p:nvSpPr>
          <p:cNvPr id="239637" name="Rectangle 19"/>
          <p:cNvSpPr>
            <a:spLocks noChangeArrowheads="1"/>
          </p:cNvSpPr>
          <p:nvPr/>
        </p:nvSpPr>
        <p:spPr bwMode="auto">
          <a:xfrm>
            <a:off x="437961" y="3789363"/>
            <a:ext cx="2881312" cy="2289175"/>
          </a:xfrm>
          <a:prstGeom prst="rect">
            <a:avLst/>
          </a:prstGeom>
          <a:noFill/>
          <a:ln w="9525" algn="ctr">
            <a:noFill/>
            <a:miter lim="800000"/>
            <a:headEnd/>
            <a:tailEnd/>
          </a:ln>
          <a:effectLst/>
        </p:spPr>
        <p:txBody>
          <a:bodyPr>
            <a:spAutoFit/>
          </a:bodyPr>
          <a:lstStyle/>
          <a:p>
            <a:pPr algn="ctr">
              <a:lnSpc>
                <a:spcPct val="120000"/>
              </a:lnSpc>
            </a:pPr>
            <a:r>
              <a:rPr lang="zh-CN" altLang="en-US" sz="2400" dirty="0">
                <a:solidFill>
                  <a:schemeClr val="hlink"/>
                </a:solidFill>
                <a:latin typeface="Lucida Calligraphy" pitchFamily="66" charset="0"/>
                <a:ea typeface="黑体" pitchFamily="2" charset="-122"/>
              </a:rPr>
              <a:t>技术创新</a:t>
            </a:r>
          </a:p>
          <a:p>
            <a:pPr>
              <a:lnSpc>
                <a:spcPct val="120000"/>
              </a:lnSpc>
              <a:buFontTx/>
              <a:buChar char="•"/>
            </a:pPr>
            <a:r>
              <a:rPr lang="zh-CN" altLang="en-US" sz="1800" b="0" dirty="0">
                <a:solidFill>
                  <a:srgbClr val="23387D"/>
                </a:solidFill>
                <a:latin typeface="Lucida Calligraphy" pitchFamily="66" charset="0"/>
                <a:ea typeface="黑体" pitchFamily="2" charset="-122"/>
              </a:rPr>
              <a:t>首家电动汽车基础设备工程技术研究中心</a:t>
            </a:r>
          </a:p>
          <a:p>
            <a:pPr>
              <a:buFontTx/>
              <a:buChar char="•"/>
            </a:pPr>
            <a:r>
              <a:rPr lang="zh-CN" altLang="en-US" sz="1800" b="0" dirty="0">
                <a:solidFill>
                  <a:srgbClr val="23387D"/>
                </a:solidFill>
                <a:latin typeface="Lucida Calligraphy" pitchFamily="66" charset="0"/>
                <a:ea typeface="黑体" pitchFamily="2" charset="-122"/>
              </a:rPr>
              <a:t>首个：电动汽车充换电网络运营示范单位资格</a:t>
            </a:r>
          </a:p>
          <a:p>
            <a:pPr>
              <a:buFontTx/>
              <a:buChar char="•"/>
            </a:pPr>
            <a:r>
              <a:rPr lang="zh-CN" altLang="en-US" sz="1800" b="0" dirty="0">
                <a:solidFill>
                  <a:srgbClr val="23387D"/>
                </a:solidFill>
                <a:latin typeface="Lucida Calligraphy" pitchFamily="66" charset="0"/>
                <a:ea typeface="黑体" pitchFamily="2" charset="-122"/>
              </a:rPr>
              <a:t>深圳建成首个实地运营的电动车加电站</a:t>
            </a:r>
          </a:p>
        </p:txBody>
      </p:sp>
      <p:sp>
        <p:nvSpPr>
          <p:cNvPr id="239638" name="Rectangle 20"/>
          <p:cNvSpPr>
            <a:spLocks noChangeArrowheads="1"/>
          </p:cNvSpPr>
          <p:nvPr/>
        </p:nvSpPr>
        <p:spPr bwMode="auto">
          <a:xfrm>
            <a:off x="6084888" y="1158874"/>
            <a:ext cx="2447925" cy="1851025"/>
          </a:xfrm>
          <a:prstGeom prst="rect">
            <a:avLst/>
          </a:prstGeom>
          <a:noFill/>
          <a:ln w="9525" algn="ctr">
            <a:noFill/>
            <a:miter lim="800000"/>
            <a:headEnd/>
            <a:tailEnd/>
          </a:ln>
          <a:effectLst/>
        </p:spPr>
        <p:txBody>
          <a:bodyPr>
            <a:spAutoFit/>
          </a:bodyPr>
          <a:lstStyle/>
          <a:p>
            <a:pPr algn="ctr">
              <a:lnSpc>
                <a:spcPct val="120000"/>
              </a:lnSpc>
            </a:pPr>
            <a:r>
              <a:rPr lang="zh-CN" altLang="en-US" sz="2400" dirty="0">
                <a:solidFill>
                  <a:schemeClr val="hlink"/>
                </a:solidFill>
                <a:latin typeface="Arial" charset="0"/>
                <a:ea typeface="黑体" pitchFamily="2" charset="-122"/>
              </a:rPr>
              <a:t>产业布局</a:t>
            </a:r>
          </a:p>
          <a:p>
            <a:pPr>
              <a:lnSpc>
                <a:spcPct val="120000"/>
              </a:lnSpc>
              <a:buFontTx/>
              <a:buChar char="•"/>
            </a:pPr>
            <a:r>
              <a:rPr lang="zh-CN" altLang="en-US" sz="1800" b="0" dirty="0">
                <a:solidFill>
                  <a:srgbClr val="23387D"/>
                </a:solidFill>
                <a:latin typeface="Lucida Calligraphy" pitchFamily="66" charset="0"/>
                <a:ea typeface="黑体" pitchFamily="2" charset="-122"/>
              </a:rPr>
              <a:t>动力电池成组</a:t>
            </a:r>
          </a:p>
          <a:p>
            <a:pPr>
              <a:lnSpc>
                <a:spcPct val="120000"/>
              </a:lnSpc>
              <a:buFontTx/>
              <a:buChar char="•"/>
            </a:pPr>
            <a:r>
              <a:rPr lang="zh-CN" altLang="en-US" sz="1800" b="0" dirty="0">
                <a:solidFill>
                  <a:srgbClr val="23387D"/>
                </a:solidFill>
                <a:latin typeface="Lucida Calligraphy" pitchFamily="66" charset="0"/>
                <a:ea typeface="黑体" pitchFamily="2" charset="-122"/>
              </a:rPr>
              <a:t>充电站规划设计</a:t>
            </a:r>
          </a:p>
          <a:p>
            <a:pPr>
              <a:lnSpc>
                <a:spcPct val="120000"/>
              </a:lnSpc>
              <a:buFontTx/>
              <a:buChar char="•"/>
            </a:pPr>
            <a:r>
              <a:rPr lang="zh-CN" altLang="en-US" sz="1800" b="0" dirty="0">
                <a:solidFill>
                  <a:srgbClr val="23387D"/>
                </a:solidFill>
                <a:latin typeface="Lucida Calligraphy" pitchFamily="66" charset="0"/>
                <a:ea typeface="黑体" pitchFamily="2" charset="-122"/>
              </a:rPr>
              <a:t>充电基础设施建设</a:t>
            </a:r>
          </a:p>
          <a:p>
            <a:pPr>
              <a:lnSpc>
                <a:spcPct val="120000"/>
              </a:lnSpc>
              <a:buFontTx/>
              <a:buChar char="•"/>
            </a:pPr>
            <a:r>
              <a:rPr lang="zh-CN" altLang="en-US" sz="1800" b="0" dirty="0">
                <a:solidFill>
                  <a:srgbClr val="23387D"/>
                </a:solidFill>
                <a:latin typeface="Lucida Calligraphy" pitchFamily="66" charset="0"/>
                <a:ea typeface="黑体" pitchFamily="2" charset="-122"/>
              </a:rPr>
              <a:t>全程全网充电运营</a:t>
            </a:r>
            <a:endParaRPr lang="zh-CN" altLang="en-US" sz="2400" b="0" dirty="0">
              <a:solidFill>
                <a:schemeClr val="hlink"/>
              </a:solidFill>
              <a:latin typeface="Arial" charset="0"/>
              <a:ea typeface="黑体" pitchFamily="2" charset="-122"/>
            </a:endParaRPr>
          </a:p>
        </p:txBody>
      </p:sp>
      <p:sp>
        <p:nvSpPr>
          <p:cNvPr id="239641" name="Rectangle 20"/>
          <p:cNvSpPr>
            <a:spLocks noChangeArrowheads="1"/>
          </p:cNvSpPr>
          <p:nvPr/>
        </p:nvSpPr>
        <p:spPr bwMode="auto">
          <a:xfrm>
            <a:off x="6011863" y="3654425"/>
            <a:ext cx="2663825" cy="2511425"/>
          </a:xfrm>
          <a:prstGeom prst="rect">
            <a:avLst/>
          </a:prstGeom>
          <a:noFill/>
          <a:ln w="9525" algn="ctr">
            <a:noFill/>
            <a:miter lim="800000"/>
            <a:headEnd/>
            <a:tailEnd/>
          </a:ln>
          <a:effectLst/>
        </p:spPr>
        <p:txBody>
          <a:bodyPr>
            <a:spAutoFit/>
          </a:bodyPr>
          <a:lstStyle/>
          <a:p>
            <a:pPr algn="ctr">
              <a:lnSpc>
                <a:spcPct val="120000"/>
              </a:lnSpc>
            </a:pPr>
            <a:r>
              <a:rPr lang="zh-CN" altLang="en-US" sz="2400" dirty="0">
                <a:solidFill>
                  <a:schemeClr val="hlink"/>
                </a:solidFill>
                <a:latin typeface="Arial" charset="0"/>
                <a:ea typeface="黑体" pitchFamily="2" charset="-122"/>
              </a:rPr>
              <a:t>资质荣誉</a:t>
            </a:r>
          </a:p>
          <a:p>
            <a:pPr>
              <a:lnSpc>
                <a:spcPct val="120000"/>
              </a:lnSpc>
              <a:buFontTx/>
              <a:buChar char="•"/>
            </a:pPr>
            <a:r>
              <a:rPr lang="zh-CN" altLang="en-US" sz="1800" b="0" dirty="0">
                <a:solidFill>
                  <a:srgbClr val="23387D"/>
                </a:solidFill>
                <a:latin typeface="Lucida Calligraphy" pitchFamily="66" charset="0"/>
                <a:ea typeface="黑体" pitchFamily="2" charset="-122"/>
              </a:rPr>
              <a:t>中央企业电动车产业联盟“核心成员”</a:t>
            </a:r>
            <a:endParaRPr lang="en-US" altLang="zh-CN" sz="1800" b="0" dirty="0">
              <a:solidFill>
                <a:srgbClr val="23387D"/>
              </a:solidFill>
              <a:latin typeface="Lucida Calligraphy" pitchFamily="66" charset="0"/>
              <a:ea typeface="黑体" pitchFamily="2" charset="-122"/>
            </a:endParaRPr>
          </a:p>
          <a:p>
            <a:pPr>
              <a:lnSpc>
                <a:spcPct val="120000"/>
              </a:lnSpc>
              <a:buFontTx/>
              <a:buChar char="•"/>
            </a:pPr>
            <a:r>
              <a:rPr lang="zh-CN" altLang="en-US" sz="1800" b="0" dirty="0">
                <a:solidFill>
                  <a:srgbClr val="23387D"/>
                </a:solidFill>
                <a:latin typeface="Lucida Calligraphy" pitchFamily="66" charset="0"/>
                <a:ea typeface="黑体" pitchFamily="2" charset="-122"/>
              </a:rPr>
              <a:t>国家电动汽车标委会动力电池成组成员</a:t>
            </a:r>
          </a:p>
          <a:p>
            <a:pPr>
              <a:lnSpc>
                <a:spcPct val="120000"/>
              </a:lnSpc>
              <a:buFontTx/>
              <a:buChar char="•"/>
            </a:pPr>
            <a:r>
              <a:rPr lang="zh-CN" altLang="en-US" sz="1800" b="0" dirty="0">
                <a:solidFill>
                  <a:srgbClr val="23387D"/>
                </a:solidFill>
                <a:latin typeface="Lucida Calligraphy" pitchFamily="66" charset="0"/>
                <a:ea typeface="黑体" pitchFamily="2" charset="-122"/>
              </a:rPr>
              <a:t>多项成果参加第二十五届世界电动车大会展示</a:t>
            </a:r>
          </a:p>
        </p:txBody>
      </p:sp>
      <p:sp>
        <p:nvSpPr>
          <p:cNvPr id="2" name="矩形 1"/>
          <p:cNvSpPr/>
          <p:nvPr/>
        </p:nvSpPr>
        <p:spPr>
          <a:xfrm>
            <a:off x="2790564" y="116631"/>
            <a:ext cx="6207147"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0" hangingPunct="0"/>
            <a:r>
              <a:rPr lang="zh-CN" altLang="en-US" sz="3600" dirty="0">
                <a:solidFill>
                  <a:schemeClr val="accent2"/>
                </a:solidFill>
                <a:latin typeface="黑体" pitchFamily="2" charset="-122"/>
                <a:ea typeface="宋体" charset="-122"/>
              </a:rPr>
              <a:t>中国普天新能源汽车建设运营</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9626"/>
                                        </p:tgtEl>
                                        <p:attrNameLst>
                                          <p:attrName>style.visibility</p:attrName>
                                        </p:attrNameLst>
                                      </p:cBhvr>
                                      <p:to>
                                        <p:strVal val="visible"/>
                                      </p:to>
                                    </p:set>
                                    <p:animEffect transition="in" filter="fade">
                                      <p:cBhvr>
                                        <p:cTn id="17" dur="1000"/>
                                        <p:tgtEl>
                                          <p:spTgt spid="239626"/>
                                        </p:tgtEl>
                                      </p:cBhvr>
                                    </p:animEffect>
                                    <p:anim calcmode="lin" valueType="num">
                                      <p:cBhvr>
                                        <p:cTn id="18" dur="1000" fill="hold"/>
                                        <p:tgtEl>
                                          <p:spTgt spid="239626"/>
                                        </p:tgtEl>
                                        <p:attrNameLst>
                                          <p:attrName>ppt_x</p:attrName>
                                        </p:attrNameLst>
                                      </p:cBhvr>
                                      <p:tavLst>
                                        <p:tav tm="0">
                                          <p:val>
                                            <p:strVal val="#ppt_x"/>
                                          </p:val>
                                        </p:tav>
                                        <p:tav tm="100000">
                                          <p:val>
                                            <p:strVal val="#ppt_x"/>
                                          </p:val>
                                        </p:tav>
                                      </p:tavLst>
                                    </p:anim>
                                    <p:anim calcmode="lin" valueType="num">
                                      <p:cBhvr>
                                        <p:cTn id="19" dur="1000" fill="hold"/>
                                        <p:tgtEl>
                                          <p:spTgt spid="2396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9627"/>
                                        </p:tgtEl>
                                        <p:attrNameLst>
                                          <p:attrName>style.visibility</p:attrName>
                                        </p:attrNameLst>
                                      </p:cBhvr>
                                      <p:to>
                                        <p:strVal val="visible"/>
                                      </p:to>
                                    </p:set>
                                    <p:animEffect transition="in" filter="fade">
                                      <p:cBhvr>
                                        <p:cTn id="22" dur="1000"/>
                                        <p:tgtEl>
                                          <p:spTgt spid="239627"/>
                                        </p:tgtEl>
                                      </p:cBhvr>
                                    </p:animEffect>
                                    <p:anim calcmode="lin" valueType="num">
                                      <p:cBhvr>
                                        <p:cTn id="23" dur="1000" fill="hold"/>
                                        <p:tgtEl>
                                          <p:spTgt spid="239627"/>
                                        </p:tgtEl>
                                        <p:attrNameLst>
                                          <p:attrName>ppt_x</p:attrName>
                                        </p:attrNameLst>
                                      </p:cBhvr>
                                      <p:tavLst>
                                        <p:tav tm="0">
                                          <p:val>
                                            <p:strVal val="#ppt_x"/>
                                          </p:val>
                                        </p:tav>
                                        <p:tav tm="100000">
                                          <p:val>
                                            <p:strVal val="#ppt_x"/>
                                          </p:val>
                                        </p:tav>
                                      </p:tavLst>
                                    </p:anim>
                                    <p:anim calcmode="lin" valueType="num">
                                      <p:cBhvr>
                                        <p:cTn id="24" dur="1000" fill="hold"/>
                                        <p:tgtEl>
                                          <p:spTgt spid="23962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9628"/>
                                        </p:tgtEl>
                                        <p:attrNameLst>
                                          <p:attrName>style.visibility</p:attrName>
                                        </p:attrNameLst>
                                      </p:cBhvr>
                                      <p:to>
                                        <p:strVal val="visible"/>
                                      </p:to>
                                    </p:set>
                                    <p:animEffect transition="in" filter="fade">
                                      <p:cBhvr>
                                        <p:cTn id="27" dur="1000"/>
                                        <p:tgtEl>
                                          <p:spTgt spid="239628"/>
                                        </p:tgtEl>
                                      </p:cBhvr>
                                    </p:animEffect>
                                    <p:anim calcmode="lin" valueType="num">
                                      <p:cBhvr>
                                        <p:cTn id="28" dur="1000" fill="hold"/>
                                        <p:tgtEl>
                                          <p:spTgt spid="239628"/>
                                        </p:tgtEl>
                                        <p:attrNameLst>
                                          <p:attrName>ppt_x</p:attrName>
                                        </p:attrNameLst>
                                      </p:cBhvr>
                                      <p:tavLst>
                                        <p:tav tm="0">
                                          <p:val>
                                            <p:strVal val="#ppt_x"/>
                                          </p:val>
                                        </p:tav>
                                        <p:tav tm="100000">
                                          <p:val>
                                            <p:strVal val="#ppt_x"/>
                                          </p:val>
                                        </p:tav>
                                      </p:tavLst>
                                    </p:anim>
                                    <p:anim calcmode="lin" valueType="num">
                                      <p:cBhvr>
                                        <p:cTn id="29" dur="1000" fill="hold"/>
                                        <p:tgtEl>
                                          <p:spTgt spid="2396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9629"/>
                                        </p:tgtEl>
                                        <p:attrNameLst>
                                          <p:attrName>style.visibility</p:attrName>
                                        </p:attrNameLst>
                                      </p:cBhvr>
                                      <p:to>
                                        <p:strVal val="visible"/>
                                      </p:to>
                                    </p:set>
                                    <p:animEffect transition="in" filter="fade">
                                      <p:cBhvr>
                                        <p:cTn id="32" dur="1000"/>
                                        <p:tgtEl>
                                          <p:spTgt spid="239629"/>
                                        </p:tgtEl>
                                      </p:cBhvr>
                                    </p:animEffect>
                                    <p:anim calcmode="lin" valueType="num">
                                      <p:cBhvr>
                                        <p:cTn id="33" dur="1000" fill="hold"/>
                                        <p:tgtEl>
                                          <p:spTgt spid="239629"/>
                                        </p:tgtEl>
                                        <p:attrNameLst>
                                          <p:attrName>ppt_x</p:attrName>
                                        </p:attrNameLst>
                                      </p:cBhvr>
                                      <p:tavLst>
                                        <p:tav tm="0">
                                          <p:val>
                                            <p:strVal val="#ppt_x"/>
                                          </p:val>
                                        </p:tav>
                                        <p:tav tm="100000">
                                          <p:val>
                                            <p:strVal val="#ppt_x"/>
                                          </p:val>
                                        </p:tav>
                                      </p:tavLst>
                                    </p:anim>
                                    <p:anim calcmode="lin" valueType="num">
                                      <p:cBhvr>
                                        <p:cTn id="34" dur="1000" fill="hold"/>
                                        <p:tgtEl>
                                          <p:spTgt spid="23962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39630"/>
                                        </p:tgtEl>
                                        <p:attrNameLst>
                                          <p:attrName>style.visibility</p:attrName>
                                        </p:attrNameLst>
                                      </p:cBhvr>
                                      <p:to>
                                        <p:strVal val="visible"/>
                                      </p:to>
                                    </p:set>
                                    <p:animEffect transition="in" filter="fade">
                                      <p:cBhvr>
                                        <p:cTn id="37" dur="1000"/>
                                        <p:tgtEl>
                                          <p:spTgt spid="239630"/>
                                        </p:tgtEl>
                                      </p:cBhvr>
                                    </p:animEffect>
                                    <p:anim calcmode="lin" valueType="num">
                                      <p:cBhvr>
                                        <p:cTn id="38" dur="1000" fill="hold"/>
                                        <p:tgtEl>
                                          <p:spTgt spid="239630"/>
                                        </p:tgtEl>
                                        <p:attrNameLst>
                                          <p:attrName>ppt_x</p:attrName>
                                        </p:attrNameLst>
                                      </p:cBhvr>
                                      <p:tavLst>
                                        <p:tav tm="0">
                                          <p:val>
                                            <p:strVal val="#ppt_x"/>
                                          </p:val>
                                        </p:tav>
                                        <p:tav tm="100000">
                                          <p:val>
                                            <p:strVal val="#ppt_x"/>
                                          </p:val>
                                        </p:tav>
                                      </p:tavLst>
                                    </p:anim>
                                    <p:anim calcmode="lin" valueType="num">
                                      <p:cBhvr>
                                        <p:cTn id="39" dur="1000" fill="hold"/>
                                        <p:tgtEl>
                                          <p:spTgt spid="23963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9631"/>
                                        </p:tgtEl>
                                        <p:attrNameLst>
                                          <p:attrName>style.visibility</p:attrName>
                                        </p:attrNameLst>
                                      </p:cBhvr>
                                      <p:to>
                                        <p:strVal val="visible"/>
                                      </p:to>
                                    </p:set>
                                    <p:animEffect transition="in" filter="fade">
                                      <p:cBhvr>
                                        <p:cTn id="42" dur="1000"/>
                                        <p:tgtEl>
                                          <p:spTgt spid="239631"/>
                                        </p:tgtEl>
                                      </p:cBhvr>
                                    </p:animEffect>
                                    <p:anim calcmode="lin" valueType="num">
                                      <p:cBhvr>
                                        <p:cTn id="43" dur="1000" fill="hold"/>
                                        <p:tgtEl>
                                          <p:spTgt spid="239631"/>
                                        </p:tgtEl>
                                        <p:attrNameLst>
                                          <p:attrName>ppt_x</p:attrName>
                                        </p:attrNameLst>
                                      </p:cBhvr>
                                      <p:tavLst>
                                        <p:tav tm="0">
                                          <p:val>
                                            <p:strVal val="#ppt_x"/>
                                          </p:val>
                                        </p:tav>
                                        <p:tav tm="100000">
                                          <p:val>
                                            <p:strVal val="#ppt_x"/>
                                          </p:val>
                                        </p:tav>
                                      </p:tavLst>
                                    </p:anim>
                                    <p:anim calcmode="lin" valueType="num">
                                      <p:cBhvr>
                                        <p:cTn id="44" dur="1000" fill="hold"/>
                                        <p:tgtEl>
                                          <p:spTgt spid="23963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39632"/>
                                        </p:tgtEl>
                                        <p:attrNameLst>
                                          <p:attrName>style.visibility</p:attrName>
                                        </p:attrNameLst>
                                      </p:cBhvr>
                                      <p:to>
                                        <p:strVal val="visible"/>
                                      </p:to>
                                    </p:set>
                                    <p:animEffect transition="in" filter="fade">
                                      <p:cBhvr>
                                        <p:cTn id="47" dur="1000"/>
                                        <p:tgtEl>
                                          <p:spTgt spid="239632"/>
                                        </p:tgtEl>
                                      </p:cBhvr>
                                    </p:animEffect>
                                    <p:anim calcmode="lin" valueType="num">
                                      <p:cBhvr>
                                        <p:cTn id="48" dur="1000" fill="hold"/>
                                        <p:tgtEl>
                                          <p:spTgt spid="239632"/>
                                        </p:tgtEl>
                                        <p:attrNameLst>
                                          <p:attrName>ppt_x</p:attrName>
                                        </p:attrNameLst>
                                      </p:cBhvr>
                                      <p:tavLst>
                                        <p:tav tm="0">
                                          <p:val>
                                            <p:strVal val="#ppt_x"/>
                                          </p:val>
                                        </p:tav>
                                        <p:tav tm="100000">
                                          <p:val>
                                            <p:strVal val="#ppt_x"/>
                                          </p:val>
                                        </p:tav>
                                      </p:tavLst>
                                    </p:anim>
                                    <p:anim calcmode="lin" valueType="num">
                                      <p:cBhvr>
                                        <p:cTn id="49" dur="1000" fill="hold"/>
                                        <p:tgtEl>
                                          <p:spTgt spid="23963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39633"/>
                                        </p:tgtEl>
                                        <p:attrNameLst>
                                          <p:attrName>style.visibility</p:attrName>
                                        </p:attrNameLst>
                                      </p:cBhvr>
                                      <p:to>
                                        <p:strVal val="visible"/>
                                      </p:to>
                                    </p:set>
                                    <p:animEffect transition="in" filter="fade">
                                      <p:cBhvr>
                                        <p:cTn id="52" dur="1000"/>
                                        <p:tgtEl>
                                          <p:spTgt spid="239633"/>
                                        </p:tgtEl>
                                      </p:cBhvr>
                                    </p:animEffect>
                                    <p:anim calcmode="lin" valueType="num">
                                      <p:cBhvr>
                                        <p:cTn id="53" dur="1000" fill="hold"/>
                                        <p:tgtEl>
                                          <p:spTgt spid="239633"/>
                                        </p:tgtEl>
                                        <p:attrNameLst>
                                          <p:attrName>ppt_x</p:attrName>
                                        </p:attrNameLst>
                                      </p:cBhvr>
                                      <p:tavLst>
                                        <p:tav tm="0">
                                          <p:val>
                                            <p:strVal val="#ppt_x"/>
                                          </p:val>
                                        </p:tav>
                                        <p:tav tm="100000">
                                          <p:val>
                                            <p:strVal val="#ppt_x"/>
                                          </p:val>
                                        </p:tav>
                                      </p:tavLst>
                                    </p:anim>
                                    <p:anim calcmode="lin" valueType="num">
                                      <p:cBhvr>
                                        <p:cTn id="54" dur="1000" fill="hold"/>
                                        <p:tgtEl>
                                          <p:spTgt spid="23963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39634"/>
                                        </p:tgtEl>
                                        <p:attrNameLst>
                                          <p:attrName>style.visibility</p:attrName>
                                        </p:attrNameLst>
                                      </p:cBhvr>
                                      <p:to>
                                        <p:strVal val="visible"/>
                                      </p:to>
                                    </p:set>
                                    <p:animEffect transition="in" filter="fade">
                                      <p:cBhvr>
                                        <p:cTn id="57" dur="1000"/>
                                        <p:tgtEl>
                                          <p:spTgt spid="239634"/>
                                        </p:tgtEl>
                                      </p:cBhvr>
                                    </p:animEffect>
                                    <p:anim calcmode="lin" valueType="num">
                                      <p:cBhvr>
                                        <p:cTn id="58" dur="1000" fill="hold"/>
                                        <p:tgtEl>
                                          <p:spTgt spid="239634"/>
                                        </p:tgtEl>
                                        <p:attrNameLst>
                                          <p:attrName>ppt_x</p:attrName>
                                        </p:attrNameLst>
                                      </p:cBhvr>
                                      <p:tavLst>
                                        <p:tav tm="0">
                                          <p:val>
                                            <p:strVal val="#ppt_x"/>
                                          </p:val>
                                        </p:tav>
                                        <p:tav tm="100000">
                                          <p:val>
                                            <p:strVal val="#ppt_x"/>
                                          </p:val>
                                        </p:tav>
                                      </p:tavLst>
                                    </p:anim>
                                    <p:anim calcmode="lin" valueType="num">
                                      <p:cBhvr>
                                        <p:cTn id="59" dur="1000" fill="hold"/>
                                        <p:tgtEl>
                                          <p:spTgt spid="23963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39635"/>
                                        </p:tgtEl>
                                        <p:attrNameLst>
                                          <p:attrName>style.visibility</p:attrName>
                                        </p:attrNameLst>
                                      </p:cBhvr>
                                      <p:to>
                                        <p:strVal val="visible"/>
                                      </p:to>
                                    </p:set>
                                    <p:animEffect transition="in" filter="fade">
                                      <p:cBhvr>
                                        <p:cTn id="62" dur="1000"/>
                                        <p:tgtEl>
                                          <p:spTgt spid="239635"/>
                                        </p:tgtEl>
                                      </p:cBhvr>
                                    </p:animEffect>
                                    <p:anim calcmode="lin" valueType="num">
                                      <p:cBhvr>
                                        <p:cTn id="63" dur="1000" fill="hold"/>
                                        <p:tgtEl>
                                          <p:spTgt spid="239635"/>
                                        </p:tgtEl>
                                        <p:attrNameLst>
                                          <p:attrName>ppt_x</p:attrName>
                                        </p:attrNameLst>
                                      </p:cBhvr>
                                      <p:tavLst>
                                        <p:tav tm="0">
                                          <p:val>
                                            <p:strVal val="#ppt_x"/>
                                          </p:val>
                                        </p:tav>
                                        <p:tav tm="100000">
                                          <p:val>
                                            <p:strVal val="#ppt_x"/>
                                          </p:val>
                                        </p:tav>
                                      </p:tavLst>
                                    </p:anim>
                                    <p:anim calcmode="lin" valueType="num">
                                      <p:cBhvr>
                                        <p:cTn id="64" dur="1000" fill="hold"/>
                                        <p:tgtEl>
                                          <p:spTgt spid="23963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39636"/>
                                        </p:tgtEl>
                                        <p:attrNameLst>
                                          <p:attrName>style.visibility</p:attrName>
                                        </p:attrNameLst>
                                      </p:cBhvr>
                                      <p:to>
                                        <p:strVal val="visible"/>
                                      </p:to>
                                    </p:set>
                                    <p:animEffect transition="in" filter="fade">
                                      <p:cBhvr>
                                        <p:cTn id="67" dur="1000"/>
                                        <p:tgtEl>
                                          <p:spTgt spid="239636"/>
                                        </p:tgtEl>
                                      </p:cBhvr>
                                    </p:animEffect>
                                    <p:anim calcmode="lin" valueType="num">
                                      <p:cBhvr>
                                        <p:cTn id="68" dur="1000" fill="hold"/>
                                        <p:tgtEl>
                                          <p:spTgt spid="239636"/>
                                        </p:tgtEl>
                                        <p:attrNameLst>
                                          <p:attrName>ppt_x</p:attrName>
                                        </p:attrNameLst>
                                      </p:cBhvr>
                                      <p:tavLst>
                                        <p:tav tm="0">
                                          <p:val>
                                            <p:strVal val="#ppt_x"/>
                                          </p:val>
                                        </p:tav>
                                        <p:tav tm="100000">
                                          <p:val>
                                            <p:strVal val="#ppt_x"/>
                                          </p:val>
                                        </p:tav>
                                      </p:tavLst>
                                    </p:anim>
                                    <p:anim calcmode="lin" valueType="num">
                                      <p:cBhvr>
                                        <p:cTn id="69" dur="1000" fill="hold"/>
                                        <p:tgtEl>
                                          <p:spTgt spid="23963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39637"/>
                                        </p:tgtEl>
                                        <p:attrNameLst>
                                          <p:attrName>style.visibility</p:attrName>
                                        </p:attrNameLst>
                                      </p:cBhvr>
                                      <p:to>
                                        <p:strVal val="visible"/>
                                      </p:to>
                                    </p:set>
                                    <p:animEffect transition="in" filter="fade">
                                      <p:cBhvr>
                                        <p:cTn id="72" dur="1000"/>
                                        <p:tgtEl>
                                          <p:spTgt spid="239637"/>
                                        </p:tgtEl>
                                      </p:cBhvr>
                                    </p:animEffect>
                                    <p:anim calcmode="lin" valueType="num">
                                      <p:cBhvr>
                                        <p:cTn id="73" dur="1000" fill="hold"/>
                                        <p:tgtEl>
                                          <p:spTgt spid="239637"/>
                                        </p:tgtEl>
                                        <p:attrNameLst>
                                          <p:attrName>ppt_x</p:attrName>
                                        </p:attrNameLst>
                                      </p:cBhvr>
                                      <p:tavLst>
                                        <p:tav tm="0">
                                          <p:val>
                                            <p:strVal val="#ppt_x"/>
                                          </p:val>
                                        </p:tav>
                                        <p:tav tm="100000">
                                          <p:val>
                                            <p:strVal val="#ppt_x"/>
                                          </p:val>
                                        </p:tav>
                                      </p:tavLst>
                                    </p:anim>
                                    <p:anim calcmode="lin" valueType="num">
                                      <p:cBhvr>
                                        <p:cTn id="74" dur="1000" fill="hold"/>
                                        <p:tgtEl>
                                          <p:spTgt spid="239637"/>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39638"/>
                                        </p:tgtEl>
                                        <p:attrNameLst>
                                          <p:attrName>style.visibility</p:attrName>
                                        </p:attrNameLst>
                                      </p:cBhvr>
                                      <p:to>
                                        <p:strVal val="visible"/>
                                      </p:to>
                                    </p:set>
                                    <p:animEffect transition="in" filter="fade">
                                      <p:cBhvr>
                                        <p:cTn id="77" dur="1000"/>
                                        <p:tgtEl>
                                          <p:spTgt spid="239638"/>
                                        </p:tgtEl>
                                      </p:cBhvr>
                                    </p:animEffect>
                                    <p:anim calcmode="lin" valueType="num">
                                      <p:cBhvr>
                                        <p:cTn id="78" dur="1000" fill="hold"/>
                                        <p:tgtEl>
                                          <p:spTgt spid="239638"/>
                                        </p:tgtEl>
                                        <p:attrNameLst>
                                          <p:attrName>ppt_x</p:attrName>
                                        </p:attrNameLst>
                                      </p:cBhvr>
                                      <p:tavLst>
                                        <p:tav tm="0">
                                          <p:val>
                                            <p:strVal val="#ppt_x"/>
                                          </p:val>
                                        </p:tav>
                                        <p:tav tm="100000">
                                          <p:val>
                                            <p:strVal val="#ppt_x"/>
                                          </p:val>
                                        </p:tav>
                                      </p:tavLst>
                                    </p:anim>
                                    <p:anim calcmode="lin" valueType="num">
                                      <p:cBhvr>
                                        <p:cTn id="79" dur="1000" fill="hold"/>
                                        <p:tgtEl>
                                          <p:spTgt spid="239638"/>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39641"/>
                                        </p:tgtEl>
                                        <p:attrNameLst>
                                          <p:attrName>style.visibility</p:attrName>
                                        </p:attrNameLst>
                                      </p:cBhvr>
                                      <p:to>
                                        <p:strVal val="visible"/>
                                      </p:to>
                                    </p:set>
                                    <p:animEffect transition="in" filter="fade">
                                      <p:cBhvr>
                                        <p:cTn id="82" dur="1000"/>
                                        <p:tgtEl>
                                          <p:spTgt spid="239641"/>
                                        </p:tgtEl>
                                      </p:cBhvr>
                                    </p:animEffect>
                                    <p:anim calcmode="lin" valueType="num">
                                      <p:cBhvr>
                                        <p:cTn id="83" dur="1000" fill="hold"/>
                                        <p:tgtEl>
                                          <p:spTgt spid="239641"/>
                                        </p:tgtEl>
                                        <p:attrNameLst>
                                          <p:attrName>ppt_x</p:attrName>
                                        </p:attrNameLst>
                                      </p:cBhvr>
                                      <p:tavLst>
                                        <p:tav tm="0">
                                          <p:val>
                                            <p:strVal val="#ppt_x"/>
                                          </p:val>
                                        </p:tav>
                                        <p:tav tm="100000">
                                          <p:val>
                                            <p:strVal val="#ppt_x"/>
                                          </p:val>
                                        </p:tav>
                                      </p:tavLst>
                                    </p:anim>
                                    <p:anim calcmode="lin" valueType="num">
                                      <p:cBhvr>
                                        <p:cTn id="84" dur="1000" fill="hold"/>
                                        <p:tgtEl>
                                          <p:spTgt spid="2396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6" grpId="0" animBg="1"/>
      <p:bldP spid="239627" grpId="0" animBg="1"/>
      <p:bldP spid="239628" grpId="0" animBg="1"/>
      <p:bldP spid="239629" grpId="0" animBg="1"/>
      <p:bldP spid="239630" grpId="0" animBg="1"/>
      <p:bldP spid="239631" grpId="0" animBg="1"/>
      <p:bldP spid="239632" grpId="0"/>
      <p:bldP spid="239633" grpId="0"/>
      <p:bldP spid="239634" grpId="0"/>
      <p:bldP spid="239635" grpId="0"/>
      <p:bldP spid="239636" grpId="0"/>
      <p:bldP spid="239637" grpId="0"/>
      <p:bldP spid="239638" grpId="0"/>
      <p:bldP spid="2396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灯片编号占位符 1"/>
          <p:cNvSpPr>
            <a:spLocks noGrp="1"/>
          </p:cNvSpPr>
          <p:nvPr>
            <p:ph type="sldNum" sz="quarter" idx="10"/>
          </p:nvPr>
        </p:nvSpPr>
        <p:spPr>
          <a:noFill/>
        </p:spPr>
        <p:txBody>
          <a:bodyPr/>
          <a:lstStyle/>
          <a:p>
            <a:pPr fontAlgn="base">
              <a:spcBef>
                <a:spcPct val="0"/>
              </a:spcBef>
              <a:spcAft>
                <a:spcPct val="0"/>
              </a:spcAft>
            </a:pPr>
            <a:fld id="{0AB623C8-D106-44ED-A26E-D462F24F753F}" type="slidenum">
              <a:rPr lang="en-US" altLang="zh-CN" sz="1400" smtClean="0"/>
              <a:pPr fontAlgn="base">
                <a:spcBef>
                  <a:spcPct val="0"/>
                </a:spcBef>
                <a:spcAft>
                  <a:spcPct val="0"/>
                </a:spcAft>
              </a:pPr>
              <a:t>21</a:t>
            </a:fld>
            <a:endParaRPr lang="en-US" altLang="zh-CN" sz="1400" smtClean="0"/>
          </a:p>
        </p:txBody>
      </p:sp>
      <p:sp>
        <p:nvSpPr>
          <p:cNvPr id="161794" name="Rectangle 29"/>
          <p:cNvSpPr>
            <a:spLocks noChangeArrowheads="1"/>
          </p:cNvSpPr>
          <p:nvPr/>
        </p:nvSpPr>
        <p:spPr bwMode="auto">
          <a:xfrm rot="2856154">
            <a:off x="2784476" y="2651125"/>
            <a:ext cx="946150" cy="396875"/>
          </a:xfrm>
          <a:prstGeom prst="rect">
            <a:avLst/>
          </a:prstGeom>
          <a:noFill/>
          <a:ln w="9525">
            <a:noFill/>
            <a:miter lim="800000"/>
            <a:headEnd/>
            <a:tailEnd/>
          </a:ln>
        </p:spPr>
        <p:txBody>
          <a:bodyPr wrap="none" lIns="91434" tIns="45717" rIns="91434" bIns="45717">
            <a:spAutoFit/>
          </a:bodyPr>
          <a:lstStyle/>
          <a:p>
            <a:r>
              <a:rPr lang="zh-CN" altLang="en-US" sz="2000">
                <a:solidFill>
                  <a:srgbClr val="FFFFFF"/>
                </a:solidFill>
                <a:latin typeface="Arial" charset="0"/>
                <a:ea typeface="华文细黑" pitchFamily="2" charset="-122"/>
              </a:rPr>
              <a:t>数字化</a:t>
            </a:r>
          </a:p>
        </p:txBody>
      </p:sp>
      <p:pic>
        <p:nvPicPr>
          <p:cNvPr id="161795" name="内容占位符 2"/>
          <p:cNvPicPr>
            <a:picLocks noChangeAspect="1" noChangeArrowheads="1"/>
          </p:cNvPicPr>
          <p:nvPr/>
        </p:nvPicPr>
        <p:blipFill>
          <a:blip r:embed="rId3" cstate="print"/>
          <a:srcRect/>
          <a:stretch>
            <a:fillRect/>
          </a:stretch>
        </p:blipFill>
        <p:spPr bwMode="auto">
          <a:xfrm>
            <a:off x="801688" y="922338"/>
            <a:ext cx="5113337" cy="2871787"/>
          </a:xfrm>
          <a:prstGeom prst="rect">
            <a:avLst/>
          </a:prstGeom>
          <a:noFill/>
          <a:ln w="9525">
            <a:noFill/>
            <a:miter lim="800000"/>
            <a:headEnd/>
            <a:tailEnd/>
          </a:ln>
        </p:spPr>
      </p:pic>
      <p:pic>
        <p:nvPicPr>
          <p:cNvPr id="161796" name="Picture 8"/>
          <p:cNvPicPr>
            <a:picLocks noChangeAspect="1" noChangeArrowheads="1"/>
          </p:cNvPicPr>
          <p:nvPr/>
        </p:nvPicPr>
        <p:blipFill>
          <a:blip r:embed="rId4" cstate="print"/>
          <a:srcRect/>
          <a:stretch>
            <a:fillRect/>
          </a:stretch>
        </p:blipFill>
        <p:spPr bwMode="auto">
          <a:xfrm>
            <a:off x="6084888" y="922338"/>
            <a:ext cx="2643187" cy="4619625"/>
          </a:xfrm>
          <a:prstGeom prst="rect">
            <a:avLst/>
          </a:prstGeom>
          <a:noFill/>
          <a:ln w="9525">
            <a:noFill/>
            <a:miter lim="800000"/>
            <a:headEnd/>
            <a:tailEnd/>
          </a:ln>
        </p:spPr>
      </p:pic>
      <p:pic>
        <p:nvPicPr>
          <p:cNvPr id="161797" name="Picture 2"/>
          <p:cNvPicPr>
            <a:picLocks noChangeAspect="1" noChangeArrowheads="1"/>
          </p:cNvPicPr>
          <p:nvPr/>
        </p:nvPicPr>
        <p:blipFill>
          <a:blip r:embed="rId5" cstate="print"/>
          <a:srcRect/>
          <a:stretch>
            <a:fillRect/>
          </a:stretch>
        </p:blipFill>
        <p:spPr bwMode="auto">
          <a:xfrm>
            <a:off x="7164388" y="5541963"/>
            <a:ext cx="1858962" cy="1036637"/>
          </a:xfrm>
          <a:prstGeom prst="rect">
            <a:avLst/>
          </a:prstGeom>
          <a:noFill/>
          <a:ln w="9525">
            <a:noFill/>
            <a:miter lim="800000"/>
            <a:headEnd/>
            <a:tailEnd/>
          </a:ln>
        </p:spPr>
      </p:pic>
      <p:sp>
        <p:nvSpPr>
          <p:cNvPr id="12" name="矩形 11"/>
          <p:cNvSpPr/>
          <p:nvPr/>
        </p:nvSpPr>
        <p:spPr>
          <a:xfrm>
            <a:off x="4139952" y="188640"/>
            <a:ext cx="4354077"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zh-CN" altLang="en-US" sz="3600"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mn-lt"/>
                <a:ea typeface="+mn-ea"/>
              </a:rPr>
              <a:t>风光</a:t>
            </a:r>
            <a:r>
              <a:rPr lang="zh-CN" altLang="en-US" sz="360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mn-lt"/>
                <a:ea typeface="+mn-ea"/>
              </a:rPr>
              <a:t>市电互补</a:t>
            </a:r>
            <a:r>
              <a:rPr lang="zh-CN" altLang="en-US" sz="3600"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mn-lt"/>
                <a:ea typeface="+mn-ea"/>
              </a:rPr>
              <a:t>充电站</a:t>
            </a:r>
            <a:endParaRPr lang="zh-CN" altLang="en-US" sz="360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mn-lt"/>
              <a:ea typeface="+mn-ea"/>
            </a:endParaRPr>
          </a:p>
        </p:txBody>
      </p:sp>
      <p:pic>
        <p:nvPicPr>
          <p:cNvPr id="161799" name="Picture 3" descr="I:\能源图片\展厅项目图片\展厅资料\系统主界面_副本.jpg"/>
          <p:cNvPicPr>
            <a:picLocks noChangeAspect="1" noChangeArrowheads="1"/>
          </p:cNvPicPr>
          <p:nvPr/>
        </p:nvPicPr>
        <p:blipFill>
          <a:blip r:embed="rId6" cstate="print"/>
          <a:srcRect/>
          <a:stretch>
            <a:fillRect/>
          </a:stretch>
        </p:blipFill>
        <p:spPr bwMode="auto">
          <a:xfrm>
            <a:off x="801688" y="3670300"/>
            <a:ext cx="5113337" cy="2854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61795"/>
                                        </p:tgtEl>
                                        <p:attrNameLst>
                                          <p:attrName>style.visibility</p:attrName>
                                        </p:attrNameLst>
                                      </p:cBhvr>
                                      <p:to>
                                        <p:strVal val="visible"/>
                                      </p:to>
                                    </p:set>
                                    <p:animEffect transition="in" filter="wheel(1)">
                                      <p:cBhvr>
                                        <p:cTn id="7" dur="2000"/>
                                        <p:tgtEl>
                                          <p:spTgt spid="16179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1796"/>
                                        </p:tgtEl>
                                        <p:attrNameLst>
                                          <p:attrName>style.visibility</p:attrName>
                                        </p:attrNameLst>
                                      </p:cBhvr>
                                      <p:to>
                                        <p:strVal val="visible"/>
                                      </p:to>
                                    </p:set>
                                    <p:animEffect transition="in" filter="fade">
                                      <p:cBhvr>
                                        <p:cTn id="12" dur="1000"/>
                                        <p:tgtEl>
                                          <p:spTgt spid="161796"/>
                                        </p:tgtEl>
                                      </p:cBhvr>
                                    </p:animEffect>
                                    <p:anim calcmode="lin" valueType="num">
                                      <p:cBhvr>
                                        <p:cTn id="13" dur="1000" fill="hold"/>
                                        <p:tgtEl>
                                          <p:spTgt spid="161796"/>
                                        </p:tgtEl>
                                        <p:attrNameLst>
                                          <p:attrName>ppt_x</p:attrName>
                                        </p:attrNameLst>
                                      </p:cBhvr>
                                      <p:tavLst>
                                        <p:tav tm="0">
                                          <p:val>
                                            <p:strVal val="#ppt_x"/>
                                          </p:val>
                                        </p:tav>
                                        <p:tav tm="100000">
                                          <p:val>
                                            <p:strVal val="#ppt_x"/>
                                          </p:val>
                                        </p:tav>
                                      </p:tavLst>
                                    </p:anim>
                                    <p:anim calcmode="lin" valueType="num">
                                      <p:cBhvr>
                                        <p:cTn id="14" dur="1000" fill="hold"/>
                                        <p:tgtEl>
                                          <p:spTgt spid="16179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1799"/>
                                        </p:tgtEl>
                                        <p:attrNameLst>
                                          <p:attrName>style.visibility</p:attrName>
                                        </p:attrNameLst>
                                      </p:cBhvr>
                                      <p:to>
                                        <p:strVal val="visible"/>
                                      </p:to>
                                    </p:set>
                                    <p:animEffect transition="in" filter="fade">
                                      <p:cBhvr>
                                        <p:cTn id="19" dur="1000"/>
                                        <p:tgtEl>
                                          <p:spTgt spid="161799"/>
                                        </p:tgtEl>
                                      </p:cBhvr>
                                    </p:animEffect>
                                    <p:anim calcmode="lin" valueType="num">
                                      <p:cBhvr>
                                        <p:cTn id="20" dur="1000" fill="hold"/>
                                        <p:tgtEl>
                                          <p:spTgt spid="161799"/>
                                        </p:tgtEl>
                                        <p:attrNameLst>
                                          <p:attrName>ppt_x</p:attrName>
                                        </p:attrNameLst>
                                      </p:cBhvr>
                                      <p:tavLst>
                                        <p:tav tm="0">
                                          <p:val>
                                            <p:strVal val="#ppt_x"/>
                                          </p:val>
                                        </p:tav>
                                        <p:tav tm="100000">
                                          <p:val>
                                            <p:strVal val="#ppt_x"/>
                                          </p:val>
                                        </p:tav>
                                      </p:tavLst>
                                    </p:anim>
                                    <p:anim calcmode="lin" valueType="num">
                                      <p:cBhvr>
                                        <p:cTn id="21" dur="1000" fill="hold"/>
                                        <p:tgtEl>
                                          <p:spTgt spid="1617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灯片编号占位符 1"/>
          <p:cNvSpPr>
            <a:spLocks noGrp="1"/>
          </p:cNvSpPr>
          <p:nvPr>
            <p:ph type="sldNum" sz="quarter" idx="10"/>
          </p:nvPr>
        </p:nvSpPr>
        <p:spPr>
          <a:noFill/>
        </p:spPr>
        <p:txBody>
          <a:bodyPr/>
          <a:lstStyle/>
          <a:p>
            <a:pPr fontAlgn="base">
              <a:spcBef>
                <a:spcPct val="0"/>
              </a:spcBef>
              <a:spcAft>
                <a:spcPct val="0"/>
              </a:spcAft>
            </a:pPr>
            <a:fld id="{C83A1B0E-FA26-4FC0-874F-1905FF3DA7CF}" type="slidenum">
              <a:rPr lang="en-US" altLang="zh-CN" sz="1400" smtClean="0"/>
              <a:pPr fontAlgn="base">
                <a:spcBef>
                  <a:spcPct val="0"/>
                </a:spcBef>
                <a:spcAft>
                  <a:spcPct val="0"/>
                </a:spcAft>
              </a:pPr>
              <a:t>22</a:t>
            </a:fld>
            <a:endParaRPr lang="en-US" altLang="zh-CN" sz="1400" smtClean="0"/>
          </a:p>
        </p:txBody>
      </p:sp>
      <p:sp>
        <p:nvSpPr>
          <p:cNvPr id="5" name="矩形 4"/>
          <p:cNvSpPr/>
          <p:nvPr/>
        </p:nvSpPr>
        <p:spPr>
          <a:xfrm>
            <a:off x="5796136" y="188640"/>
            <a:ext cx="2964274"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zh-CN" altLang="en-US" sz="3600"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mn-lt"/>
                <a:ea typeface="+mn-ea"/>
              </a:rPr>
              <a:t>新型商业模式</a:t>
            </a:r>
            <a:endParaRPr lang="zh-CN" altLang="en-US" sz="360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mn-lt"/>
              <a:ea typeface="+mn-ea"/>
            </a:endParaRPr>
          </a:p>
        </p:txBody>
      </p:sp>
      <p:sp>
        <p:nvSpPr>
          <p:cNvPr id="35" name="矩形 34"/>
          <p:cNvSpPr/>
          <p:nvPr/>
        </p:nvSpPr>
        <p:spPr>
          <a:xfrm>
            <a:off x="5292080" y="1556792"/>
            <a:ext cx="3528392" cy="2308324"/>
          </a:xfrm>
          <a:prstGeom prst="rect">
            <a:avLst/>
          </a:prstGeom>
          <a:solidFill>
            <a:schemeClr val="accent3">
              <a:lumMod val="95000"/>
            </a:schemeClr>
          </a:solidFill>
        </p:spPr>
        <p:txBody>
          <a:bodyPr wrap="square">
            <a:spAutoFit/>
          </a:bodyPr>
          <a:lstStyle/>
          <a:p>
            <a:r>
              <a:rPr lang="zh-CN" altLang="en-US" sz="3600" dirty="0" smtClean="0">
                <a:solidFill>
                  <a:schemeClr val="tx1">
                    <a:lumMod val="95000"/>
                    <a:lumOff val="5000"/>
                  </a:schemeClr>
                </a:solidFill>
                <a:latin typeface="华文仿宋" pitchFamily="2" charset="-122"/>
                <a:ea typeface="华文仿宋" pitchFamily="2" charset="-122"/>
              </a:rPr>
              <a:t>普天和国内大银行建立密切合作，采用新型融资商务模式</a:t>
            </a:r>
            <a:r>
              <a:rPr lang="en-US" altLang="zh-CN" sz="3600" dirty="0" smtClean="0">
                <a:solidFill>
                  <a:schemeClr val="tx1">
                    <a:lumMod val="95000"/>
                    <a:lumOff val="5000"/>
                  </a:schemeClr>
                </a:solidFill>
                <a:latin typeface="华文仿宋" pitchFamily="2" charset="-122"/>
                <a:ea typeface="华文仿宋" pitchFamily="2" charset="-122"/>
              </a:rPr>
              <a:t>.</a:t>
            </a:r>
            <a:endParaRPr lang="zh-CN" altLang="en-US" sz="3600" dirty="0">
              <a:solidFill>
                <a:schemeClr val="tx1">
                  <a:lumMod val="95000"/>
                  <a:lumOff val="5000"/>
                </a:schemeClr>
              </a:solidFill>
              <a:latin typeface="华文仿宋" pitchFamily="2" charset="-122"/>
              <a:ea typeface="华文仿宋" pitchFamily="2" charset="-122"/>
            </a:endParaRPr>
          </a:p>
        </p:txBody>
      </p:sp>
      <p:grpSp>
        <p:nvGrpSpPr>
          <p:cNvPr id="58" name="组合 57"/>
          <p:cNvGrpSpPr/>
          <p:nvPr/>
        </p:nvGrpSpPr>
        <p:grpSpPr>
          <a:xfrm>
            <a:off x="323528" y="1700808"/>
            <a:ext cx="4680520" cy="3672408"/>
            <a:chOff x="323528" y="1700808"/>
            <a:chExt cx="4680520" cy="3672408"/>
          </a:xfrm>
        </p:grpSpPr>
        <p:sp>
          <p:nvSpPr>
            <p:cNvPr id="137218" name="Rectangle 29"/>
            <p:cNvSpPr>
              <a:spLocks noChangeArrowheads="1"/>
            </p:cNvSpPr>
            <p:nvPr/>
          </p:nvSpPr>
          <p:spPr bwMode="auto">
            <a:xfrm rot="2856154">
              <a:off x="2712468" y="2579117"/>
              <a:ext cx="946150" cy="396875"/>
            </a:xfrm>
            <a:prstGeom prst="rect">
              <a:avLst/>
            </a:prstGeom>
            <a:noFill/>
            <a:ln w="9525">
              <a:noFill/>
              <a:miter lim="800000"/>
              <a:headEnd/>
              <a:tailEnd/>
            </a:ln>
          </p:spPr>
          <p:txBody>
            <a:bodyPr wrap="none" lIns="91434" tIns="45717" rIns="91434" bIns="45717">
              <a:spAutoFit/>
            </a:bodyPr>
            <a:lstStyle/>
            <a:p>
              <a:r>
                <a:rPr lang="zh-CN" altLang="en-US" sz="2000">
                  <a:solidFill>
                    <a:srgbClr val="FFFFFF"/>
                  </a:solidFill>
                  <a:latin typeface="Arial" charset="0"/>
                  <a:ea typeface="华文细黑" pitchFamily="2" charset="-122"/>
                </a:rPr>
                <a:t>数字化</a:t>
              </a:r>
            </a:p>
          </p:txBody>
        </p:sp>
        <p:sp>
          <p:nvSpPr>
            <p:cNvPr id="29" name="椭圆 28"/>
            <p:cNvSpPr/>
            <p:nvPr/>
          </p:nvSpPr>
          <p:spPr bwMode="auto">
            <a:xfrm>
              <a:off x="1979712" y="1700808"/>
              <a:ext cx="1512168" cy="1440160"/>
            </a:xfrm>
            <a:prstGeom prst="ellipse">
              <a:avLst/>
            </a:prstGeom>
            <a:solidFill>
              <a:srgbClr val="E39B73"/>
            </a:solidFill>
            <a:ln w="31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non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dirty="0" smtClean="0">
                <a:ln>
                  <a:noFill/>
                </a:ln>
                <a:solidFill>
                  <a:schemeClr val="tx1"/>
                </a:solidFill>
                <a:effectLst/>
                <a:latin typeface="Arial" charset="0"/>
                <a:ea typeface="宋体" pitchFamily="2" charset="-122"/>
              </a:endParaRPr>
            </a:p>
          </p:txBody>
        </p:sp>
        <p:sp>
          <p:nvSpPr>
            <p:cNvPr id="33" name="椭圆 32"/>
            <p:cNvSpPr/>
            <p:nvPr/>
          </p:nvSpPr>
          <p:spPr bwMode="auto">
            <a:xfrm>
              <a:off x="323528" y="3861048"/>
              <a:ext cx="1512168" cy="1440160"/>
            </a:xfrm>
            <a:prstGeom prst="ellipse">
              <a:avLst/>
            </a:prstGeom>
            <a:solidFill>
              <a:srgbClr val="92D050"/>
            </a:solidFill>
            <a:ln w="31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non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Arial" charset="0"/>
                <a:ea typeface="宋体" pitchFamily="2" charset="-122"/>
              </a:endParaRPr>
            </a:p>
          </p:txBody>
        </p:sp>
        <p:sp>
          <p:nvSpPr>
            <p:cNvPr id="34" name="椭圆 33"/>
            <p:cNvSpPr/>
            <p:nvPr/>
          </p:nvSpPr>
          <p:spPr bwMode="auto">
            <a:xfrm>
              <a:off x="3491880" y="3933056"/>
              <a:ext cx="1512168" cy="1440160"/>
            </a:xfrm>
            <a:prstGeom prst="ellipse">
              <a:avLst/>
            </a:prstGeom>
            <a:solidFill>
              <a:schemeClr val="accent6">
                <a:lumMod val="60000"/>
                <a:lumOff val="40000"/>
              </a:schemeClr>
            </a:solidFill>
            <a:ln w="31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non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Arial" charset="0"/>
                <a:ea typeface="宋体" pitchFamily="2" charset="-122"/>
              </a:endParaRPr>
            </a:p>
          </p:txBody>
        </p:sp>
        <p:sp>
          <p:nvSpPr>
            <p:cNvPr id="36" name="TextBox 35"/>
            <p:cNvSpPr txBox="1"/>
            <p:nvPr/>
          </p:nvSpPr>
          <p:spPr>
            <a:xfrm>
              <a:off x="683568" y="4149080"/>
              <a:ext cx="792088" cy="769441"/>
            </a:xfrm>
            <a:prstGeom prst="rect">
              <a:avLst/>
            </a:prstGeom>
            <a:noFill/>
          </p:spPr>
          <p:txBody>
            <a:bodyPr wrap="square" rtlCol="0">
              <a:spAutoFit/>
            </a:bodyPr>
            <a:lstStyle/>
            <a:p>
              <a:r>
                <a:rPr lang="en-US" altLang="zh-CN" sz="4400" dirty="0" smtClean="0">
                  <a:solidFill>
                    <a:schemeClr val="bg2">
                      <a:lumMod val="50000"/>
                    </a:schemeClr>
                  </a:solidFill>
                </a:rPr>
                <a:t>BT</a:t>
              </a:r>
              <a:endParaRPr lang="zh-CN" altLang="en-US" sz="4400" dirty="0">
                <a:solidFill>
                  <a:schemeClr val="bg2">
                    <a:lumMod val="50000"/>
                  </a:schemeClr>
                </a:solidFill>
              </a:endParaRPr>
            </a:p>
          </p:txBody>
        </p:sp>
        <p:sp>
          <p:nvSpPr>
            <p:cNvPr id="37" name="TextBox 36"/>
            <p:cNvSpPr txBox="1"/>
            <p:nvPr/>
          </p:nvSpPr>
          <p:spPr>
            <a:xfrm>
              <a:off x="2195736" y="1988840"/>
              <a:ext cx="1152128" cy="769441"/>
            </a:xfrm>
            <a:prstGeom prst="rect">
              <a:avLst/>
            </a:prstGeom>
            <a:noFill/>
          </p:spPr>
          <p:txBody>
            <a:bodyPr wrap="square" rtlCol="0">
              <a:spAutoFit/>
            </a:bodyPr>
            <a:lstStyle/>
            <a:p>
              <a:r>
                <a:rPr lang="en-US" altLang="zh-CN" sz="4400" dirty="0" smtClean="0">
                  <a:solidFill>
                    <a:schemeClr val="bg2">
                      <a:lumMod val="50000"/>
                    </a:schemeClr>
                  </a:solidFill>
                </a:rPr>
                <a:t>BOT</a:t>
              </a:r>
              <a:endParaRPr lang="zh-CN" altLang="en-US" sz="4400" dirty="0">
                <a:solidFill>
                  <a:schemeClr val="bg2">
                    <a:lumMod val="50000"/>
                  </a:schemeClr>
                </a:solidFill>
              </a:endParaRPr>
            </a:p>
          </p:txBody>
        </p:sp>
        <p:sp>
          <p:nvSpPr>
            <p:cNvPr id="38" name="TextBox 37"/>
            <p:cNvSpPr txBox="1"/>
            <p:nvPr/>
          </p:nvSpPr>
          <p:spPr>
            <a:xfrm>
              <a:off x="3707904" y="4221088"/>
              <a:ext cx="1152128" cy="769441"/>
            </a:xfrm>
            <a:prstGeom prst="rect">
              <a:avLst/>
            </a:prstGeom>
            <a:noFill/>
          </p:spPr>
          <p:txBody>
            <a:bodyPr wrap="square" rtlCol="0">
              <a:spAutoFit/>
            </a:bodyPr>
            <a:lstStyle/>
            <a:p>
              <a:r>
                <a:rPr lang="en-US" altLang="zh-CN" sz="4400" dirty="0" smtClean="0">
                  <a:solidFill>
                    <a:schemeClr val="bg2">
                      <a:lumMod val="50000"/>
                    </a:schemeClr>
                  </a:solidFill>
                </a:rPr>
                <a:t>EPC</a:t>
              </a:r>
              <a:endParaRPr lang="zh-CN" altLang="en-US" sz="4400" dirty="0">
                <a:solidFill>
                  <a:schemeClr val="bg2">
                    <a:lumMod val="50000"/>
                  </a:schemeClr>
                </a:solidFill>
              </a:endParaRPr>
            </a:p>
          </p:txBody>
        </p:sp>
        <p:cxnSp>
          <p:nvCxnSpPr>
            <p:cNvPr id="47" name="直接箭头连接符 46"/>
            <p:cNvCxnSpPr/>
            <p:nvPr/>
          </p:nvCxnSpPr>
          <p:spPr bwMode="auto">
            <a:xfrm flipV="1">
              <a:off x="1187624" y="2708920"/>
              <a:ext cx="900100" cy="1080120"/>
            </a:xfrm>
            <a:prstGeom prst="straightConnector1">
              <a:avLst/>
            </a:prstGeom>
            <a:noFill/>
            <a:ln w="76200" cap="flat" cmpd="sng" algn="ctr">
              <a:solidFill>
                <a:srgbClr val="006699"/>
              </a:solidFill>
              <a:prstDash val="solid"/>
              <a:round/>
              <a:headEnd type="none" w="med" len="med"/>
              <a:tailEnd type="arrow"/>
            </a:ln>
            <a:effectLst/>
          </p:spPr>
        </p:cxnSp>
        <p:cxnSp>
          <p:nvCxnSpPr>
            <p:cNvPr id="49" name="直接箭头连接符 48"/>
            <p:cNvCxnSpPr/>
            <p:nvPr/>
          </p:nvCxnSpPr>
          <p:spPr bwMode="auto">
            <a:xfrm>
              <a:off x="3419872" y="2852936"/>
              <a:ext cx="1008112" cy="1080120"/>
            </a:xfrm>
            <a:prstGeom prst="straightConnector1">
              <a:avLst/>
            </a:prstGeom>
            <a:noFill/>
            <a:ln w="76200" cap="flat" cmpd="sng" algn="ctr">
              <a:solidFill>
                <a:srgbClr val="006699"/>
              </a:solidFill>
              <a:prstDash val="solid"/>
              <a:round/>
              <a:headEnd type="none" w="med" len="med"/>
              <a:tailEnd type="arrow"/>
            </a:ln>
            <a:effectLst/>
          </p:spPr>
        </p:cxnSp>
        <p:cxnSp>
          <p:nvCxnSpPr>
            <p:cNvPr id="55" name="直接箭头连接符 54"/>
            <p:cNvCxnSpPr/>
            <p:nvPr/>
          </p:nvCxnSpPr>
          <p:spPr bwMode="auto">
            <a:xfrm>
              <a:off x="1619672" y="5085184"/>
              <a:ext cx="2016224" cy="0"/>
            </a:xfrm>
            <a:prstGeom prst="straightConnector1">
              <a:avLst/>
            </a:prstGeom>
            <a:noFill/>
            <a:ln w="76200" cap="flat" cmpd="sng" algn="ctr">
              <a:solidFill>
                <a:srgbClr val="006699"/>
              </a:solidFill>
              <a:prstDash val="solid"/>
              <a:round/>
              <a:headEnd type="none" w="med" len="med"/>
              <a:tailEnd type="arrow"/>
            </a:ln>
            <a:effectLst/>
          </p:spPr>
        </p:cxnSp>
      </p:grpSp>
      <p:pic>
        <p:nvPicPr>
          <p:cNvPr id="56" name="Picture 9" descr="4B415ED0C2A40841815C115B5E0A3F55"/>
          <p:cNvPicPr>
            <a:picLocks noChangeAspect="1" noChangeArrowheads="1"/>
          </p:cNvPicPr>
          <p:nvPr/>
        </p:nvPicPr>
        <p:blipFill>
          <a:blip r:embed="rId3" cstate="print"/>
          <a:srcRect/>
          <a:stretch>
            <a:fillRect/>
          </a:stretch>
        </p:blipFill>
        <p:spPr bwMode="auto">
          <a:xfrm>
            <a:off x="0" y="5488979"/>
            <a:ext cx="4572000" cy="1369021"/>
          </a:xfrm>
          <a:prstGeom prst="rect">
            <a:avLst/>
          </a:prstGeom>
          <a:noFill/>
          <a:ln w="9525">
            <a:noFill/>
            <a:miter lim="800000"/>
            <a:headEnd/>
            <a:tailEnd/>
          </a:ln>
        </p:spPr>
      </p:pic>
      <p:pic>
        <p:nvPicPr>
          <p:cNvPr id="57" name="图片 1"/>
          <p:cNvPicPr>
            <a:picLocks noChangeAspect="1"/>
          </p:cNvPicPr>
          <p:nvPr/>
        </p:nvPicPr>
        <p:blipFill>
          <a:blip r:embed="rId4" cstate="print"/>
          <a:srcRect/>
          <a:stretch>
            <a:fillRect/>
          </a:stretch>
        </p:blipFill>
        <p:spPr bwMode="auto">
          <a:xfrm>
            <a:off x="6012161" y="4077072"/>
            <a:ext cx="3131840" cy="237713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0" fill="hold"/>
                                        <p:tgtEl>
                                          <p:spTgt spid="58"/>
                                        </p:tgtEl>
                                        <p:attrNameLst>
                                          <p:attrName>ppt_w</p:attrName>
                                        </p:attrNameLst>
                                      </p:cBhvr>
                                      <p:tavLst>
                                        <p:tav tm="0" fmla="#ppt_w*sin(2.5*pi*$)">
                                          <p:val>
                                            <p:fltVal val="0"/>
                                          </p:val>
                                        </p:tav>
                                        <p:tav tm="100000">
                                          <p:val>
                                            <p:fltVal val="1"/>
                                          </p:val>
                                        </p:tav>
                                      </p:tavLst>
                                    </p:anim>
                                    <p:anim calcmode="lin" valueType="num">
                                      <p:cBhvr>
                                        <p:cTn id="8" dur="5000" fill="hold"/>
                                        <p:tgtEl>
                                          <p:spTgt spid="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灯片编号占位符 1"/>
          <p:cNvSpPr>
            <a:spLocks noGrp="1"/>
          </p:cNvSpPr>
          <p:nvPr>
            <p:ph type="sldNum" sz="quarter" idx="10"/>
          </p:nvPr>
        </p:nvSpPr>
        <p:spPr>
          <a:noFill/>
        </p:spPr>
        <p:txBody>
          <a:bodyPr/>
          <a:lstStyle/>
          <a:p>
            <a:pPr fontAlgn="base">
              <a:spcBef>
                <a:spcPct val="0"/>
              </a:spcBef>
              <a:spcAft>
                <a:spcPct val="0"/>
              </a:spcAft>
            </a:pPr>
            <a:fld id="{DB7E3642-0FB5-4476-A2BA-A61E69F886E6}" type="slidenum">
              <a:rPr lang="en-US" altLang="zh-CN" sz="1400" smtClean="0"/>
              <a:pPr fontAlgn="base">
                <a:spcBef>
                  <a:spcPct val="0"/>
                </a:spcBef>
                <a:spcAft>
                  <a:spcPct val="0"/>
                </a:spcAft>
              </a:pPr>
              <a:t>23</a:t>
            </a:fld>
            <a:endParaRPr lang="en-US" altLang="zh-CN" sz="1400" smtClean="0"/>
          </a:p>
        </p:txBody>
      </p:sp>
      <p:pic>
        <p:nvPicPr>
          <p:cNvPr id="65538" name="Picture 9" descr="4B415ED0C2A40841815C115B5E0A3F55"/>
          <p:cNvPicPr>
            <a:picLocks noChangeAspect="1" noChangeArrowheads="1"/>
          </p:cNvPicPr>
          <p:nvPr/>
        </p:nvPicPr>
        <p:blipFill>
          <a:blip r:embed="rId3" cstate="print"/>
          <a:srcRect/>
          <a:stretch>
            <a:fillRect/>
          </a:stretch>
        </p:blipFill>
        <p:spPr bwMode="auto">
          <a:xfrm>
            <a:off x="107504" y="5598725"/>
            <a:ext cx="4378326" cy="1288827"/>
          </a:xfrm>
          <a:prstGeom prst="rect">
            <a:avLst/>
          </a:prstGeom>
          <a:noFill/>
          <a:ln w="9525">
            <a:noFill/>
            <a:miter lim="800000"/>
            <a:headEnd/>
            <a:tailEnd/>
          </a:ln>
        </p:spPr>
      </p:pic>
      <p:grpSp>
        <p:nvGrpSpPr>
          <p:cNvPr id="2" name="组合 24"/>
          <p:cNvGrpSpPr/>
          <p:nvPr/>
        </p:nvGrpSpPr>
        <p:grpSpPr>
          <a:xfrm>
            <a:off x="827584" y="1484784"/>
            <a:ext cx="7704856" cy="914400"/>
            <a:chOff x="855663" y="2281238"/>
            <a:chExt cx="7594649" cy="914400"/>
          </a:xfrm>
        </p:grpSpPr>
        <p:sp>
          <p:nvSpPr>
            <p:cNvPr id="10" name="AutoShape 13"/>
            <p:cNvSpPr>
              <a:spLocks noChangeArrowheads="1"/>
            </p:cNvSpPr>
            <p:nvPr/>
          </p:nvSpPr>
          <p:spPr bwMode="gray">
            <a:xfrm>
              <a:off x="1384300" y="2428875"/>
              <a:ext cx="6942138" cy="660400"/>
            </a:xfrm>
            <a:prstGeom prst="roundRect">
              <a:avLst>
                <a:gd name="adj" fmla="val 16667"/>
              </a:avLst>
            </a:prstGeom>
            <a:gradFill rotWithShape="1">
              <a:gsLst>
                <a:gs pos="0">
                  <a:schemeClr val="accent1"/>
                </a:gs>
                <a:gs pos="50000">
                  <a:schemeClr val="accent1">
                    <a:gamma/>
                    <a:tint val="21176"/>
                    <a:invGamma/>
                  </a:schemeClr>
                </a:gs>
                <a:gs pos="100000">
                  <a:schemeClr val="accent1"/>
                </a:gs>
              </a:gsLst>
              <a:lin ang="5400000" scaled="1"/>
            </a:gradFill>
            <a:ln w="12700" algn="ctr">
              <a:solidFill>
                <a:schemeClr val="bg1"/>
              </a:solidFill>
              <a:round/>
              <a:headEnd/>
              <a:tailEnd/>
            </a:ln>
            <a:effectLst/>
            <a:extLst/>
          </p:spPr>
          <p:txBody>
            <a:bodyPr wrap="none" anchor="ctr"/>
            <a:lstStyle/>
            <a:p>
              <a:pPr fontAlgn="auto">
                <a:spcBef>
                  <a:spcPts val="0"/>
                </a:spcBef>
                <a:spcAft>
                  <a:spcPts val="0"/>
                </a:spcAft>
                <a:defRPr/>
              </a:pPr>
              <a:endParaRPr lang="zh-CN" altLang="en-US" sz="1800" b="0">
                <a:solidFill>
                  <a:srgbClr val="000000"/>
                </a:solidFill>
                <a:latin typeface="+mn-lt"/>
                <a:ea typeface="+mn-ea"/>
              </a:endParaRPr>
            </a:p>
          </p:txBody>
        </p:sp>
        <p:sp>
          <p:nvSpPr>
            <p:cNvPr id="11" name="AutoShape 14"/>
            <p:cNvSpPr>
              <a:spLocks noChangeArrowheads="1"/>
            </p:cNvSpPr>
            <p:nvPr/>
          </p:nvSpPr>
          <p:spPr bwMode="gray">
            <a:xfrm>
              <a:off x="855663" y="2281238"/>
              <a:ext cx="950912" cy="914400"/>
            </a:xfrm>
            <a:prstGeom prst="diamond">
              <a:avLst/>
            </a:prstGeom>
            <a:solidFill>
              <a:schemeClr val="accent1"/>
            </a:solidFill>
            <a:ln w="25400" algn="ctr">
              <a:solidFill>
                <a:schemeClr val="bg1"/>
              </a:solidFill>
              <a:miter lim="800000"/>
              <a:headEnd/>
              <a:tailEnd/>
            </a:ln>
          </p:spPr>
          <p:txBody>
            <a:bodyPr wrap="none" anchor="ctr"/>
            <a:lstStyle/>
            <a:p>
              <a:endParaRPr lang="zh-CN" altLang="en-US" sz="1800" b="0">
                <a:solidFill>
                  <a:srgbClr val="000000"/>
                </a:solidFill>
                <a:latin typeface="华文细黑" pitchFamily="2" charset="-122"/>
                <a:ea typeface="宋体" charset="-122"/>
              </a:endParaRPr>
            </a:p>
          </p:txBody>
        </p:sp>
        <p:sp>
          <p:nvSpPr>
            <p:cNvPr id="12" name="Text Box 15"/>
            <p:cNvSpPr txBox="1">
              <a:spLocks noChangeArrowheads="1"/>
            </p:cNvSpPr>
            <p:nvPr/>
          </p:nvSpPr>
          <p:spPr bwMode="gray">
            <a:xfrm>
              <a:off x="1763688" y="2564904"/>
              <a:ext cx="6686624" cy="461665"/>
            </a:xfrm>
            <a:prstGeom prst="rect">
              <a:avLst/>
            </a:prstGeom>
            <a:noFill/>
            <a:ln w="9525">
              <a:noFill/>
              <a:miter lim="800000"/>
              <a:headEnd/>
              <a:tailEnd/>
            </a:ln>
          </p:spPr>
          <p:txBody>
            <a:bodyPr wrap="square">
              <a:spAutoFit/>
            </a:bodyPr>
            <a:lstStyle/>
            <a:p>
              <a:pPr eaLnBrk="0" hangingPunct="0"/>
              <a:r>
                <a:rPr lang="zh-CN" altLang="en-US" sz="2400" dirty="0" smtClean="0">
                  <a:solidFill>
                    <a:srgbClr val="000000"/>
                  </a:solidFill>
                  <a:latin typeface="华文细黑" pitchFamily="2" charset="-122"/>
                  <a:ea typeface="宋体" charset="-122"/>
                </a:rPr>
                <a:t>“低碳经济”提出的背景及国内的政策推动</a:t>
              </a:r>
              <a:r>
                <a:rPr lang="zh-CN" altLang="en-US" sz="2400" b="0" dirty="0" smtClean="0">
                  <a:solidFill>
                    <a:srgbClr val="000000"/>
                  </a:solidFill>
                  <a:latin typeface="华文细黑" pitchFamily="2" charset="-122"/>
                  <a:ea typeface="宋体" charset="-122"/>
                </a:rPr>
                <a:t> </a:t>
              </a:r>
              <a:endParaRPr lang="zh-CN" altLang="en-US" sz="2400" b="0" dirty="0">
                <a:solidFill>
                  <a:srgbClr val="000000"/>
                </a:solidFill>
                <a:latin typeface="华文细黑" pitchFamily="2" charset="-122"/>
                <a:ea typeface="宋体" charset="-122"/>
              </a:endParaRPr>
            </a:p>
          </p:txBody>
        </p:sp>
        <p:sp>
          <p:nvSpPr>
            <p:cNvPr id="13" name="Text Box 16"/>
            <p:cNvSpPr txBox="1">
              <a:spLocks noChangeArrowheads="1"/>
            </p:cNvSpPr>
            <p:nvPr/>
          </p:nvSpPr>
          <p:spPr bwMode="gray">
            <a:xfrm>
              <a:off x="1137313" y="2509838"/>
              <a:ext cx="349512" cy="461665"/>
            </a:xfrm>
            <a:prstGeom prst="rect">
              <a:avLst/>
            </a:prstGeom>
            <a:noFill/>
            <a:ln w="9525">
              <a:noFill/>
              <a:miter lim="800000"/>
              <a:headEnd/>
              <a:tailEnd/>
            </a:ln>
          </p:spPr>
          <p:txBody>
            <a:bodyPr wrap="none">
              <a:spAutoFit/>
            </a:bodyPr>
            <a:lstStyle/>
            <a:p>
              <a:pPr algn="ctr" eaLnBrk="0" hangingPunct="0"/>
              <a:r>
                <a:rPr lang="en-US" altLang="zh-CN" sz="2400" b="0" dirty="0">
                  <a:solidFill>
                    <a:srgbClr val="FFFFFF"/>
                  </a:solidFill>
                  <a:latin typeface="华文细黑" pitchFamily="2" charset="-122"/>
                  <a:ea typeface="宋体" charset="-122"/>
                </a:rPr>
                <a:t>1</a:t>
              </a:r>
            </a:p>
          </p:txBody>
        </p:sp>
      </p:grpSp>
      <p:grpSp>
        <p:nvGrpSpPr>
          <p:cNvPr id="4" name="组合 23"/>
          <p:cNvGrpSpPr/>
          <p:nvPr/>
        </p:nvGrpSpPr>
        <p:grpSpPr>
          <a:xfrm>
            <a:off x="827584" y="2780928"/>
            <a:ext cx="7632848" cy="914400"/>
            <a:chOff x="855663" y="3271838"/>
            <a:chExt cx="7488832" cy="914400"/>
          </a:xfrm>
        </p:grpSpPr>
        <p:sp>
          <p:nvSpPr>
            <p:cNvPr id="14" name="AutoShape 18"/>
            <p:cNvSpPr>
              <a:spLocks noChangeArrowheads="1"/>
            </p:cNvSpPr>
            <p:nvPr/>
          </p:nvSpPr>
          <p:spPr bwMode="gray">
            <a:xfrm>
              <a:off x="1384300" y="3373438"/>
              <a:ext cx="6942138" cy="660400"/>
            </a:xfrm>
            <a:prstGeom prst="roundRect">
              <a:avLst>
                <a:gd name="adj" fmla="val 16667"/>
              </a:avLst>
            </a:prstGeom>
            <a:gradFill rotWithShape="1">
              <a:gsLst>
                <a:gs pos="0">
                  <a:schemeClr val="hlink"/>
                </a:gs>
                <a:gs pos="50000">
                  <a:schemeClr val="hlink">
                    <a:gamma/>
                    <a:tint val="21176"/>
                    <a:invGamma/>
                  </a:schemeClr>
                </a:gs>
                <a:gs pos="100000">
                  <a:schemeClr val="hlink"/>
                </a:gs>
              </a:gsLst>
              <a:lin ang="5400000" scaled="1"/>
            </a:gradFill>
            <a:ln w="12700" algn="ctr">
              <a:solidFill>
                <a:schemeClr val="bg1"/>
              </a:solidFill>
              <a:round/>
              <a:headEnd/>
              <a:tailEnd/>
            </a:ln>
            <a:effectLst/>
            <a:extLst/>
          </p:spPr>
          <p:txBody>
            <a:bodyPr wrap="none" anchor="ctr"/>
            <a:lstStyle/>
            <a:p>
              <a:pPr fontAlgn="auto">
                <a:spcBef>
                  <a:spcPts val="0"/>
                </a:spcBef>
                <a:spcAft>
                  <a:spcPts val="0"/>
                </a:spcAft>
                <a:defRPr/>
              </a:pPr>
              <a:endParaRPr lang="zh-CN" altLang="en-US" sz="1800" b="0">
                <a:solidFill>
                  <a:srgbClr val="000000"/>
                </a:solidFill>
                <a:latin typeface="+mn-lt"/>
                <a:ea typeface="+mn-ea"/>
              </a:endParaRPr>
            </a:p>
          </p:txBody>
        </p:sp>
        <p:sp>
          <p:nvSpPr>
            <p:cNvPr id="15" name="AutoShape 19"/>
            <p:cNvSpPr>
              <a:spLocks noChangeArrowheads="1"/>
            </p:cNvSpPr>
            <p:nvPr/>
          </p:nvSpPr>
          <p:spPr bwMode="gray">
            <a:xfrm>
              <a:off x="855663" y="3271838"/>
              <a:ext cx="950912" cy="914400"/>
            </a:xfrm>
            <a:prstGeom prst="diamond">
              <a:avLst/>
            </a:prstGeom>
            <a:solidFill>
              <a:schemeClr val="hlink"/>
            </a:solidFill>
            <a:ln w="25400" algn="ctr">
              <a:solidFill>
                <a:schemeClr val="bg1"/>
              </a:solidFill>
              <a:miter lim="800000"/>
              <a:headEnd/>
              <a:tailEnd/>
            </a:ln>
          </p:spPr>
          <p:txBody>
            <a:bodyPr wrap="none" anchor="ctr"/>
            <a:lstStyle/>
            <a:p>
              <a:endParaRPr lang="zh-CN" altLang="en-US" sz="1800" b="0">
                <a:solidFill>
                  <a:srgbClr val="000000"/>
                </a:solidFill>
                <a:latin typeface="华文细黑" pitchFamily="2" charset="-122"/>
                <a:ea typeface="宋体" charset="-122"/>
              </a:endParaRPr>
            </a:p>
          </p:txBody>
        </p:sp>
        <p:sp>
          <p:nvSpPr>
            <p:cNvPr id="16" name="Text Box 20"/>
            <p:cNvSpPr txBox="1">
              <a:spLocks noChangeArrowheads="1"/>
            </p:cNvSpPr>
            <p:nvPr/>
          </p:nvSpPr>
          <p:spPr bwMode="gray">
            <a:xfrm>
              <a:off x="1719759" y="3487862"/>
              <a:ext cx="6624736" cy="461665"/>
            </a:xfrm>
            <a:prstGeom prst="rect">
              <a:avLst/>
            </a:prstGeom>
            <a:noFill/>
            <a:ln w="9525">
              <a:noFill/>
              <a:miter lim="800000"/>
              <a:headEnd/>
              <a:tailEnd/>
            </a:ln>
          </p:spPr>
          <p:txBody>
            <a:bodyPr wrap="square">
              <a:spAutoFit/>
            </a:bodyPr>
            <a:lstStyle/>
            <a:p>
              <a:pPr eaLnBrk="0" hangingPunct="0"/>
              <a:r>
                <a:rPr lang="zh-CN" altLang="en-US" sz="2400" dirty="0" smtClean="0">
                  <a:solidFill>
                    <a:srgbClr val="000000"/>
                  </a:solidFill>
                  <a:latin typeface="华文细黑" pitchFamily="2" charset="-122"/>
                  <a:ea typeface="宋体" charset="-122"/>
                </a:rPr>
                <a:t>中国普天承担社会责任，投身“低碳城市”建设 </a:t>
              </a:r>
              <a:endParaRPr lang="zh-CN" altLang="en-US" sz="2400" dirty="0">
                <a:solidFill>
                  <a:srgbClr val="000000"/>
                </a:solidFill>
                <a:latin typeface="华文细黑" pitchFamily="2" charset="-122"/>
                <a:ea typeface="宋体" charset="-122"/>
              </a:endParaRPr>
            </a:p>
          </p:txBody>
        </p:sp>
        <p:sp>
          <p:nvSpPr>
            <p:cNvPr id="17" name="Text Box 21"/>
            <p:cNvSpPr txBox="1">
              <a:spLocks noChangeArrowheads="1"/>
            </p:cNvSpPr>
            <p:nvPr/>
          </p:nvSpPr>
          <p:spPr bwMode="gray">
            <a:xfrm>
              <a:off x="1138122" y="3506788"/>
              <a:ext cx="347894" cy="461665"/>
            </a:xfrm>
            <a:prstGeom prst="rect">
              <a:avLst/>
            </a:prstGeom>
            <a:noFill/>
            <a:ln w="9525">
              <a:noFill/>
              <a:miter lim="800000"/>
              <a:headEnd/>
              <a:tailEnd/>
            </a:ln>
          </p:spPr>
          <p:txBody>
            <a:bodyPr wrap="none">
              <a:spAutoFit/>
            </a:bodyPr>
            <a:lstStyle/>
            <a:p>
              <a:pPr algn="ctr" eaLnBrk="0" hangingPunct="0"/>
              <a:r>
                <a:rPr lang="en-US" altLang="zh-CN" sz="2400" b="0" dirty="0">
                  <a:solidFill>
                    <a:srgbClr val="FFFFFF"/>
                  </a:solidFill>
                  <a:latin typeface="华文细黑" pitchFamily="2" charset="-122"/>
                  <a:ea typeface="宋体" charset="-122"/>
                </a:rPr>
                <a:t>2</a:t>
              </a:r>
            </a:p>
          </p:txBody>
        </p:sp>
      </p:grpSp>
      <p:sp>
        <p:nvSpPr>
          <p:cNvPr id="3" name="矩形 2"/>
          <p:cNvSpPr/>
          <p:nvPr/>
        </p:nvSpPr>
        <p:spPr>
          <a:xfrm>
            <a:off x="7452320" y="44624"/>
            <a:ext cx="1213794"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zh-CN" altLang="en-US" sz="4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目录</a:t>
            </a:r>
          </a:p>
        </p:txBody>
      </p:sp>
      <p:grpSp>
        <p:nvGrpSpPr>
          <p:cNvPr id="5" name="组合 22"/>
          <p:cNvGrpSpPr>
            <a:grpSpLocks/>
          </p:cNvGrpSpPr>
          <p:nvPr/>
        </p:nvGrpSpPr>
        <p:grpSpPr bwMode="auto">
          <a:xfrm>
            <a:off x="827584" y="4077072"/>
            <a:ext cx="7560840" cy="914400"/>
            <a:chOff x="837033" y="1295400"/>
            <a:chExt cx="7488883" cy="914400"/>
          </a:xfrm>
        </p:grpSpPr>
        <p:sp>
          <p:nvSpPr>
            <p:cNvPr id="6" name="AutoShape 8"/>
            <p:cNvSpPr>
              <a:spLocks noChangeArrowheads="1"/>
            </p:cNvSpPr>
            <p:nvPr/>
          </p:nvSpPr>
          <p:spPr bwMode="gray">
            <a:xfrm>
              <a:off x="1384651" y="1443038"/>
              <a:ext cx="6941265" cy="660400"/>
            </a:xfrm>
            <a:prstGeom prst="roundRect">
              <a:avLst>
                <a:gd name="adj" fmla="val 16667"/>
              </a:avLst>
            </a:prstGeom>
            <a:gradFill rotWithShape="1">
              <a:gsLst>
                <a:gs pos="0">
                  <a:schemeClr val="accent2"/>
                </a:gs>
                <a:gs pos="50000">
                  <a:schemeClr val="accent2">
                    <a:gamma/>
                    <a:tint val="21176"/>
                    <a:invGamma/>
                  </a:schemeClr>
                </a:gs>
                <a:gs pos="100000">
                  <a:schemeClr val="accent2"/>
                </a:gs>
              </a:gsLst>
              <a:lin ang="5400000" scaled="1"/>
            </a:gradFill>
            <a:ln w="12700" algn="ctr">
              <a:solidFill>
                <a:schemeClr val="bg1"/>
              </a:solidFill>
              <a:round/>
              <a:headEnd/>
              <a:tailEnd/>
            </a:ln>
            <a:effectLst/>
            <a:extLst/>
          </p:spPr>
          <p:txBody>
            <a:bodyPr wrap="none" anchor="ctr"/>
            <a:lstStyle/>
            <a:p>
              <a:pPr fontAlgn="auto">
                <a:spcBef>
                  <a:spcPts val="0"/>
                </a:spcBef>
                <a:spcAft>
                  <a:spcPts val="0"/>
                </a:spcAft>
                <a:defRPr/>
              </a:pPr>
              <a:endParaRPr lang="zh-CN" altLang="en-US" sz="1800" b="0">
                <a:solidFill>
                  <a:srgbClr val="000000"/>
                </a:solidFill>
                <a:latin typeface="+mn-lt"/>
                <a:ea typeface="+mn-ea"/>
              </a:endParaRPr>
            </a:p>
          </p:txBody>
        </p:sp>
        <p:sp>
          <p:nvSpPr>
            <p:cNvPr id="65555" name="Text Box 10"/>
            <p:cNvSpPr txBox="1">
              <a:spLocks noChangeArrowheads="1"/>
            </p:cNvSpPr>
            <p:nvPr/>
          </p:nvSpPr>
          <p:spPr bwMode="gray">
            <a:xfrm>
              <a:off x="2108730" y="1583432"/>
              <a:ext cx="4804189" cy="461665"/>
            </a:xfrm>
            <a:prstGeom prst="rect">
              <a:avLst/>
            </a:prstGeom>
            <a:noFill/>
            <a:ln w="9525">
              <a:noFill/>
              <a:miter lim="800000"/>
              <a:headEnd/>
              <a:tailEnd/>
            </a:ln>
          </p:spPr>
          <p:txBody>
            <a:bodyPr wrap="square">
              <a:spAutoFit/>
            </a:bodyPr>
            <a:lstStyle/>
            <a:p>
              <a:pPr eaLnBrk="0" hangingPunct="0"/>
              <a:r>
                <a:rPr lang="zh-CN" altLang="en-US" sz="2400" dirty="0" smtClean="0">
                  <a:solidFill>
                    <a:srgbClr val="000000"/>
                  </a:solidFill>
                  <a:latin typeface="华文细黑" pitchFamily="2" charset="-122"/>
                  <a:ea typeface="宋体" charset="-122"/>
                </a:rPr>
                <a:t>中国普天“低碳城市”建设案例</a:t>
              </a:r>
              <a:endParaRPr lang="zh-CN" altLang="en-US" sz="2400" dirty="0">
                <a:solidFill>
                  <a:srgbClr val="000000"/>
                </a:solidFill>
                <a:latin typeface="华文细黑" pitchFamily="2" charset="-122"/>
                <a:ea typeface="宋体" charset="-122"/>
              </a:endParaRPr>
            </a:p>
          </p:txBody>
        </p:sp>
        <p:sp>
          <p:nvSpPr>
            <p:cNvPr id="65556" name="AutoShape 9"/>
            <p:cNvSpPr>
              <a:spLocks noChangeArrowheads="1"/>
            </p:cNvSpPr>
            <p:nvPr/>
          </p:nvSpPr>
          <p:spPr bwMode="gray">
            <a:xfrm>
              <a:off x="837033" y="1295400"/>
              <a:ext cx="950913" cy="914400"/>
            </a:xfrm>
            <a:prstGeom prst="diamond">
              <a:avLst/>
            </a:prstGeom>
            <a:solidFill>
              <a:schemeClr val="accent2"/>
            </a:solidFill>
            <a:ln w="25400" algn="ctr">
              <a:solidFill>
                <a:schemeClr val="bg1"/>
              </a:solidFill>
              <a:miter lim="800000"/>
              <a:headEnd/>
              <a:tailEnd/>
            </a:ln>
          </p:spPr>
          <p:txBody>
            <a:bodyPr wrap="none" anchor="ctr"/>
            <a:lstStyle/>
            <a:p>
              <a:endParaRPr lang="zh-CN" altLang="en-US" sz="1800" b="0">
                <a:solidFill>
                  <a:srgbClr val="000000"/>
                </a:solidFill>
                <a:latin typeface="华文细黑" pitchFamily="2" charset="-122"/>
                <a:ea typeface="宋体" charset="-122"/>
              </a:endParaRPr>
            </a:p>
          </p:txBody>
        </p:sp>
        <p:sp>
          <p:nvSpPr>
            <p:cNvPr id="65557" name="Text Box 11"/>
            <p:cNvSpPr txBox="1">
              <a:spLocks noChangeArrowheads="1"/>
            </p:cNvSpPr>
            <p:nvPr/>
          </p:nvSpPr>
          <p:spPr bwMode="gray">
            <a:xfrm>
              <a:off x="1136886" y="1519237"/>
              <a:ext cx="351209" cy="461665"/>
            </a:xfrm>
            <a:prstGeom prst="rect">
              <a:avLst/>
            </a:prstGeom>
            <a:noFill/>
            <a:ln w="9525">
              <a:noFill/>
              <a:miter lim="800000"/>
              <a:headEnd/>
              <a:tailEnd/>
            </a:ln>
          </p:spPr>
          <p:txBody>
            <a:bodyPr wrap="none">
              <a:spAutoFit/>
            </a:bodyPr>
            <a:lstStyle/>
            <a:p>
              <a:pPr algn="ctr" eaLnBrk="0" hangingPunct="0"/>
              <a:r>
                <a:rPr lang="en-US" altLang="zh-CN" sz="2400" b="0" dirty="0">
                  <a:solidFill>
                    <a:srgbClr val="FFFFFF"/>
                  </a:solidFill>
                  <a:latin typeface="华文细黑" pitchFamily="2" charset="-122"/>
                  <a:ea typeface="宋体" charset="-122"/>
                </a:rPr>
                <a:t>3</a:t>
              </a:r>
            </a:p>
          </p:txBody>
        </p:sp>
      </p:grpSp>
      <p:pic>
        <p:nvPicPr>
          <p:cNvPr id="65539" name="图片 1"/>
          <p:cNvPicPr>
            <a:picLocks noChangeAspect="1"/>
          </p:cNvPicPr>
          <p:nvPr/>
        </p:nvPicPr>
        <p:blipFill>
          <a:blip r:embed="rId4" cstate="print"/>
          <a:srcRect/>
          <a:stretch>
            <a:fillRect/>
          </a:stretch>
        </p:blipFill>
        <p:spPr bwMode="auto">
          <a:xfrm>
            <a:off x="6259513" y="4509120"/>
            <a:ext cx="2879725" cy="201709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灯片编号占位符 1"/>
          <p:cNvSpPr>
            <a:spLocks noGrp="1"/>
          </p:cNvSpPr>
          <p:nvPr>
            <p:ph type="sldNum" sz="quarter" idx="10"/>
          </p:nvPr>
        </p:nvSpPr>
        <p:spPr>
          <a:noFill/>
        </p:spPr>
        <p:txBody>
          <a:bodyPr/>
          <a:lstStyle/>
          <a:p>
            <a:pPr fontAlgn="base">
              <a:spcBef>
                <a:spcPct val="0"/>
              </a:spcBef>
              <a:spcAft>
                <a:spcPct val="0"/>
              </a:spcAft>
            </a:pPr>
            <a:fld id="{035C7EC8-C29F-4072-9234-39A4E531D320}" type="slidenum">
              <a:rPr lang="en-US" altLang="zh-CN" sz="1400" smtClean="0"/>
              <a:pPr fontAlgn="base">
                <a:spcBef>
                  <a:spcPct val="0"/>
                </a:spcBef>
                <a:spcAft>
                  <a:spcPct val="0"/>
                </a:spcAft>
              </a:pPr>
              <a:t>24</a:t>
            </a:fld>
            <a:endParaRPr lang="en-US" altLang="zh-CN" sz="1400" smtClean="0"/>
          </a:p>
        </p:txBody>
      </p:sp>
      <p:sp>
        <p:nvSpPr>
          <p:cNvPr id="3" name="矩形 2"/>
          <p:cNvSpPr/>
          <p:nvPr/>
        </p:nvSpPr>
        <p:spPr>
          <a:xfrm>
            <a:off x="4730825" y="116632"/>
            <a:ext cx="3890809"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zh-CN" altLang="en-US" sz="3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低</a:t>
            </a:r>
            <a:r>
              <a:rPr lang="zh-CN" altLang="en-US" sz="36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碳新</a:t>
            </a:r>
            <a:r>
              <a:rPr lang="zh-CN" altLang="en-US" sz="3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城建设案例</a:t>
            </a:r>
            <a:endParaRPr lang="zh-CN" altLang="en-US" sz="36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endParaRPr>
          </a:p>
        </p:txBody>
      </p:sp>
      <p:sp>
        <p:nvSpPr>
          <p:cNvPr id="5" name="矩形 4"/>
          <p:cNvSpPr/>
          <p:nvPr/>
        </p:nvSpPr>
        <p:spPr>
          <a:xfrm>
            <a:off x="395536" y="980728"/>
            <a:ext cx="4152099" cy="523220"/>
          </a:xfrm>
          <a:prstGeom prst="rect">
            <a:avLst/>
          </a:prstGeom>
          <a:noFill/>
        </p:spPr>
        <p:txBody>
          <a:bodyPr wrap="none">
            <a:spAutoFit/>
          </a:bodyPr>
          <a:lstStyle/>
          <a:p>
            <a:pPr algn="ctr" fontAlgn="auto">
              <a:spcBef>
                <a:spcPts val="0"/>
              </a:spcBef>
              <a:spcAft>
                <a:spcPts val="0"/>
              </a:spcAft>
              <a:defRPr/>
            </a:pPr>
            <a:r>
              <a:rPr lang="zh-CN" altLang="en-US" dirty="0">
                <a:ln w="1905"/>
                <a:solidFill>
                  <a:srgbClr val="C00000"/>
                </a:solidFill>
                <a:effectLst>
                  <a:innerShdw blurRad="69850" dist="43180" dir="5400000">
                    <a:srgbClr val="000000">
                      <a:alpha val="65000"/>
                    </a:srgbClr>
                  </a:innerShdw>
                </a:effectLst>
                <a:latin typeface="+mn-lt"/>
                <a:ea typeface="+mn-ea"/>
              </a:rPr>
              <a:t>浙江省</a:t>
            </a:r>
            <a:r>
              <a:rPr lang="zh-CN" altLang="en-US" dirty="0" smtClean="0">
                <a:ln w="1905"/>
                <a:solidFill>
                  <a:srgbClr val="C00000"/>
                </a:solidFill>
                <a:effectLst>
                  <a:innerShdw blurRad="69850" dist="43180" dir="5400000">
                    <a:srgbClr val="000000">
                      <a:alpha val="65000"/>
                    </a:srgbClr>
                  </a:innerShdw>
                </a:effectLst>
                <a:latin typeface="+mn-lt"/>
                <a:ea typeface="+mn-ea"/>
              </a:rPr>
              <a:t>仙居低碳生态新城</a:t>
            </a:r>
            <a:endParaRPr lang="zh-CN" altLang="en-US" dirty="0">
              <a:ln w="1905"/>
              <a:solidFill>
                <a:srgbClr val="C00000"/>
              </a:solidFill>
              <a:effectLst>
                <a:innerShdw blurRad="69850" dist="43180" dir="5400000">
                  <a:srgbClr val="000000">
                    <a:alpha val="65000"/>
                  </a:srgbClr>
                </a:innerShdw>
              </a:effectLst>
              <a:latin typeface="+mn-lt"/>
              <a:ea typeface="+mn-ea"/>
            </a:endParaRPr>
          </a:p>
        </p:txBody>
      </p:sp>
      <p:pic>
        <p:nvPicPr>
          <p:cNvPr id="120836" name="Picture 4"/>
          <p:cNvPicPr>
            <a:picLocks noChangeAspect="1" noChangeArrowheads="1"/>
          </p:cNvPicPr>
          <p:nvPr/>
        </p:nvPicPr>
        <p:blipFill>
          <a:blip r:embed="rId3" cstate="print"/>
          <a:srcRect/>
          <a:stretch>
            <a:fillRect/>
          </a:stretch>
        </p:blipFill>
        <p:spPr bwMode="auto">
          <a:xfrm>
            <a:off x="477838" y="1503363"/>
            <a:ext cx="3589337" cy="2357437"/>
          </a:xfrm>
          <a:prstGeom prst="rect">
            <a:avLst/>
          </a:prstGeom>
          <a:noFill/>
          <a:ln w="9525">
            <a:noFill/>
            <a:miter lim="800000"/>
            <a:headEnd/>
            <a:tailEnd/>
          </a:ln>
        </p:spPr>
      </p:pic>
      <p:sp>
        <p:nvSpPr>
          <p:cNvPr id="6" name="TextBox 5"/>
          <p:cNvSpPr txBox="1"/>
          <p:nvPr/>
        </p:nvSpPr>
        <p:spPr>
          <a:xfrm>
            <a:off x="4283968" y="1484784"/>
            <a:ext cx="4536504" cy="4154984"/>
          </a:xfrm>
          <a:prstGeom prst="rect">
            <a:avLst/>
          </a:prstGeom>
          <a:noFill/>
          <a:ln>
            <a:solidFill>
              <a:schemeClr val="accent2">
                <a:lumMod val="60000"/>
                <a:lumOff val="40000"/>
              </a:schemeClr>
            </a:solidFill>
            <a:prstDash val="dash"/>
          </a:ln>
        </p:spPr>
        <p:txBody>
          <a:bodyPr wrap="square">
            <a:spAutoFit/>
          </a:bodyPr>
          <a:lstStyle/>
          <a:p>
            <a:pPr>
              <a:defRPr/>
            </a:pPr>
            <a:r>
              <a:rPr lang="zh-CN" altLang="en-US" sz="2400" b="0" dirty="0">
                <a:solidFill>
                  <a:srgbClr val="23387D"/>
                </a:solidFill>
                <a:latin typeface="华文楷体" pitchFamily="2" charset="-122"/>
                <a:ea typeface="华文楷体" pitchFamily="2" charset="-122"/>
                <a:sym typeface="宋体" pitchFamily="2" charset="-122"/>
              </a:rPr>
              <a:t>仙居新区位于</a:t>
            </a:r>
            <a:r>
              <a:rPr lang="zh-CN" altLang="en-US" sz="2400" b="0" dirty="0" smtClean="0">
                <a:solidFill>
                  <a:srgbClr val="23387D"/>
                </a:solidFill>
                <a:latin typeface="华文楷体" pitchFamily="2" charset="-122"/>
                <a:ea typeface="华文楷体" pitchFamily="2" charset="-122"/>
                <a:sym typeface="宋体" pitchFamily="2" charset="-122"/>
              </a:rPr>
              <a:t>仙居东部</a:t>
            </a:r>
            <a:r>
              <a:rPr lang="zh-CN" altLang="en-US" sz="2400" b="0" dirty="0">
                <a:solidFill>
                  <a:srgbClr val="23387D"/>
                </a:solidFill>
                <a:latin typeface="华文楷体" pitchFamily="2" charset="-122"/>
                <a:ea typeface="华文楷体" pitchFamily="2" charset="-122"/>
                <a:sym typeface="宋体" pitchFamily="2" charset="-122"/>
              </a:rPr>
              <a:t>，紧靠永安溪和盂溪两条河流，规划总用地841公顷，总建设面积为525公顷，总计</a:t>
            </a:r>
            <a:r>
              <a:rPr lang="en-US" altLang="zh-CN" sz="2400" b="0" dirty="0">
                <a:solidFill>
                  <a:srgbClr val="23387D"/>
                </a:solidFill>
                <a:latin typeface="华文楷体" pitchFamily="2" charset="-122"/>
                <a:ea typeface="华文楷体" pitchFamily="2" charset="-122"/>
                <a:sym typeface="宋体" pitchFamily="2" charset="-122"/>
              </a:rPr>
              <a:t>21</a:t>
            </a:r>
            <a:r>
              <a:rPr lang="zh-CN" altLang="en-US" sz="2400" b="0" dirty="0">
                <a:solidFill>
                  <a:srgbClr val="23387D"/>
                </a:solidFill>
                <a:latin typeface="华文楷体" pitchFamily="2" charset="-122"/>
                <a:ea typeface="华文楷体" pitchFamily="2" charset="-122"/>
                <a:sym typeface="宋体" pitchFamily="2" charset="-122"/>
              </a:rPr>
              <a:t>个地块</a:t>
            </a:r>
            <a:r>
              <a:rPr lang="zh-CN" altLang="en-US" sz="2400" b="0" dirty="0" smtClean="0">
                <a:solidFill>
                  <a:srgbClr val="23387D"/>
                </a:solidFill>
                <a:latin typeface="华文楷体" pitchFamily="2" charset="-122"/>
                <a:ea typeface="华文楷体" pitchFamily="2" charset="-122"/>
                <a:sym typeface="宋体" pitchFamily="2" charset="-122"/>
              </a:rPr>
              <a:t>，新城建设多个分布式的区域供能系统，能源</a:t>
            </a:r>
            <a:r>
              <a:rPr lang="zh-CN" altLang="en-US" sz="2400" b="0" dirty="0">
                <a:solidFill>
                  <a:srgbClr val="23387D"/>
                </a:solidFill>
                <a:latin typeface="华文楷体" pitchFamily="2" charset="-122"/>
                <a:ea typeface="华文楷体" pitchFamily="2" charset="-122"/>
                <a:sym typeface="宋体" pitchFamily="2" charset="-122"/>
              </a:rPr>
              <a:t>中心建在</a:t>
            </a:r>
            <a:r>
              <a:rPr lang="en-US" altLang="zh-CN" sz="2400" b="0" dirty="0">
                <a:solidFill>
                  <a:srgbClr val="23387D"/>
                </a:solidFill>
                <a:latin typeface="华文楷体" pitchFamily="2" charset="-122"/>
                <a:ea typeface="华文楷体" pitchFamily="2" charset="-122"/>
                <a:sym typeface="宋体" pitchFamily="2" charset="-122"/>
              </a:rPr>
              <a:t>7#</a:t>
            </a:r>
            <a:r>
              <a:rPr lang="zh-CN" altLang="en-US" sz="2400" b="0" dirty="0">
                <a:solidFill>
                  <a:srgbClr val="23387D"/>
                </a:solidFill>
                <a:latin typeface="华文楷体" pitchFamily="2" charset="-122"/>
                <a:ea typeface="华文楷体" pitchFamily="2" charset="-122"/>
                <a:sym typeface="宋体" pitchFamily="2" charset="-122"/>
              </a:rPr>
              <a:t>地块，新区建成后，可容纳4.2万人居住。项目目标定位为以旅游服务、休闲度假、养生居住为主要功能，体现山水和人文特色，创建国家级绿色生态节能居住示范区。</a:t>
            </a:r>
          </a:p>
        </p:txBody>
      </p:sp>
      <p:sp>
        <p:nvSpPr>
          <p:cNvPr id="120838" name="流程图: 联系 6"/>
          <p:cNvSpPr>
            <a:spLocks noChangeArrowheads="1"/>
          </p:cNvSpPr>
          <p:nvPr/>
        </p:nvSpPr>
        <p:spPr bwMode="auto">
          <a:xfrm>
            <a:off x="1735138" y="2420938"/>
            <a:ext cx="200025" cy="215900"/>
          </a:xfrm>
          <a:prstGeom prst="flowChartConnector">
            <a:avLst/>
          </a:prstGeom>
          <a:solidFill>
            <a:srgbClr val="C00000"/>
          </a:solidFill>
          <a:ln w="3175" algn="ctr">
            <a:solidFill>
              <a:srgbClr val="006699"/>
            </a:solidFill>
            <a:round/>
            <a:headEnd/>
            <a:tailEnd/>
          </a:ln>
        </p:spPr>
        <p:txBody>
          <a:bodyPr wrap="none" lIns="90000" tIns="46800" rIns="90000" bIns="46800">
            <a:spAutoFit/>
          </a:bodyPr>
          <a:lstStyle/>
          <a:p>
            <a:endParaRPr lang="zh-CN" altLang="en-US" sz="1400" b="0">
              <a:solidFill>
                <a:schemeClr val="tx1"/>
              </a:solidFill>
              <a:latin typeface="Arial" charset="0"/>
              <a:ea typeface="宋体" charset="-122"/>
            </a:endParaRPr>
          </a:p>
        </p:txBody>
      </p:sp>
      <p:sp>
        <p:nvSpPr>
          <p:cNvPr id="9" name="TextBox 8"/>
          <p:cNvSpPr txBox="1"/>
          <p:nvPr/>
        </p:nvSpPr>
        <p:spPr>
          <a:xfrm>
            <a:off x="1633538" y="1844675"/>
            <a:ext cx="844550" cy="461963"/>
          </a:xfrm>
          <a:prstGeom prst="rect">
            <a:avLst/>
          </a:prstGeom>
          <a:solidFill>
            <a:schemeClr val="accent6">
              <a:lumMod val="60000"/>
              <a:lumOff val="40000"/>
            </a:schemeClr>
          </a:solidFill>
        </p:spPr>
        <p:txBody>
          <a:bodyPr>
            <a:spAutoFit/>
          </a:bodyPr>
          <a:lstStyle/>
          <a:p>
            <a:pPr fontAlgn="auto">
              <a:spcBef>
                <a:spcPts val="0"/>
              </a:spcBef>
              <a:spcAft>
                <a:spcPts val="0"/>
              </a:spcAft>
              <a:defRPr/>
            </a:pPr>
            <a:r>
              <a:rPr lang="en-US" altLang="zh-CN" sz="1200" dirty="0">
                <a:solidFill>
                  <a:schemeClr val="accent3"/>
                </a:solidFill>
                <a:latin typeface="+mn-lt"/>
                <a:ea typeface="+mn-ea"/>
              </a:rPr>
              <a:t>7#</a:t>
            </a:r>
            <a:r>
              <a:rPr lang="zh-CN" altLang="en-US" sz="1200" dirty="0">
                <a:solidFill>
                  <a:schemeClr val="accent3"/>
                </a:solidFill>
                <a:latin typeface="+mn-lt"/>
                <a:ea typeface="+mn-ea"/>
              </a:rPr>
              <a:t>地块</a:t>
            </a:r>
            <a:endParaRPr lang="en-US" altLang="zh-CN" sz="1200" dirty="0">
              <a:solidFill>
                <a:schemeClr val="accent3"/>
              </a:solidFill>
              <a:latin typeface="+mn-lt"/>
              <a:ea typeface="+mn-ea"/>
            </a:endParaRPr>
          </a:p>
          <a:p>
            <a:pPr fontAlgn="auto">
              <a:spcBef>
                <a:spcPts val="0"/>
              </a:spcBef>
              <a:spcAft>
                <a:spcPts val="0"/>
              </a:spcAft>
              <a:defRPr/>
            </a:pPr>
            <a:r>
              <a:rPr lang="zh-CN" altLang="en-US" sz="1200" dirty="0">
                <a:solidFill>
                  <a:schemeClr val="accent3"/>
                </a:solidFill>
                <a:latin typeface="+mn-lt"/>
                <a:ea typeface="+mn-ea"/>
              </a:rPr>
              <a:t>能源中心</a:t>
            </a:r>
          </a:p>
        </p:txBody>
      </p:sp>
      <p:sp>
        <p:nvSpPr>
          <p:cNvPr id="10" name="TextBox 9"/>
          <p:cNvSpPr txBox="1"/>
          <p:nvPr/>
        </p:nvSpPr>
        <p:spPr>
          <a:xfrm>
            <a:off x="4139952" y="5661248"/>
            <a:ext cx="4608512" cy="707886"/>
          </a:xfrm>
          <a:prstGeom prst="rect">
            <a:avLst/>
          </a:prstGeom>
          <a:solidFill>
            <a:schemeClr val="accent2">
              <a:lumMod val="40000"/>
              <a:lumOff val="60000"/>
            </a:schemeClr>
          </a:solidFill>
          <a:ln>
            <a:noFill/>
            <a:prstDash val="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fontAlgn="auto">
              <a:spcBef>
                <a:spcPts val="0"/>
              </a:spcBef>
              <a:spcAft>
                <a:spcPts val="0"/>
              </a:spcAft>
              <a:defRPr/>
            </a:pPr>
            <a:r>
              <a:rPr lang="en-US" altLang="zh-CN" sz="2000" dirty="0">
                <a:solidFill>
                  <a:schemeClr val="accent2">
                    <a:lumMod val="50000"/>
                  </a:schemeClr>
                </a:solidFill>
                <a:latin typeface="华文仿宋" pitchFamily="2" charset="-122"/>
                <a:ea typeface="华文仿宋" pitchFamily="2" charset="-122"/>
              </a:rPr>
              <a:t>2012</a:t>
            </a:r>
            <a:r>
              <a:rPr lang="zh-CN" altLang="en-US" sz="2000" dirty="0">
                <a:solidFill>
                  <a:schemeClr val="accent2">
                    <a:lumMod val="50000"/>
                  </a:schemeClr>
                </a:solidFill>
                <a:latin typeface="华文仿宋" pitchFamily="2" charset="-122"/>
                <a:ea typeface="华文仿宋" pitchFamily="2" charset="-122"/>
              </a:rPr>
              <a:t>年</a:t>
            </a:r>
            <a:r>
              <a:rPr lang="en-US" altLang="zh-CN" sz="2000" dirty="0">
                <a:solidFill>
                  <a:schemeClr val="accent2">
                    <a:lumMod val="50000"/>
                  </a:schemeClr>
                </a:solidFill>
                <a:latin typeface="华文仿宋" pitchFamily="2" charset="-122"/>
                <a:ea typeface="华文仿宋" pitchFamily="2" charset="-122"/>
              </a:rPr>
              <a:t>12</a:t>
            </a:r>
            <a:r>
              <a:rPr lang="zh-CN" altLang="en-US" sz="2000" dirty="0">
                <a:solidFill>
                  <a:schemeClr val="accent2">
                    <a:lumMod val="50000"/>
                  </a:schemeClr>
                </a:solidFill>
                <a:latin typeface="华文仿宋" pitchFamily="2" charset="-122"/>
                <a:ea typeface="华文仿宋" pitchFamily="2" charset="-122"/>
              </a:rPr>
              <a:t>月</a:t>
            </a:r>
            <a:r>
              <a:rPr lang="en-US" altLang="zh-CN" sz="2000" dirty="0">
                <a:solidFill>
                  <a:schemeClr val="accent2">
                    <a:lumMod val="50000"/>
                  </a:schemeClr>
                </a:solidFill>
                <a:latin typeface="华文仿宋" pitchFamily="2" charset="-122"/>
                <a:ea typeface="华文仿宋" pitchFamily="2" charset="-122"/>
              </a:rPr>
              <a:t>17</a:t>
            </a:r>
            <a:r>
              <a:rPr lang="zh-CN" altLang="en-US" sz="2000" dirty="0" smtClean="0">
                <a:solidFill>
                  <a:schemeClr val="accent2">
                    <a:lumMod val="50000"/>
                  </a:schemeClr>
                </a:solidFill>
                <a:latin typeface="华文仿宋" pitchFamily="2" charset="-122"/>
                <a:ea typeface="华文仿宋" pitchFamily="2" charset="-122"/>
              </a:rPr>
              <a:t>日中国普天与浙江台州市政府正式签署低碳新城建设项目合同。</a:t>
            </a:r>
            <a:endParaRPr lang="zh-CN" altLang="en-US" sz="2000" dirty="0">
              <a:solidFill>
                <a:schemeClr val="accent2">
                  <a:lumMod val="50000"/>
                </a:schemeClr>
              </a:solidFill>
              <a:latin typeface="华文仿宋" pitchFamily="2" charset="-122"/>
              <a:ea typeface="华文仿宋" pitchFamily="2" charset="-122"/>
            </a:endParaRPr>
          </a:p>
        </p:txBody>
      </p:sp>
      <p:pic>
        <p:nvPicPr>
          <p:cNvPr id="120843" name="Picture 4" descr="DSC_0621"/>
          <p:cNvPicPr>
            <a:picLocks noChangeAspect="1" noChangeArrowheads="1"/>
          </p:cNvPicPr>
          <p:nvPr/>
        </p:nvPicPr>
        <p:blipFill>
          <a:blip r:embed="rId4" cstate="print"/>
          <a:srcRect/>
          <a:stretch>
            <a:fillRect/>
          </a:stretch>
        </p:blipFill>
        <p:spPr bwMode="auto">
          <a:xfrm>
            <a:off x="477838" y="3956050"/>
            <a:ext cx="3589337" cy="2320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0836"/>
                                        </p:tgtEl>
                                        <p:attrNameLst>
                                          <p:attrName>style.visibility</p:attrName>
                                        </p:attrNameLst>
                                      </p:cBhvr>
                                      <p:to>
                                        <p:strVal val="visible"/>
                                      </p:to>
                                    </p:set>
                                    <p:anim calcmode="lin" valueType="num">
                                      <p:cBhvr additive="base">
                                        <p:cTn id="11" dur="500" fill="hold"/>
                                        <p:tgtEl>
                                          <p:spTgt spid="120836"/>
                                        </p:tgtEl>
                                        <p:attrNameLst>
                                          <p:attrName>ppt_x</p:attrName>
                                        </p:attrNameLst>
                                      </p:cBhvr>
                                      <p:tavLst>
                                        <p:tav tm="0">
                                          <p:val>
                                            <p:strVal val="#ppt_x"/>
                                          </p:val>
                                        </p:tav>
                                        <p:tav tm="100000">
                                          <p:val>
                                            <p:strVal val="#ppt_x"/>
                                          </p:val>
                                        </p:tav>
                                      </p:tavLst>
                                    </p:anim>
                                    <p:anim calcmode="lin" valueType="num">
                                      <p:cBhvr additive="base">
                                        <p:cTn id="12" dur="500" fill="hold"/>
                                        <p:tgtEl>
                                          <p:spTgt spid="12083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0843"/>
                                        </p:tgtEl>
                                        <p:attrNameLst>
                                          <p:attrName>style.visibility</p:attrName>
                                        </p:attrNameLst>
                                      </p:cBhvr>
                                      <p:to>
                                        <p:strVal val="visible"/>
                                      </p:to>
                                    </p:set>
                                    <p:anim calcmode="lin" valueType="num">
                                      <p:cBhvr additive="base">
                                        <p:cTn id="25" dur="500" fill="hold"/>
                                        <p:tgtEl>
                                          <p:spTgt spid="120843"/>
                                        </p:tgtEl>
                                        <p:attrNameLst>
                                          <p:attrName>ppt_x</p:attrName>
                                        </p:attrNameLst>
                                      </p:cBhvr>
                                      <p:tavLst>
                                        <p:tav tm="0">
                                          <p:val>
                                            <p:strVal val="#ppt_x"/>
                                          </p:val>
                                        </p:tav>
                                        <p:tav tm="100000">
                                          <p:val>
                                            <p:strVal val="#ppt_x"/>
                                          </p:val>
                                        </p:tav>
                                      </p:tavLst>
                                    </p:anim>
                                    <p:anim calcmode="lin" valueType="num">
                                      <p:cBhvr additive="base">
                                        <p:cTn id="26" dur="500" fill="hold"/>
                                        <p:tgtEl>
                                          <p:spTgt spid="12084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灯片编号占位符 1"/>
          <p:cNvSpPr>
            <a:spLocks noGrp="1"/>
          </p:cNvSpPr>
          <p:nvPr>
            <p:ph type="sldNum" sz="quarter" idx="10"/>
          </p:nvPr>
        </p:nvSpPr>
        <p:spPr>
          <a:noFill/>
        </p:spPr>
        <p:txBody>
          <a:bodyPr/>
          <a:lstStyle/>
          <a:p>
            <a:pPr fontAlgn="base">
              <a:spcBef>
                <a:spcPct val="0"/>
              </a:spcBef>
              <a:spcAft>
                <a:spcPct val="0"/>
              </a:spcAft>
            </a:pPr>
            <a:fld id="{62A538AC-91D9-47B3-8D05-DB63A4A512A3}" type="slidenum">
              <a:rPr lang="en-US" altLang="zh-CN" sz="1400" smtClean="0"/>
              <a:pPr fontAlgn="base">
                <a:spcBef>
                  <a:spcPct val="0"/>
                </a:spcBef>
                <a:spcAft>
                  <a:spcPct val="0"/>
                </a:spcAft>
              </a:pPr>
              <a:t>25</a:t>
            </a:fld>
            <a:endParaRPr lang="en-US" altLang="zh-CN" sz="1400" smtClean="0"/>
          </a:p>
        </p:txBody>
      </p:sp>
      <p:sp>
        <p:nvSpPr>
          <p:cNvPr id="131074" name="Rectangle 29"/>
          <p:cNvSpPr>
            <a:spLocks noChangeArrowheads="1"/>
          </p:cNvSpPr>
          <p:nvPr/>
        </p:nvSpPr>
        <p:spPr bwMode="auto">
          <a:xfrm rot="2856154">
            <a:off x="2784476" y="2651125"/>
            <a:ext cx="946150" cy="396875"/>
          </a:xfrm>
          <a:prstGeom prst="rect">
            <a:avLst/>
          </a:prstGeom>
          <a:noFill/>
          <a:ln w="9525">
            <a:noFill/>
            <a:miter lim="800000"/>
            <a:headEnd/>
            <a:tailEnd/>
          </a:ln>
        </p:spPr>
        <p:txBody>
          <a:bodyPr wrap="none" lIns="91434" tIns="45717" rIns="91434" bIns="45717">
            <a:spAutoFit/>
          </a:bodyPr>
          <a:lstStyle/>
          <a:p>
            <a:r>
              <a:rPr lang="zh-CN" altLang="en-US" sz="2000">
                <a:solidFill>
                  <a:srgbClr val="FFFFFF"/>
                </a:solidFill>
                <a:latin typeface="Arial" charset="0"/>
                <a:ea typeface="华文细黑" pitchFamily="2" charset="-122"/>
              </a:rPr>
              <a:t>数字化</a:t>
            </a:r>
          </a:p>
        </p:txBody>
      </p:sp>
      <p:sp>
        <p:nvSpPr>
          <p:cNvPr id="15" name="TextBox 3"/>
          <p:cNvSpPr txBox="1">
            <a:spLocks noChangeArrowheads="1"/>
          </p:cNvSpPr>
          <p:nvPr/>
        </p:nvSpPr>
        <p:spPr bwMode="auto">
          <a:xfrm>
            <a:off x="683568" y="692696"/>
            <a:ext cx="7777163" cy="646309"/>
          </a:xfrm>
          <a:prstGeom prst="rect">
            <a:avLst/>
          </a:prstGeom>
          <a:noFill/>
          <a:ln w="9525">
            <a:noFill/>
            <a:miter lim="800000"/>
            <a:headEnd/>
            <a:tailEnd/>
          </a:ln>
        </p:spPr>
        <p:txBody>
          <a:bodyPr wrap="square" lIns="91418" tIns="45709" rIns="91418" bIns="45709">
            <a:spAutoFit/>
          </a:bodyPr>
          <a:lstStyle/>
          <a:p>
            <a:pPr algn="just" fontAlgn="auto">
              <a:lnSpc>
                <a:spcPct val="150000"/>
              </a:lnSpc>
              <a:spcBef>
                <a:spcPts val="600"/>
              </a:spcBef>
              <a:spcAft>
                <a:spcPts val="0"/>
              </a:spcAft>
              <a:defRPr/>
            </a:pPr>
            <a:r>
              <a:rPr lang="zh-CN" altLang="en-US" sz="2400" dirty="0" smtClean="0">
                <a:solidFill>
                  <a:srgbClr val="C00000"/>
                </a:solidFill>
                <a:latin typeface="华文楷体" pitchFamily="2" charset="-122"/>
                <a:ea typeface="华文楷体" pitchFamily="2" charset="-122"/>
              </a:rPr>
              <a:t>宁波象山全国首批“低</a:t>
            </a:r>
            <a:r>
              <a:rPr lang="zh-CN" altLang="en-US" sz="2400" dirty="0">
                <a:solidFill>
                  <a:srgbClr val="C00000"/>
                </a:solidFill>
                <a:latin typeface="华文楷体" pitchFamily="2" charset="-122"/>
                <a:ea typeface="华文楷体" pitchFamily="2" charset="-122"/>
              </a:rPr>
              <a:t>碳</a:t>
            </a:r>
            <a:r>
              <a:rPr lang="zh-CN" altLang="en-US" sz="2400" dirty="0" smtClean="0">
                <a:solidFill>
                  <a:srgbClr val="C00000"/>
                </a:solidFill>
                <a:latin typeface="华文楷体" pitchFamily="2" charset="-122"/>
                <a:ea typeface="华文楷体" pitchFamily="2" charset="-122"/>
              </a:rPr>
              <a:t>生态新城镇示范点”</a:t>
            </a:r>
            <a:endParaRPr lang="en-US" altLang="zh-CN" sz="2400" dirty="0">
              <a:solidFill>
                <a:srgbClr val="C00000"/>
              </a:solidFill>
              <a:latin typeface="华文楷体" pitchFamily="2" charset="-122"/>
              <a:ea typeface="华文楷体" pitchFamily="2" charset="-122"/>
            </a:endParaRPr>
          </a:p>
        </p:txBody>
      </p:sp>
      <p:sp>
        <p:nvSpPr>
          <p:cNvPr id="16" name="矩形 15"/>
          <p:cNvSpPr/>
          <p:nvPr/>
        </p:nvSpPr>
        <p:spPr>
          <a:xfrm>
            <a:off x="4499191" y="116632"/>
            <a:ext cx="4354077"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zh-CN" altLang="en-US" sz="3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低碳新城镇建设案例</a:t>
            </a:r>
            <a:endParaRPr lang="zh-CN" altLang="en-US" sz="36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endParaRPr>
          </a:p>
        </p:txBody>
      </p:sp>
      <p:grpSp>
        <p:nvGrpSpPr>
          <p:cNvPr id="131077" name="组合 56"/>
          <p:cNvGrpSpPr>
            <a:grpSpLocks/>
          </p:cNvGrpSpPr>
          <p:nvPr/>
        </p:nvGrpSpPr>
        <p:grpSpPr bwMode="auto">
          <a:xfrm>
            <a:off x="704491" y="3645024"/>
            <a:ext cx="4037944" cy="2921806"/>
            <a:chOff x="5330825" y="2981325"/>
            <a:chExt cx="9196066" cy="6922233"/>
          </a:xfrm>
        </p:grpSpPr>
        <p:pic>
          <p:nvPicPr>
            <p:cNvPr id="58" name="图片 8"/>
            <p:cNvPicPr>
              <a:picLocks noChangeAspect="1"/>
            </p:cNvPicPr>
            <p:nvPr/>
          </p:nvPicPr>
          <p:blipFill rotWithShape="1">
            <a:blip r:embed="rId3" cstate="print"/>
            <a:srcRect l="4659" t="14515" r="15529" b="19088"/>
            <a:stretch/>
          </p:blipFill>
          <p:spPr bwMode="auto">
            <a:xfrm>
              <a:off x="5447167" y="3447195"/>
              <a:ext cx="9079724" cy="6456363"/>
            </a:xfrm>
            <a:prstGeom prst="rect">
              <a:avLst/>
            </a:prstGeom>
            <a:ln>
              <a:noFill/>
            </a:ln>
            <a:effectLst>
              <a:outerShdw blurRad="190500" algn="tl" rotWithShape="0">
                <a:srgbClr val="000000">
                  <a:alpha val="70000"/>
                </a:srgbClr>
              </a:outerShdw>
            </a:effectLst>
          </p:spPr>
        </p:pic>
        <p:sp>
          <p:nvSpPr>
            <p:cNvPr id="59" name="任意多边形 58"/>
            <p:cNvSpPr/>
            <p:nvPr/>
          </p:nvSpPr>
          <p:spPr bwMode="auto">
            <a:xfrm>
              <a:off x="10693690" y="5322147"/>
              <a:ext cx="1612416" cy="1392686"/>
            </a:xfrm>
            <a:custGeom>
              <a:avLst/>
              <a:gdLst>
                <a:gd name="connsiteX0" fmla="*/ 0 w 2397419"/>
                <a:gd name="connsiteY0" fmla="*/ 1167973 h 2067005"/>
                <a:gd name="connsiteX1" fmla="*/ 353466 w 2397419"/>
                <a:gd name="connsiteY1" fmla="*/ 952820 h 2067005"/>
                <a:gd name="connsiteX2" fmla="*/ 560935 w 2397419"/>
                <a:gd name="connsiteY2" fmla="*/ 768403 h 2067005"/>
                <a:gd name="connsiteX3" fmla="*/ 822192 w 2397419"/>
                <a:gd name="connsiteY3" fmla="*/ 461042 h 2067005"/>
                <a:gd name="connsiteX4" fmla="*/ 1029661 w 2397419"/>
                <a:gd name="connsiteY4" fmla="*/ 222837 h 2067005"/>
                <a:gd name="connsiteX5" fmla="*/ 1237130 w 2397419"/>
                <a:gd name="connsiteY5" fmla="*/ 61472 h 2067005"/>
                <a:gd name="connsiteX6" fmla="*/ 1567543 w 2397419"/>
                <a:gd name="connsiteY6" fmla="*/ 0 h 2067005"/>
                <a:gd name="connsiteX7" fmla="*/ 1867220 w 2397419"/>
                <a:gd name="connsiteY7" fmla="*/ 61472 h 2067005"/>
                <a:gd name="connsiteX8" fmla="*/ 2274474 w 2397419"/>
                <a:gd name="connsiteY8" fmla="*/ 84524 h 2067005"/>
                <a:gd name="connsiteX9" fmla="*/ 2397419 w 2397419"/>
                <a:gd name="connsiteY9" fmla="*/ 230521 h 2067005"/>
                <a:gd name="connsiteX10" fmla="*/ 514831 w 2397419"/>
                <a:gd name="connsiteY10" fmla="*/ 2067005 h 2067005"/>
                <a:gd name="connsiteX11" fmla="*/ 0 w 2397419"/>
                <a:gd name="connsiteY11" fmla="*/ 1167973 h 20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7419" h="2067005">
                  <a:moveTo>
                    <a:pt x="0" y="1167973"/>
                  </a:moveTo>
                  <a:cubicBezTo>
                    <a:pt x="129988" y="1093694"/>
                    <a:pt x="259977" y="1019415"/>
                    <a:pt x="353466" y="952820"/>
                  </a:cubicBezTo>
                  <a:cubicBezTo>
                    <a:pt x="446955" y="886225"/>
                    <a:pt x="482814" y="850366"/>
                    <a:pt x="560935" y="768403"/>
                  </a:cubicBezTo>
                  <a:cubicBezTo>
                    <a:pt x="639056" y="686440"/>
                    <a:pt x="744071" y="551970"/>
                    <a:pt x="822192" y="461042"/>
                  </a:cubicBezTo>
                  <a:cubicBezTo>
                    <a:pt x="900313" y="370114"/>
                    <a:pt x="960505" y="289432"/>
                    <a:pt x="1029661" y="222837"/>
                  </a:cubicBezTo>
                  <a:cubicBezTo>
                    <a:pt x="1098817" y="156242"/>
                    <a:pt x="1147483" y="98611"/>
                    <a:pt x="1237130" y="61472"/>
                  </a:cubicBezTo>
                  <a:cubicBezTo>
                    <a:pt x="1326777" y="24333"/>
                    <a:pt x="1462528" y="0"/>
                    <a:pt x="1567543" y="0"/>
                  </a:cubicBezTo>
                  <a:cubicBezTo>
                    <a:pt x="1672558" y="0"/>
                    <a:pt x="1749398" y="47385"/>
                    <a:pt x="1867220" y="61472"/>
                  </a:cubicBezTo>
                  <a:cubicBezTo>
                    <a:pt x="1985042" y="75559"/>
                    <a:pt x="2192511" y="76840"/>
                    <a:pt x="2274474" y="84524"/>
                  </a:cubicBezTo>
                  <a:lnTo>
                    <a:pt x="2397419" y="230521"/>
                  </a:lnTo>
                  <a:lnTo>
                    <a:pt x="514831" y="2067005"/>
                  </a:lnTo>
                  <a:lnTo>
                    <a:pt x="0" y="1167973"/>
                  </a:lnTo>
                  <a:close/>
                </a:path>
              </a:pathLst>
            </a:custGeom>
            <a:solidFill>
              <a:srgbClr val="FF7619">
                <a:alpha val="54902"/>
              </a:srgbClr>
            </a:solidFill>
            <a:ln w="0" cap="flat" cmpd="sng" algn="ctr">
              <a:solidFill>
                <a:srgbClr val="FFFF00"/>
              </a:solidFill>
              <a:prstDash val="sysDash"/>
            </a:ln>
            <a:effectLst/>
          </p:spPr>
          <p:txBody>
            <a:bodyPr anchor="ctr"/>
            <a:lstStyle/>
            <a:p>
              <a:pPr algn="ctr" fontAlgn="auto">
                <a:spcBef>
                  <a:spcPts val="0"/>
                </a:spcBef>
                <a:spcAft>
                  <a:spcPts val="0"/>
                </a:spcAft>
                <a:defRPr/>
              </a:pPr>
              <a:endParaRPr lang="zh-CN" altLang="en-US" sz="1000" b="0" kern="0">
                <a:solidFill>
                  <a:srgbClr val="FFFFFF"/>
                </a:solidFill>
                <a:latin typeface="微软雅黑" pitchFamily="34" charset="-122"/>
                <a:ea typeface="微软雅黑" pitchFamily="34" charset="-122"/>
              </a:endParaRPr>
            </a:p>
          </p:txBody>
        </p:sp>
        <p:sp>
          <p:nvSpPr>
            <p:cNvPr id="60" name="任意多边形 59"/>
            <p:cNvSpPr/>
            <p:nvPr/>
          </p:nvSpPr>
          <p:spPr bwMode="auto">
            <a:xfrm>
              <a:off x="9788682" y="6416152"/>
              <a:ext cx="1013689" cy="1514241"/>
            </a:xfrm>
            <a:custGeom>
              <a:avLst/>
              <a:gdLst>
                <a:gd name="connsiteX0" fmla="*/ 46105 w 1506071"/>
                <a:gd name="connsiteY0" fmla="*/ 1386968 h 2247580"/>
                <a:gd name="connsiteX1" fmla="*/ 0 w 1506071"/>
                <a:gd name="connsiteY1" fmla="*/ 1233288 h 2247580"/>
                <a:gd name="connsiteX2" fmla="*/ 46105 w 1506071"/>
                <a:gd name="connsiteY2" fmla="*/ 1010451 h 2247580"/>
                <a:gd name="connsiteX3" fmla="*/ 76841 w 1506071"/>
                <a:gd name="connsiteY3" fmla="*/ 841402 h 2247580"/>
                <a:gd name="connsiteX4" fmla="*/ 46105 w 1506071"/>
                <a:gd name="connsiteY4" fmla="*/ 572461 h 2247580"/>
                <a:gd name="connsiteX5" fmla="*/ 15368 w 1506071"/>
                <a:gd name="connsiteY5" fmla="*/ 372676 h 2247580"/>
                <a:gd name="connsiteX6" fmla="*/ 69157 w 1506071"/>
                <a:gd name="connsiteY6" fmla="*/ 180575 h 2247580"/>
                <a:gd name="connsiteX7" fmla="*/ 238205 w 1506071"/>
                <a:gd name="connsiteY7" fmla="*/ 34578 h 2247580"/>
                <a:gd name="connsiteX8" fmla="*/ 453358 w 1506071"/>
                <a:gd name="connsiteY8" fmla="*/ 3842 h 2247580"/>
                <a:gd name="connsiteX9" fmla="*/ 614723 w 1506071"/>
                <a:gd name="connsiteY9" fmla="*/ 57630 h 2247580"/>
                <a:gd name="connsiteX10" fmla="*/ 776088 w 1506071"/>
                <a:gd name="connsiteY10" fmla="*/ 57630 h 2247580"/>
                <a:gd name="connsiteX11" fmla="*/ 991241 w 1506071"/>
                <a:gd name="connsiteY11" fmla="*/ 49946 h 2247580"/>
                <a:gd name="connsiteX12" fmla="*/ 1206394 w 1506071"/>
                <a:gd name="connsiteY12" fmla="*/ 126787 h 2247580"/>
                <a:gd name="connsiteX13" fmla="*/ 1329338 w 1506071"/>
                <a:gd name="connsiteY13" fmla="*/ 288151 h 2247580"/>
                <a:gd name="connsiteX14" fmla="*/ 1367758 w 1506071"/>
                <a:gd name="connsiteY14" fmla="*/ 487936 h 2247580"/>
                <a:gd name="connsiteX15" fmla="*/ 1444599 w 1506071"/>
                <a:gd name="connsiteY15" fmla="*/ 672353 h 2247580"/>
                <a:gd name="connsiteX16" fmla="*/ 1506071 w 1506071"/>
                <a:gd name="connsiteY16" fmla="*/ 749193 h 2247580"/>
                <a:gd name="connsiteX17" fmla="*/ 1106501 w 1506071"/>
                <a:gd name="connsiteY17" fmla="*/ 1125711 h 2247580"/>
                <a:gd name="connsiteX18" fmla="*/ 1021977 w 1506071"/>
                <a:gd name="connsiteY18" fmla="*/ 1356232 h 2247580"/>
                <a:gd name="connsiteX19" fmla="*/ 914400 w 1506071"/>
                <a:gd name="connsiteY19" fmla="*/ 1556017 h 2247580"/>
                <a:gd name="connsiteX20" fmla="*/ 799140 w 1506071"/>
                <a:gd name="connsiteY20" fmla="*/ 1740434 h 2247580"/>
                <a:gd name="connsiteX21" fmla="*/ 922084 w 1506071"/>
                <a:gd name="connsiteY21" fmla="*/ 1863378 h 2247580"/>
                <a:gd name="connsiteX22" fmla="*/ 922084 w 1506071"/>
                <a:gd name="connsiteY22" fmla="*/ 1909483 h 2247580"/>
                <a:gd name="connsiteX23" fmla="*/ 1045029 w 1506071"/>
                <a:gd name="connsiteY23" fmla="*/ 1955587 h 2247580"/>
                <a:gd name="connsiteX24" fmla="*/ 1037345 w 1506071"/>
                <a:gd name="connsiteY24" fmla="*/ 2086215 h 2247580"/>
                <a:gd name="connsiteX25" fmla="*/ 975873 w 1506071"/>
                <a:gd name="connsiteY25" fmla="*/ 2178424 h 2247580"/>
                <a:gd name="connsiteX26" fmla="*/ 822192 w 1506071"/>
                <a:gd name="connsiteY26" fmla="*/ 2109267 h 2247580"/>
                <a:gd name="connsiteX27" fmla="*/ 668511 w 1506071"/>
                <a:gd name="connsiteY27" fmla="*/ 2155372 h 2247580"/>
                <a:gd name="connsiteX28" fmla="*/ 599355 w 1506071"/>
                <a:gd name="connsiteY28" fmla="*/ 2247580 h 2247580"/>
                <a:gd name="connsiteX29" fmla="*/ 391886 w 1506071"/>
                <a:gd name="connsiteY29" fmla="*/ 2201476 h 2247580"/>
                <a:gd name="connsiteX30" fmla="*/ 330414 w 1506071"/>
                <a:gd name="connsiteY30" fmla="*/ 2163056 h 2247580"/>
                <a:gd name="connsiteX31" fmla="*/ 261258 w 1506071"/>
                <a:gd name="connsiteY31" fmla="*/ 2170740 h 2247580"/>
                <a:gd name="connsiteX32" fmla="*/ 169049 w 1506071"/>
                <a:gd name="connsiteY32" fmla="*/ 2086215 h 2247580"/>
                <a:gd name="connsiteX33" fmla="*/ 130629 w 1506071"/>
                <a:gd name="connsiteY33" fmla="*/ 2032427 h 2247580"/>
                <a:gd name="connsiteX34" fmla="*/ 99893 w 1506071"/>
                <a:gd name="connsiteY34" fmla="*/ 1794222 h 2247580"/>
                <a:gd name="connsiteX35" fmla="*/ 207469 w 1506071"/>
                <a:gd name="connsiteY35" fmla="*/ 1609805 h 2247580"/>
                <a:gd name="connsiteX36" fmla="*/ 130629 w 1506071"/>
                <a:gd name="connsiteY36" fmla="*/ 1509913 h 2247580"/>
                <a:gd name="connsiteX37" fmla="*/ 46105 w 1506071"/>
                <a:gd name="connsiteY37" fmla="*/ 1386968 h 224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06071" h="2247580">
                  <a:moveTo>
                    <a:pt x="46105" y="1386968"/>
                  </a:moveTo>
                  <a:cubicBezTo>
                    <a:pt x="24334" y="1340864"/>
                    <a:pt x="0" y="1296041"/>
                    <a:pt x="0" y="1233288"/>
                  </a:cubicBezTo>
                  <a:cubicBezTo>
                    <a:pt x="0" y="1170535"/>
                    <a:pt x="33298" y="1075765"/>
                    <a:pt x="46105" y="1010451"/>
                  </a:cubicBezTo>
                  <a:cubicBezTo>
                    <a:pt x="58912" y="945137"/>
                    <a:pt x="76841" y="914400"/>
                    <a:pt x="76841" y="841402"/>
                  </a:cubicBezTo>
                  <a:cubicBezTo>
                    <a:pt x="76841" y="768404"/>
                    <a:pt x="56350" y="650582"/>
                    <a:pt x="46105" y="572461"/>
                  </a:cubicBezTo>
                  <a:cubicBezTo>
                    <a:pt x="35860" y="494340"/>
                    <a:pt x="11526" y="437990"/>
                    <a:pt x="15368" y="372676"/>
                  </a:cubicBezTo>
                  <a:cubicBezTo>
                    <a:pt x="19210" y="307362"/>
                    <a:pt x="32018" y="236925"/>
                    <a:pt x="69157" y="180575"/>
                  </a:cubicBezTo>
                  <a:cubicBezTo>
                    <a:pt x="106296" y="124225"/>
                    <a:pt x="174172" y="64033"/>
                    <a:pt x="238205" y="34578"/>
                  </a:cubicBezTo>
                  <a:cubicBezTo>
                    <a:pt x="302238" y="5123"/>
                    <a:pt x="390605" y="0"/>
                    <a:pt x="453358" y="3842"/>
                  </a:cubicBezTo>
                  <a:cubicBezTo>
                    <a:pt x="516111" y="7684"/>
                    <a:pt x="560935" y="48665"/>
                    <a:pt x="614723" y="57630"/>
                  </a:cubicBezTo>
                  <a:cubicBezTo>
                    <a:pt x="668511" y="66595"/>
                    <a:pt x="713335" y="58911"/>
                    <a:pt x="776088" y="57630"/>
                  </a:cubicBezTo>
                  <a:cubicBezTo>
                    <a:pt x="838841" y="56349"/>
                    <a:pt x="919523" y="38420"/>
                    <a:pt x="991241" y="49946"/>
                  </a:cubicBezTo>
                  <a:cubicBezTo>
                    <a:pt x="1062959" y="61472"/>
                    <a:pt x="1150045" y="87086"/>
                    <a:pt x="1206394" y="126787"/>
                  </a:cubicBezTo>
                  <a:cubicBezTo>
                    <a:pt x="1262744" y="166488"/>
                    <a:pt x="1302444" y="227960"/>
                    <a:pt x="1329338" y="288151"/>
                  </a:cubicBezTo>
                  <a:cubicBezTo>
                    <a:pt x="1356232" y="348342"/>
                    <a:pt x="1348548" y="423903"/>
                    <a:pt x="1367758" y="487936"/>
                  </a:cubicBezTo>
                  <a:cubicBezTo>
                    <a:pt x="1386968" y="551969"/>
                    <a:pt x="1421547" y="628810"/>
                    <a:pt x="1444599" y="672353"/>
                  </a:cubicBezTo>
                  <a:cubicBezTo>
                    <a:pt x="1467651" y="715896"/>
                    <a:pt x="1486861" y="732544"/>
                    <a:pt x="1506071" y="749193"/>
                  </a:cubicBezTo>
                  <a:lnTo>
                    <a:pt x="1106501" y="1125711"/>
                  </a:lnTo>
                  <a:cubicBezTo>
                    <a:pt x="1078326" y="1202551"/>
                    <a:pt x="1053994" y="1284514"/>
                    <a:pt x="1021977" y="1356232"/>
                  </a:cubicBezTo>
                  <a:cubicBezTo>
                    <a:pt x="989960" y="1427950"/>
                    <a:pt x="951540" y="1491983"/>
                    <a:pt x="914400" y="1556017"/>
                  </a:cubicBezTo>
                  <a:cubicBezTo>
                    <a:pt x="877261" y="1620051"/>
                    <a:pt x="838200" y="1680242"/>
                    <a:pt x="799140" y="1740434"/>
                  </a:cubicBezTo>
                  <a:lnTo>
                    <a:pt x="922084" y="1863378"/>
                  </a:lnTo>
                  <a:lnTo>
                    <a:pt x="922084" y="1909483"/>
                  </a:lnTo>
                  <a:lnTo>
                    <a:pt x="1045029" y="1955587"/>
                  </a:lnTo>
                  <a:lnTo>
                    <a:pt x="1037345" y="2086215"/>
                  </a:lnTo>
                  <a:lnTo>
                    <a:pt x="975873" y="2178424"/>
                  </a:lnTo>
                  <a:lnTo>
                    <a:pt x="822192" y="2109267"/>
                  </a:lnTo>
                  <a:lnTo>
                    <a:pt x="668511" y="2155372"/>
                  </a:lnTo>
                  <a:lnTo>
                    <a:pt x="599355" y="2247580"/>
                  </a:lnTo>
                  <a:lnTo>
                    <a:pt x="391886" y="2201476"/>
                  </a:lnTo>
                  <a:lnTo>
                    <a:pt x="330414" y="2163056"/>
                  </a:lnTo>
                  <a:lnTo>
                    <a:pt x="261258" y="2170740"/>
                  </a:lnTo>
                  <a:cubicBezTo>
                    <a:pt x="230522" y="2142565"/>
                    <a:pt x="190820" y="2109267"/>
                    <a:pt x="169049" y="2086215"/>
                  </a:cubicBezTo>
                  <a:cubicBezTo>
                    <a:pt x="147278" y="2063163"/>
                    <a:pt x="142155" y="2081092"/>
                    <a:pt x="130629" y="2032427"/>
                  </a:cubicBezTo>
                  <a:cubicBezTo>
                    <a:pt x="119103" y="1983762"/>
                    <a:pt x="87086" y="1864659"/>
                    <a:pt x="99893" y="1794222"/>
                  </a:cubicBezTo>
                  <a:cubicBezTo>
                    <a:pt x="112700" y="1723785"/>
                    <a:pt x="199785" y="1657190"/>
                    <a:pt x="207469" y="1609805"/>
                  </a:cubicBezTo>
                  <a:cubicBezTo>
                    <a:pt x="181856" y="1576508"/>
                    <a:pt x="160084" y="1544491"/>
                    <a:pt x="130629" y="1509913"/>
                  </a:cubicBezTo>
                  <a:cubicBezTo>
                    <a:pt x="101174" y="1475335"/>
                    <a:pt x="67876" y="1433072"/>
                    <a:pt x="46105" y="1386968"/>
                  </a:cubicBezTo>
                  <a:close/>
                </a:path>
              </a:pathLst>
            </a:custGeom>
            <a:solidFill>
              <a:srgbClr val="FF3300">
                <a:alpha val="54902"/>
              </a:srgbClr>
            </a:solidFill>
            <a:ln w="0" cap="flat" cmpd="sng" algn="ctr">
              <a:solidFill>
                <a:srgbClr val="FF0000"/>
              </a:solidFill>
              <a:prstDash val="sysDash"/>
            </a:ln>
            <a:effectLst/>
          </p:spPr>
          <p:txBody>
            <a:bodyPr anchor="ctr"/>
            <a:lstStyle/>
            <a:p>
              <a:pPr algn="ctr" fontAlgn="auto">
                <a:spcBef>
                  <a:spcPts val="0"/>
                </a:spcBef>
                <a:spcAft>
                  <a:spcPts val="0"/>
                </a:spcAft>
                <a:defRPr/>
              </a:pPr>
              <a:endParaRPr lang="zh-CN" altLang="en-US" sz="1000" b="0" kern="0">
                <a:solidFill>
                  <a:srgbClr val="FFFFFF"/>
                </a:solidFill>
                <a:latin typeface="微软雅黑" pitchFamily="34" charset="-122"/>
                <a:ea typeface="微软雅黑" pitchFamily="34" charset="-122"/>
              </a:endParaRPr>
            </a:p>
          </p:txBody>
        </p:sp>
        <p:sp>
          <p:nvSpPr>
            <p:cNvPr id="61" name="任意多边形 60"/>
            <p:cNvSpPr/>
            <p:nvPr/>
          </p:nvSpPr>
          <p:spPr bwMode="auto">
            <a:xfrm>
              <a:off x="12481971" y="4960952"/>
              <a:ext cx="930696" cy="875203"/>
            </a:xfrm>
            <a:custGeom>
              <a:avLst/>
              <a:gdLst>
                <a:gd name="connsiteX0" fmla="*/ 0 w 1383126"/>
                <a:gd name="connsiteY0" fmla="*/ 630090 h 1321653"/>
                <a:gd name="connsiteX1" fmla="*/ 645459 w 1383126"/>
                <a:gd name="connsiteY1" fmla="*/ 1321653 h 1321653"/>
                <a:gd name="connsiteX2" fmla="*/ 1383126 w 1383126"/>
                <a:gd name="connsiteY2" fmla="*/ 614722 h 1321653"/>
                <a:gd name="connsiteX3" fmla="*/ 1267865 w 1383126"/>
                <a:gd name="connsiteY3" fmla="*/ 491778 h 1321653"/>
                <a:gd name="connsiteX4" fmla="*/ 1167973 w 1383126"/>
                <a:gd name="connsiteY4" fmla="*/ 591670 h 1321653"/>
                <a:gd name="connsiteX5" fmla="*/ 576302 w 1383126"/>
                <a:gd name="connsiteY5" fmla="*/ 0 h 1321653"/>
                <a:gd name="connsiteX6" fmla="*/ 0 w 1383126"/>
                <a:gd name="connsiteY6" fmla="*/ 630090 h 1321653"/>
                <a:gd name="connsiteX0" fmla="*/ 0 w 1381910"/>
                <a:gd name="connsiteY0" fmla="*/ 573809 h 1321653"/>
                <a:gd name="connsiteX1" fmla="*/ 644243 w 1381910"/>
                <a:gd name="connsiteY1" fmla="*/ 1321653 h 1321653"/>
                <a:gd name="connsiteX2" fmla="*/ 1381910 w 1381910"/>
                <a:gd name="connsiteY2" fmla="*/ 614722 h 1321653"/>
                <a:gd name="connsiteX3" fmla="*/ 1266649 w 1381910"/>
                <a:gd name="connsiteY3" fmla="*/ 491778 h 1321653"/>
                <a:gd name="connsiteX4" fmla="*/ 1166757 w 1381910"/>
                <a:gd name="connsiteY4" fmla="*/ 591670 h 1321653"/>
                <a:gd name="connsiteX5" fmla="*/ 575086 w 1381910"/>
                <a:gd name="connsiteY5" fmla="*/ 0 h 1321653"/>
                <a:gd name="connsiteX6" fmla="*/ 0 w 1381910"/>
                <a:gd name="connsiteY6" fmla="*/ 573809 h 1321653"/>
                <a:gd name="connsiteX0" fmla="*/ 0 w 1381910"/>
                <a:gd name="connsiteY0" fmla="*/ 573809 h 1301376"/>
                <a:gd name="connsiteX1" fmla="*/ 681463 w 1381910"/>
                <a:gd name="connsiteY1" fmla="*/ 1301376 h 1301376"/>
                <a:gd name="connsiteX2" fmla="*/ 1381910 w 1381910"/>
                <a:gd name="connsiteY2" fmla="*/ 614722 h 1301376"/>
                <a:gd name="connsiteX3" fmla="*/ 1266649 w 1381910"/>
                <a:gd name="connsiteY3" fmla="*/ 491778 h 1301376"/>
                <a:gd name="connsiteX4" fmla="*/ 1166757 w 1381910"/>
                <a:gd name="connsiteY4" fmla="*/ 591670 h 1301376"/>
                <a:gd name="connsiteX5" fmla="*/ 575086 w 1381910"/>
                <a:gd name="connsiteY5" fmla="*/ 0 h 1301376"/>
                <a:gd name="connsiteX6" fmla="*/ 0 w 1381910"/>
                <a:gd name="connsiteY6" fmla="*/ 573809 h 130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910" h="1301376">
                  <a:moveTo>
                    <a:pt x="0" y="573809"/>
                  </a:moveTo>
                  <a:lnTo>
                    <a:pt x="681463" y="1301376"/>
                  </a:lnTo>
                  <a:lnTo>
                    <a:pt x="1381910" y="614722"/>
                  </a:lnTo>
                  <a:lnTo>
                    <a:pt x="1266649" y="491778"/>
                  </a:lnTo>
                  <a:lnTo>
                    <a:pt x="1166757" y="591670"/>
                  </a:lnTo>
                  <a:lnTo>
                    <a:pt x="575086" y="0"/>
                  </a:lnTo>
                  <a:lnTo>
                    <a:pt x="0" y="573809"/>
                  </a:lnTo>
                  <a:close/>
                </a:path>
              </a:pathLst>
            </a:custGeom>
            <a:solidFill>
              <a:srgbClr val="009999">
                <a:alpha val="54902"/>
              </a:srgbClr>
            </a:solidFill>
            <a:ln w="0" cap="flat" cmpd="sng" algn="ctr">
              <a:solidFill>
                <a:srgbClr val="4D4D4D">
                  <a:lumMod val="75000"/>
                </a:srgbClr>
              </a:solidFill>
              <a:prstDash val="sysDash"/>
            </a:ln>
            <a:effectLst/>
          </p:spPr>
          <p:txBody>
            <a:bodyPr anchor="ctr"/>
            <a:lstStyle/>
            <a:p>
              <a:pPr algn="ctr" fontAlgn="auto">
                <a:spcBef>
                  <a:spcPts val="0"/>
                </a:spcBef>
                <a:spcAft>
                  <a:spcPts val="0"/>
                </a:spcAft>
                <a:defRPr/>
              </a:pPr>
              <a:endParaRPr lang="zh-CN" altLang="en-US" sz="1000" b="0" kern="0">
                <a:solidFill>
                  <a:srgbClr val="FFFFFF"/>
                </a:solidFill>
                <a:latin typeface="微软雅黑" pitchFamily="34" charset="-122"/>
                <a:ea typeface="微软雅黑" pitchFamily="34" charset="-122"/>
              </a:endParaRPr>
            </a:p>
          </p:txBody>
        </p:sp>
        <p:sp>
          <p:nvSpPr>
            <p:cNvPr id="62" name="任意多边形 61"/>
            <p:cNvSpPr/>
            <p:nvPr/>
          </p:nvSpPr>
          <p:spPr bwMode="auto">
            <a:xfrm>
              <a:off x="9162291" y="4196885"/>
              <a:ext cx="1531400" cy="1528133"/>
            </a:xfrm>
            <a:custGeom>
              <a:avLst/>
              <a:gdLst>
                <a:gd name="connsiteX0" fmla="*/ 115260 w 2274474"/>
                <a:gd name="connsiteY0" fmla="*/ 414938 h 2274474"/>
                <a:gd name="connsiteX1" fmla="*/ 814508 w 2274474"/>
                <a:gd name="connsiteY1" fmla="*/ 0 h 2274474"/>
                <a:gd name="connsiteX2" fmla="*/ 1390810 w 2274474"/>
                <a:gd name="connsiteY2" fmla="*/ 115261 h 2274474"/>
                <a:gd name="connsiteX3" fmla="*/ 1851852 w 2274474"/>
                <a:gd name="connsiteY3" fmla="*/ 891348 h 2274474"/>
                <a:gd name="connsiteX4" fmla="*/ 2236054 w 2274474"/>
                <a:gd name="connsiteY4" fmla="*/ 676195 h 2274474"/>
                <a:gd name="connsiteX5" fmla="*/ 2274474 w 2274474"/>
                <a:gd name="connsiteY5" fmla="*/ 753035 h 2274474"/>
                <a:gd name="connsiteX6" fmla="*/ 2067005 w 2274474"/>
                <a:gd name="connsiteY6" fmla="*/ 1214077 h 2274474"/>
                <a:gd name="connsiteX7" fmla="*/ 2020901 w 2274474"/>
                <a:gd name="connsiteY7" fmla="*/ 1290918 h 2274474"/>
                <a:gd name="connsiteX8" fmla="*/ 2005533 w 2274474"/>
                <a:gd name="connsiteY8" fmla="*/ 1390810 h 2274474"/>
                <a:gd name="connsiteX9" fmla="*/ 1959429 w 2274474"/>
                <a:gd name="connsiteY9" fmla="*/ 1521439 h 2274474"/>
                <a:gd name="connsiteX10" fmla="*/ 1874904 w 2274474"/>
                <a:gd name="connsiteY10" fmla="*/ 1636699 h 2274474"/>
                <a:gd name="connsiteX11" fmla="*/ 1659751 w 2274474"/>
                <a:gd name="connsiteY11" fmla="*/ 1436914 h 2274474"/>
                <a:gd name="connsiteX12" fmla="*/ 1398494 w 2274474"/>
                <a:gd name="connsiteY12" fmla="*/ 1613647 h 2274474"/>
                <a:gd name="connsiteX13" fmla="*/ 1521439 w 2274474"/>
                <a:gd name="connsiteY13" fmla="*/ 1790380 h 2274474"/>
                <a:gd name="connsiteX14" fmla="*/ 1421546 w 2274474"/>
                <a:gd name="connsiteY14" fmla="*/ 1844168 h 2274474"/>
                <a:gd name="connsiteX15" fmla="*/ 1321654 w 2274474"/>
                <a:gd name="connsiteY15" fmla="*/ 1790380 h 2274474"/>
                <a:gd name="connsiteX16" fmla="*/ 1214077 w 2274474"/>
                <a:gd name="connsiteY16" fmla="*/ 1805748 h 2274474"/>
                <a:gd name="connsiteX17" fmla="*/ 1160289 w 2274474"/>
                <a:gd name="connsiteY17" fmla="*/ 1890272 h 2274474"/>
                <a:gd name="connsiteX18" fmla="*/ 1160289 w 2274474"/>
                <a:gd name="connsiteY18" fmla="*/ 1944061 h 2274474"/>
                <a:gd name="connsiteX19" fmla="*/ 852928 w 2274474"/>
                <a:gd name="connsiteY19" fmla="*/ 2120793 h 2274474"/>
                <a:gd name="connsiteX20" fmla="*/ 530198 w 2274474"/>
                <a:gd name="connsiteY20" fmla="*/ 2205318 h 2274474"/>
                <a:gd name="connsiteX21" fmla="*/ 353466 w 2274474"/>
                <a:gd name="connsiteY21" fmla="*/ 2189950 h 2274474"/>
                <a:gd name="connsiteX22" fmla="*/ 145997 w 2274474"/>
                <a:gd name="connsiteY22" fmla="*/ 2274474 h 2274474"/>
                <a:gd name="connsiteX23" fmla="*/ 46104 w 2274474"/>
                <a:gd name="connsiteY23" fmla="*/ 2189950 h 2274474"/>
                <a:gd name="connsiteX24" fmla="*/ 238205 w 2274474"/>
                <a:gd name="connsiteY24" fmla="*/ 1951745 h 2274474"/>
                <a:gd name="connsiteX25" fmla="*/ 530198 w 2274474"/>
                <a:gd name="connsiteY25" fmla="*/ 1767328 h 2274474"/>
                <a:gd name="connsiteX26" fmla="*/ 0 w 2274474"/>
                <a:gd name="connsiteY26" fmla="*/ 945136 h 2274474"/>
                <a:gd name="connsiteX27" fmla="*/ 115260 w 2274474"/>
                <a:gd name="connsiteY27" fmla="*/ 414938 h 22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74474" h="2274474">
                  <a:moveTo>
                    <a:pt x="115260" y="414938"/>
                  </a:moveTo>
                  <a:lnTo>
                    <a:pt x="814508" y="0"/>
                  </a:lnTo>
                  <a:lnTo>
                    <a:pt x="1390810" y="115261"/>
                  </a:lnTo>
                  <a:lnTo>
                    <a:pt x="1851852" y="891348"/>
                  </a:lnTo>
                  <a:lnTo>
                    <a:pt x="2236054" y="676195"/>
                  </a:lnTo>
                  <a:lnTo>
                    <a:pt x="2274474" y="753035"/>
                  </a:lnTo>
                  <a:lnTo>
                    <a:pt x="2067005" y="1214077"/>
                  </a:lnTo>
                  <a:lnTo>
                    <a:pt x="2020901" y="1290918"/>
                  </a:lnTo>
                  <a:cubicBezTo>
                    <a:pt x="2015778" y="1324215"/>
                    <a:pt x="2015778" y="1352390"/>
                    <a:pt x="2005533" y="1390810"/>
                  </a:cubicBezTo>
                  <a:cubicBezTo>
                    <a:pt x="1995288" y="1429230"/>
                    <a:pt x="1981200" y="1480458"/>
                    <a:pt x="1959429" y="1521439"/>
                  </a:cubicBezTo>
                  <a:cubicBezTo>
                    <a:pt x="1937658" y="1562420"/>
                    <a:pt x="1906281" y="1599559"/>
                    <a:pt x="1874904" y="1636699"/>
                  </a:cubicBezTo>
                  <a:lnTo>
                    <a:pt x="1659751" y="1436914"/>
                  </a:lnTo>
                  <a:lnTo>
                    <a:pt x="1398494" y="1613647"/>
                  </a:lnTo>
                  <a:lnTo>
                    <a:pt x="1521439" y="1790380"/>
                  </a:lnTo>
                  <a:lnTo>
                    <a:pt x="1421546" y="1844168"/>
                  </a:lnTo>
                  <a:cubicBezTo>
                    <a:pt x="1388249" y="1826239"/>
                    <a:pt x="1356232" y="1796783"/>
                    <a:pt x="1321654" y="1790380"/>
                  </a:cubicBezTo>
                  <a:cubicBezTo>
                    <a:pt x="1287076" y="1783977"/>
                    <a:pt x="1240971" y="1789099"/>
                    <a:pt x="1214077" y="1805748"/>
                  </a:cubicBezTo>
                  <a:cubicBezTo>
                    <a:pt x="1187183" y="1822397"/>
                    <a:pt x="1169254" y="1867220"/>
                    <a:pt x="1160289" y="1890272"/>
                  </a:cubicBezTo>
                  <a:cubicBezTo>
                    <a:pt x="1151324" y="1913324"/>
                    <a:pt x="1155806" y="1928692"/>
                    <a:pt x="1160289" y="1944061"/>
                  </a:cubicBezTo>
                  <a:lnTo>
                    <a:pt x="852928" y="2120793"/>
                  </a:lnTo>
                  <a:cubicBezTo>
                    <a:pt x="745351" y="2148968"/>
                    <a:pt x="613442" y="2193792"/>
                    <a:pt x="530198" y="2205318"/>
                  </a:cubicBezTo>
                  <a:cubicBezTo>
                    <a:pt x="446954" y="2216844"/>
                    <a:pt x="417500" y="2178424"/>
                    <a:pt x="353466" y="2189950"/>
                  </a:cubicBezTo>
                  <a:cubicBezTo>
                    <a:pt x="289433" y="2201476"/>
                    <a:pt x="217715" y="2237975"/>
                    <a:pt x="145997" y="2274474"/>
                  </a:cubicBezTo>
                  <a:lnTo>
                    <a:pt x="46104" y="2189950"/>
                  </a:lnTo>
                  <a:lnTo>
                    <a:pt x="238205" y="1951745"/>
                  </a:lnTo>
                  <a:lnTo>
                    <a:pt x="530198" y="1767328"/>
                  </a:lnTo>
                  <a:lnTo>
                    <a:pt x="0" y="945136"/>
                  </a:lnTo>
                  <a:lnTo>
                    <a:pt x="115260" y="414938"/>
                  </a:lnTo>
                  <a:close/>
                </a:path>
              </a:pathLst>
            </a:custGeom>
            <a:solidFill>
              <a:srgbClr val="FFD03B">
                <a:alpha val="54902"/>
              </a:srgbClr>
            </a:solidFill>
            <a:ln w="0" cap="flat" cmpd="sng" algn="ctr">
              <a:solidFill>
                <a:srgbClr val="B2B2B2">
                  <a:lumMod val="75000"/>
                </a:srgbClr>
              </a:solidFill>
              <a:prstDash val="sysDash"/>
            </a:ln>
            <a:effectLst/>
          </p:spPr>
          <p:txBody>
            <a:bodyPr anchor="ctr"/>
            <a:lstStyle/>
            <a:p>
              <a:pPr algn="ctr" fontAlgn="auto">
                <a:spcBef>
                  <a:spcPts val="0"/>
                </a:spcBef>
                <a:spcAft>
                  <a:spcPts val="0"/>
                </a:spcAft>
                <a:defRPr/>
              </a:pPr>
              <a:endParaRPr lang="zh-CN" altLang="en-US" sz="1000" b="0" kern="0">
                <a:solidFill>
                  <a:srgbClr val="FFFFFF"/>
                </a:solidFill>
                <a:latin typeface="微软雅黑" pitchFamily="34" charset="-122"/>
                <a:ea typeface="微软雅黑" pitchFamily="34" charset="-122"/>
              </a:endParaRPr>
            </a:p>
          </p:txBody>
        </p:sp>
        <p:sp>
          <p:nvSpPr>
            <p:cNvPr id="63" name="任意多边形 62"/>
            <p:cNvSpPr/>
            <p:nvPr/>
          </p:nvSpPr>
          <p:spPr bwMode="auto">
            <a:xfrm>
              <a:off x="5652914" y="3582160"/>
              <a:ext cx="7425810" cy="5463074"/>
            </a:xfrm>
            <a:custGeom>
              <a:avLst/>
              <a:gdLst>
                <a:gd name="connsiteX0" fmla="*/ 10617200 w 10617200"/>
                <a:gd name="connsiteY0" fmla="*/ 1665817 h 7825317"/>
                <a:gd name="connsiteX1" fmla="*/ 10426700 w 10617200"/>
                <a:gd name="connsiteY1" fmla="*/ 1488017 h 7825317"/>
                <a:gd name="connsiteX2" fmla="*/ 10350500 w 10617200"/>
                <a:gd name="connsiteY2" fmla="*/ 1348317 h 7825317"/>
                <a:gd name="connsiteX3" fmla="*/ 10236200 w 10617200"/>
                <a:gd name="connsiteY3" fmla="*/ 1310217 h 7825317"/>
                <a:gd name="connsiteX4" fmla="*/ 10121900 w 10617200"/>
                <a:gd name="connsiteY4" fmla="*/ 1284817 h 7825317"/>
                <a:gd name="connsiteX5" fmla="*/ 10071100 w 10617200"/>
                <a:gd name="connsiteY5" fmla="*/ 1221317 h 7825317"/>
                <a:gd name="connsiteX6" fmla="*/ 9982200 w 10617200"/>
                <a:gd name="connsiteY6" fmla="*/ 1221317 h 7825317"/>
                <a:gd name="connsiteX7" fmla="*/ 9867900 w 10617200"/>
                <a:gd name="connsiteY7" fmla="*/ 1221317 h 7825317"/>
                <a:gd name="connsiteX8" fmla="*/ 9791700 w 10617200"/>
                <a:gd name="connsiteY8" fmla="*/ 1208617 h 7825317"/>
                <a:gd name="connsiteX9" fmla="*/ 9766300 w 10617200"/>
                <a:gd name="connsiteY9" fmla="*/ 1132417 h 7825317"/>
                <a:gd name="connsiteX10" fmla="*/ 9740900 w 10617200"/>
                <a:gd name="connsiteY10" fmla="*/ 954617 h 7825317"/>
                <a:gd name="connsiteX11" fmla="*/ 9626600 w 10617200"/>
                <a:gd name="connsiteY11" fmla="*/ 916517 h 7825317"/>
                <a:gd name="connsiteX12" fmla="*/ 9486900 w 10617200"/>
                <a:gd name="connsiteY12" fmla="*/ 916517 h 7825317"/>
                <a:gd name="connsiteX13" fmla="*/ 9334500 w 10617200"/>
                <a:gd name="connsiteY13" fmla="*/ 980017 h 7825317"/>
                <a:gd name="connsiteX14" fmla="*/ 9271000 w 10617200"/>
                <a:gd name="connsiteY14" fmla="*/ 903817 h 7825317"/>
                <a:gd name="connsiteX15" fmla="*/ 9207500 w 10617200"/>
                <a:gd name="connsiteY15" fmla="*/ 789517 h 7825317"/>
                <a:gd name="connsiteX16" fmla="*/ 9055100 w 10617200"/>
                <a:gd name="connsiteY16" fmla="*/ 814917 h 7825317"/>
                <a:gd name="connsiteX17" fmla="*/ 8940800 w 10617200"/>
                <a:gd name="connsiteY17" fmla="*/ 853017 h 7825317"/>
                <a:gd name="connsiteX18" fmla="*/ 8839200 w 10617200"/>
                <a:gd name="connsiteY18" fmla="*/ 802217 h 7825317"/>
                <a:gd name="connsiteX19" fmla="*/ 8737600 w 10617200"/>
                <a:gd name="connsiteY19" fmla="*/ 802217 h 7825317"/>
                <a:gd name="connsiteX20" fmla="*/ 8686800 w 10617200"/>
                <a:gd name="connsiteY20" fmla="*/ 827617 h 7825317"/>
                <a:gd name="connsiteX21" fmla="*/ 8636000 w 10617200"/>
                <a:gd name="connsiteY21" fmla="*/ 751417 h 7825317"/>
                <a:gd name="connsiteX22" fmla="*/ 8636000 w 10617200"/>
                <a:gd name="connsiteY22" fmla="*/ 637117 h 7825317"/>
                <a:gd name="connsiteX23" fmla="*/ 8559800 w 10617200"/>
                <a:gd name="connsiteY23" fmla="*/ 446617 h 7825317"/>
                <a:gd name="connsiteX24" fmla="*/ 8458200 w 10617200"/>
                <a:gd name="connsiteY24" fmla="*/ 408517 h 7825317"/>
                <a:gd name="connsiteX25" fmla="*/ 8420100 w 10617200"/>
                <a:gd name="connsiteY25" fmla="*/ 421217 h 7825317"/>
                <a:gd name="connsiteX26" fmla="*/ 8191500 w 10617200"/>
                <a:gd name="connsiteY26" fmla="*/ 243417 h 7825317"/>
                <a:gd name="connsiteX27" fmla="*/ 8191500 w 10617200"/>
                <a:gd name="connsiteY27" fmla="*/ 141817 h 7825317"/>
                <a:gd name="connsiteX28" fmla="*/ 8128000 w 10617200"/>
                <a:gd name="connsiteY28" fmla="*/ 141817 h 7825317"/>
                <a:gd name="connsiteX29" fmla="*/ 7810500 w 10617200"/>
                <a:gd name="connsiteY29" fmla="*/ 167217 h 7825317"/>
                <a:gd name="connsiteX30" fmla="*/ 7454900 w 10617200"/>
                <a:gd name="connsiteY30" fmla="*/ 78317 h 7825317"/>
                <a:gd name="connsiteX31" fmla="*/ 7391400 w 10617200"/>
                <a:gd name="connsiteY31" fmla="*/ 141817 h 7825317"/>
                <a:gd name="connsiteX32" fmla="*/ 7353300 w 10617200"/>
                <a:gd name="connsiteY32" fmla="*/ 14817 h 7825317"/>
                <a:gd name="connsiteX33" fmla="*/ 7264400 w 10617200"/>
                <a:gd name="connsiteY33" fmla="*/ 52917 h 7825317"/>
                <a:gd name="connsiteX34" fmla="*/ 6083300 w 10617200"/>
                <a:gd name="connsiteY34" fmla="*/ 319617 h 7825317"/>
                <a:gd name="connsiteX35" fmla="*/ 3810000 w 10617200"/>
                <a:gd name="connsiteY35" fmla="*/ 1488017 h 7825317"/>
                <a:gd name="connsiteX36" fmla="*/ 3505200 w 10617200"/>
                <a:gd name="connsiteY36" fmla="*/ 1830917 h 7825317"/>
                <a:gd name="connsiteX37" fmla="*/ 3441700 w 10617200"/>
                <a:gd name="connsiteY37" fmla="*/ 2059517 h 7825317"/>
                <a:gd name="connsiteX38" fmla="*/ 3644900 w 10617200"/>
                <a:gd name="connsiteY38" fmla="*/ 2084917 h 7825317"/>
                <a:gd name="connsiteX39" fmla="*/ 3721100 w 10617200"/>
                <a:gd name="connsiteY39" fmla="*/ 2084917 h 7825317"/>
                <a:gd name="connsiteX40" fmla="*/ 3721100 w 10617200"/>
                <a:gd name="connsiteY40" fmla="*/ 2110317 h 7825317"/>
                <a:gd name="connsiteX41" fmla="*/ 3543300 w 10617200"/>
                <a:gd name="connsiteY41" fmla="*/ 2237317 h 7825317"/>
                <a:gd name="connsiteX42" fmla="*/ 3492500 w 10617200"/>
                <a:gd name="connsiteY42" fmla="*/ 2364317 h 7825317"/>
                <a:gd name="connsiteX43" fmla="*/ 3517900 w 10617200"/>
                <a:gd name="connsiteY43" fmla="*/ 2478617 h 7825317"/>
                <a:gd name="connsiteX44" fmla="*/ 3390900 w 10617200"/>
                <a:gd name="connsiteY44" fmla="*/ 2694517 h 7825317"/>
                <a:gd name="connsiteX45" fmla="*/ 3352800 w 10617200"/>
                <a:gd name="connsiteY45" fmla="*/ 2872317 h 7825317"/>
                <a:gd name="connsiteX46" fmla="*/ 3302000 w 10617200"/>
                <a:gd name="connsiteY46" fmla="*/ 3075517 h 7825317"/>
                <a:gd name="connsiteX47" fmla="*/ 3149600 w 10617200"/>
                <a:gd name="connsiteY47" fmla="*/ 3139017 h 7825317"/>
                <a:gd name="connsiteX48" fmla="*/ 3035300 w 10617200"/>
                <a:gd name="connsiteY48" fmla="*/ 3075517 h 7825317"/>
                <a:gd name="connsiteX49" fmla="*/ 2984500 w 10617200"/>
                <a:gd name="connsiteY49" fmla="*/ 3075517 h 7825317"/>
                <a:gd name="connsiteX50" fmla="*/ 2921000 w 10617200"/>
                <a:gd name="connsiteY50" fmla="*/ 3189817 h 7825317"/>
                <a:gd name="connsiteX51" fmla="*/ 2882900 w 10617200"/>
                <a:gd name="connsiteY51" fmla="*/ 3393017 h 7825317"/>
                <a:gd name="connsiteX52" fmla="*/ 2806700 w 10617200"/>
                <a:gd name="connsiteY52" fmla="*/ 3431117 h 7825317"/>
                <a:gd name="connsiteX53" fmla="*/ 2781300 w 10617200"/>
                <a:gd name="connsiteY53" fmla="*/ 3418417 h 7825317"/>
                <a:gd name="connsiteX54" fmla="*/ 2730500 w 10617200"/>
                <a:gd name="connsiteY54" fmla="*/ 3431117 h 7825317"/>
                <a:gd name="connsiteX55" fmla="*/ 2755900 w 10617200"/>
                <a:gd name="connsiteY55" fmla="*/ 3494617 h 7825317"/>
                <a:gd name="connsiteX56" fmla="*/ 2794000 w 10617200"/>
                <a:gd name="connsiteY56" fmla="*/ 3583517 h 7825317"/>
                <a:gd name="connsiteX57" fmla="*/ 2794000 w 10617200"/>
                <a:gd name="connsiteY57" fmla="*/ 3659717 h 7825317"/>
                <a:gd name="connsiteX58" fmla="*/ 2692400 w 10617200"/>
                <a:gd name="connsiteY58" fmla="*/ 3697817 h 7825317"/>
                <a:gd name="connsiteX59" fmla="*/ 2438400 w 10617200"/>
                <a:gd name="connsiteY59" fmla="*/ 3697817 h 7825317"/>
                <a:gd name="connsiteX60" fmla="*/ 2336800 w 10617200"/>
                <a:gd name="connsiteY60" fmla="*/ 3786717 h 7825317"/>
                <a:gd name="connsiteX61" fmla="*/ 2336800 w 10617200"/>
                <a:gd name="connsiteY61" fmla="*/ 3888317 h 7825317"/>
                <a:gd name="connsiteX62" fmla="*/ 2336800 w 10617200"/>
                <a:gd name="connsiteY62" fmla="*/ 3964517 h 7825317"/>
                <a:gd name="connsiteX63" fmla="*/ 2260600 w 10617200"/>
                <a:gd name="connsiteY63" fmla="*/ 4066117 h 7825317"/>
                <a:gd name="connsiteX64" fmla="*/ 2222500 w 10617200"/>
                <a:gd name="connsiteY64" fmla="*/ 4155017 h 7825317"/>
                <a:gd name="connsiteX65" fmla="*/ 2197100 w 10617200"/>
                <a:gd name="connsiteY65" fmla="*/ 4256617 h 7825317"/>
                <a:gd name="connsiteX66" fmla="*/ 2171700 w 10617200"/>
                <a:gd name="connsiteY66" fmla="*/ 4294717 h 7825317"/>
                <a:gd name="connsiteX67" fmla="*/ 2235200 w 10617200"/>
                <a:gd name="connsiteY67" fmla="*/ 4688417 h 7825317"/>
                <a:gd name="connsiteX68" fmla="*/ 2273300 w 10617200"/>
                <a:gd name="connsiteY68" fmla="*/ 4701117 h 7825317"/>
                <a:gd name="connsiteX69" fmla="*/ 2374900 w 10617200"/>
                <a:gd name="connsiteY69" fmla="*/ 4790017 h 7825317"/>
                <a:gd name="connsiteX70" fmla="*/ 2349500 w 10617200"/>
                <a:gd name="connsiteY70" fmla="*/ 4904317 h 7825317"/>
                <a:gd name="connsiteX71" fmla="*/ 2438400 w 10617200"/>
                <a:gd name="connsiteY71" fmla="*/ 5221817 h 7825317"/>
                <a:gd name="connsiteX72" fmla="*/ 2476500 w 10617200"/>
                <a:gd name="connsiteY72" fmla="*/ 5323417 h 7825317"/>
                <a:gd name="connsiteX73" fmla="*/ 2603500 w 10617200"/>
                <a:gd name="connsiteY73" fmla="*/ 5285317 h 7825317"/>
                <a:gd name="connsiteX74" fmla="*/ 2832100 w 10617200"/>
                <a:gd name="connsiteY74" fmla="*/ 5221817 h 7825317"/>
                <a:gd name="connsiteX75" fmla="*/ 2971800 w 10617200"/>
                <a:gd name="connsiteY75" fmla="*/ 5196417 h 7825317"/>
                <a:gd name="connsiteX76" fmla="*/ 3048000 w 10617200"/>
                <a:gd name="connsiteY76" fmla="*/ 5234517 h 7825317"/>
                <a:gd name="connsiteX77" fmla="*/ 3009900 w 10617200"/>
                <a:gd name="connsiteY77" fmla="*/ 5336117 h 7825317"/>
                <a:gd name="connsiteX78" fmla="*/ 2971800 w 10617200"/>
                <a:gd name="connsiteY78" fmla="*/ 5412317 h 7825317"/>
                <a:gd name="connsiteX79" fmla="*/ 2997200 w 10617200"/>
                <a:gd name="connsiteY79" fmla="*/ 5539317 h 7825317"/>
                <a:gd name="connsiteX80" fmla="*/ 3073400 w 10617200"/>
                <a:gd name="connsiteY80" fmla="*/ 5590117 h 7825317"/>
                <a:gd name="connsiteX81" fmla="*/ 3022600 w 10617200"/>
                <a:gd name="connsiteY81" fmla="*/ 5691717 h 7825317"/>
                <a:gd name="connsiteX82" fmla="*/ 2882900 w 10617200"/>
                <a:gd name="connsiteY82" fmla="*/ 5818717 h 7825317"/>
                <a:gd name="connsiteX83" fmla="*/ 2794000 w 10617200"/>
                <a:gd name="connsiteY83" fmla="*/ 5958417 h 7825317"/>
                <a:gd name="connsiteX84" fmla="*/ 2857500 w 10617200"/>
                <a:gd name="connsiteY84" fmla="*/ 5983817 h 7825317"/>
                <a:gd name="connsiteX85" fmla="*/ 2844800 w 10617200"/>
                <a:gd name="connsiteY85" fmla="*/ 6060017 h 7825317"/>
                <a:gd name="connsiteX86" fmla="*/ 2895600 w 10617200"/>
                <a:gd name="connsiteY86" fmla="*/ 6072717 h 7825317"/>
                <a:gd name="connsiteX87" fmla="*/ 2946400 w 10617200"/>
                <a:gd name="connsiteY87" fmla="*/ 6098117 h 7825317"/>
                <a:gd name="connsiteX88" fmla="*/ 2946400 w 10617200"/>
                <a:gd name="connsiteY88" fmla="*/ 6250517 h 7825317"/>
                <a:gd name="connsiteX89" fmla="*/ 2768600 w 10617200"/>
                <a:gd name="connsiteY89" fmla="*/ 6352117 h 7825317"/>
                <a:gd name="connsiteX90" fmla="*/ 2692400 w 10617200"/>
                <a:gd name="connsiteY90" fmla="*/ 6339417 h 7825317"/>
                <a:gd name="connsiteX91" fmla="*/ 2654300 w 10617200"/>
                <a:gd name="connsiteY91" fmla="*/ 6275917 h 7825317"/>
                <a:gd name="connsiteX92" fmla="*/ 2425700 w 10617200"/>
                <a:gd name="connsiteY92" fmla="*/ 6136217 h 7825317"/>
                <a:gd name="connsiteX93" fmla="*/ 2374900 w 10617200"/>
                <a:gd name="connsiteY93" fmla="*/ 6187017 h 7825317"/>
                <a:gd name="connsiteX94" fmla="*/ 2324100 w 10617200"/>
                <a:gd name="connsiteY94" fmla="*/ 6148917 h 7825317"/>
                <a:gd name="connsiteX95" fmla="*/ 2171700 w 10617200"/>
                <a:gd name="connsiteY95" fmla="*/ 5831417 h 7825317"/>
                <a:gd name="connsiteX96" fmla="*/ 2120900 w 10617200"/>
                <a:gd name="connsiteY96" fmla="*/ 5806017 h 7825317"/>
                <a:gd name="connsiteX97" fmla="*/ 2082800 w 10617200"/>
                <a:gd name="connsiteY97" fmla="*/ 5869517 h 7825317"/>
                <a:gd name="connsiteX98" fmla="*/ 1905000 w 10617200"/>
                <a:gd name="connsiteY98" fmla="*/ 5793317 h 7825317"/>
                <a:gd name="connsiteX99" fmla="*/ 1866900 w 10617200"/>
                <a:gd name="connsiteY99" fmla="*/ 5755217 h 7825317"/>
                <a:gd name="connsiteX100" fmla="*/ 1752600 w 10617200"/>
                <a:gd name="connsiteY100" fmla="*/ 5717117 h 7825317"/>
                <a:gd name="connsiteX101" fmla="*/ 1663700 w 10617200"/>
                <a:gd name="connsiteY101" fmla="*/ 5666317 h 7825317"/>
                <a:gd name="connsiteX102" fmla="*/ 1460500 w 10617200"/>
                <a:gd name="connsiteY102" fmla="*/ 5729817 h 7825317"/>
                <a:gd name="connsiteX103" fmla="*/ 1333500 w 10617200"/>
                <a:gd name="connsiteY103" fmla="*/ 5640917 h 7825317"/>
                <a:gd name="connsiteX104" fmla="*/ 1282700 w 10617200"/>
                <a:gd name="connsiteY104" fmla="*/ 5539317 h 7825317"/>
                <a:gd name="connsiteX105" fmla="*/ 977900 w 10617200"/>
                <a:gd name="connsiteY105" fmla="*/ 5539317 h 7825317"/>
                <a:gd name="connsiteX106" fmla="*/ 825500 w 10617200"/>
                <a:gd name="connsiteY106" fmla="*/ 5628217 h 7825317"/>
                <a:gd name="connsiteX107" fmla="*/ 863600 w 10617200"/>
                <a:gd name="connsiteY107" fmla="*/ 5755217 h 7825317"/>
                <a:gd name="connsiteX108" fmla="*/ 787400 w 10617200"/>
                <a:gd name="connsiteY108" fmla="*/ 5844117 h 7825317"/>
                <a:gd name="connsiteX109" fmla="*/ 736600 w 10617200"/>
                <a:gd name="connsiteY109" fmla="*/ 5856817 h 7825317"/>
                <a:gd name="connsiteX110" fmla="*/ 685800 w 10617200"/>
                <a:gd name="connsiteY110" fmla="*/ 5971117 h 7825317"/>
                <a:gd name="connsiteX111" fmla="*/ 0 w 10617200"/>
                <a:gd name="connsiteY111" fmla="*/ 6339417 h 7825317"/>
                <a:gd name="connsiteX112" fmla="*/ 139700 w 10617200"/>
                <a:gd name="connsiteY112" fmla="*/ 7507817 h 7825317"/>
                <a:gd name="connsiteX113" fmla="*/ 3429000 w 10617200"/>
                <a:gd name="connsiteY113" fmla="*/ 7291917 h 7825317"/>
                <a:gd name="connsiteX114" fmla="*/ 3632200 w 10617200"/>
                <a:gd name="connsiteY114" fmla="*/ 7317317 h 7825317"/>
                <a:gd name="connsiteX115" fmla="*/ 3949700 w 10617200"/>
                <a:gd name="connsiteY115" fmla="*/ 7495117 h 7825317"/>
                <a:gd name="connsiteX116" fmla="*/ 4559300 w 10617200"/>
                <a:gd name="connsiteY116" fmla="*/ 7825317 h 7825317"/>
                <a:gd name="connsiteX117" fmla="*/ 4838700 w 10617200"/>
                <a:gd name="connsiteY117" fmla="*/ 7799917 h 7825317"/>
                <a:gd name="connsiteX118" fmla="*/ 5003800 w 10617200"/>
                <a:gd name="connsiteY118" fmla="*/ 7723717 h 7825317"/>
                <a:gd name="connsiteX119" fmla="*/ 5130800 w 10617200"/>
                <a:gd name="connsiteY119" fmla="*/ 7723717 h 7825317"/>
                <a:gd name="connsiteX120" fmla="*/ 5207000 w 10617200"/>
                <a:gd name="connsiteY120" fmla="*/ 7761817 h 7825317"/>
                <a:gd name="connsiteX121" fmla="*/ 5613400 w 10617200"/>
                <a:gd name="connsiteY121" fmla="*/ 7507817 h 7825317"/>
                <a:gd name="connsiteX122" fmla="*/ 6159500 w 10617200"/>
                <a:gd name="connsiteY122" fmla="*/ 6148917 h 7825317"/>
                <a:gd name="connsiteX123" fmla="*/ 6223000 w 10617200"/>
                <a:gd name="connsiteY123" fmla="*/ 6136217 h 7825317"/>
                <a:gd name="connsiteX124" fmla="*/ 6299200 w 10617200"/>
                <a:gd name="connsiteY124" fmla="*/ 6199717 h 7825317"/>
                <a:gd name="connsiteX125" fmla="*/ 6350000 w 10617200"/>
                <a:gd name="connsiteY125" fmla="*/ 6237817 h 7825317"/>
                <a:gd name="connsiteX126" fmla="*/ 6477000 w 10617200"/>
                <a:gd name="connsiteY126" fmla="*/ 6225117 h 7825317"/>
                <a:gd name="connsiteX127" fmla="*/ 6540500 w 10617200"/>
                <a:gd name="connsiteY127" fmla="*/ 6148917 h 7825317"/>
                <a:gd name="connsiteX128" fmla="*/ 6565900 w 10617200"/>
                <a:gd name="connsiteY128" fmla="*/ 6110817 h 7825317"/>
                <a:gd name="connsiteX129" fmla="*/ 6705600 w 10617200"/>
                <a:gd name="connsiteY129" fmla="*/ 6060017 h 7825317"/>
                <a:gd name="connsiteX130" fmla="*/ 6794500 w 10617200"/>
                <a:gd name="connsiteY130" fmla="*/ 6123517 h 7825317"/>
                <a:gd name="connsiteX131" fmla="*/ 6845300 w 10617200"/>
                <a:gd name="connsiteY131" fmla="*/ 6148917 h 7825317"/>
                <a:gd name="connsiteX132" fmla="*/ 6908800 w 10617200"/>
                <a:gd name="connsiteY132" fmla="*/ 6060017 h 7825317"/>
                <a:gd name="connsiteX133" fmla="*/ 6908800 w 10617200"/>
                <a:gd name="connsiteY133" fmla="*/ 5945717 h 7825317"/>
                <a:gd name="connsiteX134" fmla="*/ 6807200 w 10617200"/>
                <a:gd name="connsiteY134" fmla="*/ 5920317 h 7825317"/>
                <a:gd name="connsiteX135" fmla="*/ 6794500 w 10617200"/>
                <a:gd name="connsiteY135" fmla="*/ 5856817 h 7825317"/>
                <a:gd name="connsiteX136" fmla="*/ 6756400 w 10617200"/>
                <a:gd name="connsiteY136" fmla="*/ 5818717 h 7825317"/>
                <a:gd name="connsiteX137" fmla="*/ 6667500 w 10617200"/>
                <a:gd name="connsiteY137" fmla="*/ 5729817 h 7825317"/>
                <a:gd name="connsiteX138" fmla="*/ 6731000 w 10617200"/>
                <a:gd name="connsiteY138" fmla="*/ 5653617 h 7825317"/>
                <a:gd name="connsiteX139" fmla="*/ 6858000 w 10617200"/>
                <a:gd name="connsiteY139" fmla="*/ 5425017 h 7825317"/>
                <a:gd name="connsiteX140" fmla="*/ 6946900 w 10617200"/>
                <a:gd name="connsiteY140" fmla="*/ 5209117 h 7825317"/>
                <a:gd name="connsiteX141" fmla="*/ 6997700 w 10617200"/>
                <a:gd name="connsiteY141" fmla="*/ 5132917 h 7825317"/>
                <a:gd name="connsiteX142" fmla="*/ 10617200 w 10617200"/>
                <a:gd name="connsiteY142" fmla="*/ 1665817 h 7825317"/>
                <a:gd name="connsiteX0" fmla="*/ 10617200 w 10617200"/>
                <a:gd name="connsiteY0" fmla="*/ 1653896 h 7813396"/>
                <a:gd name="connsiteX1" fmla="*/ 10426700 w 10617200"/>
                <a:gd name="connsiteY1" fmla="*/ 1476096 h 7813396"/>
                <a:gd name="connsiteX2" fmla="*/ 10350500 w 10617200"/>
                <a:gd name="connsiteY2" fmla="*/ 1336396 h 7813396"/>
                <a:gd name="connsiteX3" fmla="*/ 10236200 w 10617200"/>
                <a:gd name="connsiteY3" fmla="*/ 1298296 h 7813396"/>
                <a:gd name="connsiteX4" fmla="*/ 10121900 w 10617200"/>
                <a:gd name="connsiteY4" fmla="*/ 1272896 h 7813396"/>
                <a:gd name="connsiteX5" fmla="*/ 10071100 w 10617200"/>
                <a:gd name="connsiteY5" fmla="*/ 1209396 h 7813396"/>
                <a:gd name="connsiteX6" fmla="*/ 9982200 w 10617200"/>
                <a:gd name="connsiteY6" fmla="*/ 1209396 h 7813396"/>
                <a:gd name="connsiteX7" fmla="*/ 9867900 w 10617200"/>
                <a:gd name="connsiteY7" fmla="*/ 1209396 h 7813396"/>
                <a:gd name="connsiteX8" fmla="*/ 9791700 w 10617200"/>
                <a:gd name="connsiteY8" fmla="*/ 1196696 h 7813396"/>
                <a:gd name="connsiteX9" fmla="*/ 9766300 w 10617200"/>
                <a:gd name="connsiteY9" fmla="*/ 1120496 h 7813396"/>
                <a:gd name="connsiteX10" fmla="*/ 9740900 w 10617200"/>
                <a:gd name="connsiteY10" fmla="*/ 942696 h 7813396"/>
                <a:gd name="connsiteX11" fmla="*/ 9626600 w 10617200"/>
                <a:gd name="connsiteY11" fmla="*/ 904596 h 7813396"/>
                <a:gd name="connsiteX12" fmla="*/ 9486900 w 10617200"/>
                <a:gd name="connsiteY12" fmla="*/ 904596 h 7813396"/>
                <a:gd name="connsiteX13" fmla="*/ 9334500 w 10617200"/>
                <a:gd name="connsiteY13" fmla="*/ 968096 h 7813396"/>
                <a:gd name="connsiteX14" fmla="*/ 9271000 w 10617200"/>
                <a:gd name="connsiteY14" fmla="*/ 891896 h 7813396"/>
                <a:gd name="connsiteX15" fmla="*/ 9207500 w 10617200"/>
                <a:gd name="connsiteY15" fmla="*/ 777596 h 7813396"/>
                <a:gd name="connsiteX16" fmla="*/ 9055100 w 10617200"/>
                <a:gd name="connsiteY16" fmla="*/ 802996 h 7813396"/>
                <a:gd name="connsiteX17" fmla="*/ 8940800 w 10617200"/>
                <a:gd name="connsiteY17" fmla="*/ 841096 h 7813396"/>
                <a:gd name="connsiteX18" fmla="*/ 8839200 w 10617200"/>
                <a:gd name="connsiteY18" fmla="*/ 790296 h 7813396"/>
                <a:gd name="connsiteX19" fmla="*/ 8737600 w 10617200"/>
                <a:gd name="connsiteY19" fmla="*/ 790296 h 7813396"/>
                <a:gd name="connsiteX20" fmla="*/ 8686800 w 10617200"/>
                <a:gd name="connsiteY20" fmla="*/ 815696 h 7813396"/>
                <a:gd name="connsiteX21" fmla="*/ 8636000 w 10617200"/>
                <a:gd name="connsiteY21" fmla="*/ 739496 h 7813396"/>
                <a:gd name="connsiteX22" fmla="*/ 8636000 w 10617200"/>
                <a:gd name="connsiteY22" fmla="*/ 625196 h 7813396"/>
                <a:gd name="connsiteX23" fmla="*/ 8559800 w 10617200"/>
                <a:gd name="connsiteY23" fmla="*/ 434696 h 7813396"/>
                <a:gd name="connsiteX24" fmla="*/ 8458200 w 10617200"/>
                <a:gd name="connsiteY24" fmla="*/ 396596 h 7813396"/>
                <a:gd name="connsiteX25" fmla="*/ 8420100 w 10617200"/>
                <a:gd name="connsiteY25" fmla="*/ 409296 h 7813396"/>
                <a:gd name="connsiteX26" fmla="*/ 8191500 w 10617200"/>
                <a:gd name="connsiteY26" fmla="*/ 231496 h 7813396"/>
                <a:gd name="connsiteX27" fmla="*/ 8191500 w 10617200"/>
                <a:gd name="connsiteY27" fmla="*/ 129896 h 7813396"/>
                <a:gd name="connsiteX28" fmla="*/ 8128000 w 10617200"/>
                <a:gd name="connsiteY28" fmla="*/ 129896 h 7813396"/>
                <a:gd name="connsiteX29" fmla="*/ 7810500 w 10617200"/>
                <a:gd name="connsiteY29" fmla="*/ 155296 h 7813396"/>
                <a:gd name="connsiteX30" fmla="*/ 7454900 w 10617200"/>
                <a:gd name="connsiteY30" fmla="*/ 66396 h 7813396"/>
                <a:gd name="connsiteX31" fmla="*/ 7391400 w 10617200"/>
                <a:gd name="connsiteY31" fmla="*/ 129896 h 7813396"/>
                <a:gd name="connsiteX32" fmla="*/ 7353300 w 10617200"/>
                <a:gd name="connsiteY32" fmla="*/ 2896 h 7813396"/>
                <a:gd name="connsiteX33" fmla="*/ 7264400 w 10617200"/>
                <a:gd name="connsiteY33" fmla="*/ 40996 h 7813396"/>
                <a:gd name="connsiteX34" fmla="*/ 6083300 w 10617200"/>
                <a:gd name="connsiteY34" fmla="*/ 307696 h 7813396"/>
                <a:gd name="connsiteX35" fmla="*/ 3810000 w 10617200"/>
                <a:gd name="connsiteY35" fmla="*/ 1476096 h 7813396"/>
                <a:gd name="connsiteX36" fmla="*/ 3505200 w 10617200"/>
                <a:gd name="connsiteY36" fmla="*/ 1818996 h 7813396"/>
                <a:gd name="connsiteX37" fmla="*/ 3441700 w 10617200"/>
                <a:gd name="connsiteY37" fmla="*/ 2047596 h 7813396"/>
                <a:gd name="connsiteX38" fmla="*/ 3644900 w 10617200"/>
                <a:gd name="connsiteY38" fmla="*/ 2072996 h 7813396"/>
                <a:gd name="connsiteX39" fmla="*/ 3721100 w 10617200"/>
                <a:gd name="connsiteY39" fmla="*/ 2072996 h 7813396"/>
                <a:gd name="connsiteX40" fmla="*/ 3721100 w 10617200"/>
                <a:gd name="connsiteY40" fmla="*/ 2098396 h 7813396"/>
                <a:gd name="connsiteX41" fmla="*/ 3543300 w 10617200"/>
                <a:gd name="connsiteY41" fmla="*/ 2225396 h 7813396"/>
                <a:gd name="connsiteX42" fmla="*/ 3492500 w 10617200"/>
                <a:gd name="connsiteY42" fmla="*/ 2352396 h 7813396"/>
                <a:gd name="connsiteX43" fmla="*/ 3517900 w 10617200"/>
                <a:gd name="connsiteY43" fmla="*/ 2466696 h 7813396"/>
                <a:gd name="connsiteX44" fmla="*/ 3390900 w 10617200"/>
                <a:gd name="connsiteY44" fmla="*/ 2682596 h 7813396"/>
                <a:gd name="connsiteX45" fmla="*/ 3352800 w 10617200"/>
                <a:gd name="connsiteY45" fmla="*/ 2860396 h 7813396"/>
                <a:gd name="connsiteX46" fmla="*/ 3302000 w 10617200"/>
                <a:gd name="connsiteY46" fmla="*/ 3063596 h 7813396"/>
                <a:gd name="connsiteX47" fmla="*/ 3149600 w 10617200"/>
                <a:gd name="connsiteY47" fmla="*/ 3127096 h 7813396"/>
                <a:gd name="connsiteX48" fmla="*/ 3035300 w 10617200"/>
                <a:gd name="connsiteY48" fmla="*/ 3063596 h 7813396"/>
                <a:gd name="connsiteX49" fmla="*/ 2984500 w 10617200"/>
                <a:gd name="connsiteY49" fmla="*/ 3063596 h 7813396"/>
                <a:gd name="connsiteX50" fmla="*/ 2921000 w 10617200"/>
                <a:gd name="connsiteY50" fmla="*/ 3177896 h 7813396"/>
                <a:gd name="connsiteX51" fmla="*/ 2882900 w 10617200"/>
                <a:gd name="connsiteY51" fmla="*/ 3381096 h 7813396"/>
                <a:gd name="connsiteX52" fmla="*/ 2806700 w 10617200"/>
                <a:gd name="connsiteY52" fmla="*/ 3419196 h 7813396"/>
                <a:gd name="connsiteX53" fmla="*/ 2781300 w 10617200"/>
                <a:gd name="connsiteY53" fmla="*/ 3406496 h 7813396"/>
                <a:gd name="connsiteX54" fmla="*/ 2730500 w 10617200"/>
                <a:gd name="connsiteY54" fmla="*/ 3419196 h 7813396"/>
                <a:gd name="connsiteX55" fmla="*/ 2755900 w 10617200"/>
                <a:gd name="connsiteY55" fmla="*/ 3482696 h 7813396"/>
                <a:gd name="connsiteX56" fmla="*/ 2794000 w 10617200"/>
                <a:gd name="connsiteY56" fmla="*/ 3571596 h 7813396"/>
                <a:gd name="connsiteX57" fmla="*/ 2794000 w 10617200"/>
                <a:gd name="connsiteY57" fmla="*/ 3647796 h 7813396"/>
                <a:gd name="connsiteX58" fmla="*/ 2692400 w 10617200"/>
                <a:gd name="connsiteY58" fmla="*/ 3685896 h 7813396"/>
                <a:gd name="connsiteX59" fmla="*/ 2438400 w 10617200"/>
                <a:gd name="connsiteY59" fmla="*/ 3685896 h 7813396"/>
                <a:gd name="connsiteX60" fmla="*/ 2336800 w 10617200"/>
                <a:gd name="connsiteY60" fmla="*/ 3774796 h 7813396"/>
                <a:gd name="connsiteX61" fmla="*/ 2336800 w 10617200"/>
                <a:gd name="connsiteY61" fmla="*/ 3876396 h 7813396"/>
                <a:gd name="connsiteX62" fmla="*/ 2336800 w 10617200"/>
                <a:gd name="connsiteY62" fmla="*/ 3952596 h 7813396"/>
                <a:gd name="connsiteX63" fmla="*/ 2260600 w 10617200"/>
                <a:gd name="connsiteY63" fmla="*/ 4054196 h 7813396"/>
                <a:gd name="connsiteX64" fmla="*/ 2222500 w 10617200"/>
                <a:gd name="connsiteY64" fmla="*/ 4143096 h 7813396"/>
                <a:gd name="connsiteX65" fmla="*/ 2197100 w 10617200"/>
                <a:gd name="connsiteY65" fmla="*/ 4244696 h 7813396"/>
                <a:gd name="connsiteX66" fmla="*/ 2171700 w 10617200"/>
                <a:gd name="connsiteY66" fmla="*/ 4282796 h 7813396"/>
                <a:gd name="connsiteX67" fmla="*/ 2235200 w 10617200"/>
                <a:gd name="connsiteY67" fmla="*/ 4676496 h 7813396"/>
                <a:gd name="connsiteX68" fmla="*/ 2273300 w 10617200"/>
                <a:gd name="connsiteY68" fmla="*/ 4689196 h 7813396"/>
                <a:gd name="connsiteX69" fmla="*/ 2374900 w 10617200"/>
                <a:gd name="connsiteY69" fmla="*/ 4778096 h 7813396"/>
                <a:gd name="connsiteX70" fmla="*/ 2349500 w 10617200"/>
                <a:gd name="connsiteY70" fmla="*/ 4892396 h 7813396"/>
                <a:gd name="connsiteX71" fmla="*/ 2438400 w 10617200"/>
                <a:gd name="connsiteY71" fmla="*/ 5209896 h 7813396"/>
                <a:gd name="connsiteX72" fmla="*/ 2476500 w 10617200"/>
                <a:gd name="connsiteY72" fmla="*/ 5311496 h 7813396"/>
                <a:gd name="connsiteX73" fmla="*/ 2603500 w 10617200"/>
                <a:gd name="connsiteY73" fmla="*/ 5273396 h 7813396"/>
                <a:gd name="connsiteX74" fmla="*/ 2832100 w 10617200"/>
                <a:gd name="connsiteY74" fmla="*/ 5209896 h 7813396"/>
                <a:gd name="connsiteX75" fmla="*/ 2971800 w 10617200"/>
                <a:gd name="connsiteY75" fmla="*/ 5184496 h 7813396"/>
                <a:gd name="connsiteX76" fmla="*/ 3048000 w 10617200"/>
                <a:gd name="connsiteY76" fmla="*/ 5222596 h 7813396"/>
                <a:gd name="connsiteX77" fmla="*/ 3009900 w 10617200"/>
                <a:gd name="connsiteY77" fmla="*/ 5324196 h 7813396"/>
                <a:gd name="connsiteX78" fmla="*/ 2971800 w 10617200"/>
                <a:gd name="connsiteY78" fmla="*/ 5400396 h 7813396"/>
                <a:gd name="connsiteX79" fmla="*/ 2997200 w 10617200"/>
                <a:gd name="connsiteY79" fmla="*/ 5527396 h 7813396"/>
                <a:gd name="connsiteX80" fmla="*/ 3073400 w 10617200"/>
                <a:gd name="connsiteY80" fmla="*/ 5578196 h 7813396"/>
                <a:gd name="connsiteX81" fmla="*/ 3022600 w 10617200"/>
                <a:gd name="connsiteY81" fmla="*/ 5679796 h 7813396"/>
                <a:gd name="connsiteX82" fmla="*/ 2882900 w 10617200"/>
                <a:gd name="connsiteY82" fmla="*/ 5806796 h 7813396"/>
                <a:gd name="connsiteX83" fmla="*/ 2794000 w 10617200"/>
                <a:gd name="connsiteY83" fmla="*/ 5946496 h 7813396"/>
                <a:gd name="connsiteX84" fmla="*/ 2857500 w 10617200"/>
                <a:gd name="connsiteY84" fmla="*/ 5971896 h 7813396"/>
                <a:gd name="connsiteX85" fmla="*/ 2844800 w 10617200"/>
                <a:gd name="connsiteY85" fmla="*/ 6048096 h 7813396"/>
                <a:gd name="connsiteX86" fmla="*/ 2895600 w 10617200"/>
                <a:gd name="connsiteY86" fmla="*/ 6060796 h 7813396"/>
                <a:gd name="connsiteX87" fmla="*/ 2946400 w 10617200"/>
                <a:gd name="connsiteY87" fmla="*/ 6086196 h 7813396"/>
                <a:gd name="connsiteX88" fmla="*/ 2946400 w 10617200"/>
                <a:gd name="connsiteY88" fmla="*/ 6238596 h 7813396"/>
                <a:gd name="connsiteX89" fmla="*/ 2768600 w 10617200"/>
                <a:gd name="connsiteY89" fmla="*/ 6340196 h 7813396"/>
                <a:gd name="connsiteX90" fmla="*/ 2692400 w 10617200"/>
                <a:gd name="connsiteY90" fmla="*/ 6327496 h 7813396"/>
                <a:gd name="connsiteX91" fmla="*/ 2654300 w 10617200"/>
                <a:gd name="connsiteY91" fmla="*/ 6263996 h 7813396"/>
                <a:gd name="connsiteX92" fmla="*/ 2425700 w 10617200"/>
                <a:gd name="connsiteY92" fmla="*/ 6124296 h 7813396"/>
                <a:gd name="connsiteX93" fmla="*/ 2374900 w 10617200"/>
                <a:gd name="connsiteY93" fmla="*/ 6175096 h 7813396"/>
                <a:gd name="connsiteX94" fmla="*/ 2324100 w 10617200"/>
                <a:gd name="connsiteY94" fmla="*/ 6136996 h 7813396"/>
                <a:gd name="connsiteX95" fmla="*/ 2171700 w 10617200"/>
                <a:gd name="connsiteY95" fmla="*/ 5819496 h 7813396"/>
                <a:gd name="connsiteX96" fmla="*/ 2120900 w 10617200"/>
                <a:gd name="connsiteY96" fmla="*/ 5794096 h 7813396"/>
                <a:gd name="connsiteX97" fmla="*/ 2082800 w 10617200"/>
                <a:gd name="connsiteY97" fmla="*/ 5857596 h 7813396"/>
                <a:gd name="connsiteX98" fmla="*/ 1905000 w 10617200"/>
                <a:gd name="connsiteY98" fmla="*/ 5781396 h 7813396"/>
                <a:gd name="connsiteX99" fmla="*/ 1866900 w 10617200"/>
                <a:gd name="connsiteY99" fmla="*/ 5743296 h 7813396"/>
                <a:gd name="connsiteX100" fmla="*/ 1752600 w 10617200"/>
                <a:gd name="connsiteY100" fmla="*/ 5705196 h 7813396"/>
                <a:gd name="connsiteX101" fmla="*/ 1663700 w 10617200"/>
                <a:gd name="connsiteY101" fmla="*/ 5654396 h 7813396"/>
                <a:gd name="connsiteX102" fmla="*/ 1460500 w 10617200"/>
                <a:gd name="connsiteY102" fmla="*/ 5717896 h 7813396"/>
                <a:gd name="connsiteX103" fmla="*/ 1333500 w 10617200"/>
                <a:gd name="connsiteY103" fmla="*/ 5628996 h 7813396"/>
                <a:gd name="connsiteX104" fmla="*/ 1108358 w 10617200"/>
                <a:gd name="connsiteY104" fmla="*/ 5424340 h 7813396"/>
                <a:gd name="connsiteX105" fmla="*/ 977900 w 10617200"/>
                <a:gd name="connsiteY105" fmla="*/ 5527396 h 7813396"/>
                <a:gd name="connsiteX106" fmla="*/ 825500 w 10617200"/>
                <a:gd name="connsiteY106" fmla="*/ 5616296 h 7813396"/>
                <a:gd name="connsiteX107" fmla="*/ 863600 w 10617200"/>
                <a:gd name="connsiteY107" fmla="*/ 5743296 h 7813396"/>
                <a:gd name="connsiteX108" fmla="*/ 787400 w 10617200"/>
                <a:gd name="connsiteY108" fmla="*/ 5832196 h 7813396"/>
                <a:gd name="connsiteX109" fmla="*/ 736600 w 10617200"/>
                <a:gd name="connsiteY109" fmla="*/ 5844896 h 7813396"/>
                <a:gd name="connsiteX110" fmla="*/ 685800 w 10617200"/>
                <a:gd name="connsiteY110" fmla="*/ 5959196 h 7813396"/>
                <a:gd name="connsiteX111" fmla="*/ 0 w 10617200"/>
                <a:gd name="connsiteY111" fmla="*/ 6327496 h 7813396"/>
                <a:gd name="connsiteX112" fmla="*/ 139700 w 10617200"/>
                <a:gd name="connsiteY112" fmla="*/ 7495896 h 7813396"/>
                <a:gd name="connsiteX113" fmla="*/ 3429000 w 10617200"/>
                <a:gd name="connsiteY113" fmla="*/ 7279996 h 7813396"/>
                <a:gd name="connsiteX114" fmla="*/ 3632200 w 10617200"/>
                <a:gd name="connsiteY114" fmla="*/ 7305396 h 7813396"/>
                <a:gd name="connsiteX115" fmla="*/ 3949700 w 10617200"/>
                <a:gd name="connsiteY115" fmla="*/ 7483196 h 7813396"/>
                <a:gd name="connsiteX116" fmla="*/ 4559300 w 10617200"/>
                <a:gd name="connsiteY116" fmla="*/ 7813396 h 7813396"/>
                <a:gd name="connsiteX117" fmla="*/ 4838700 w 10617200"/>
                <a:gd name="connsiteY117" fmla="*/ 7787996 h 7813396"/>
                <a:gd name="connsiteX118" fmla="*/ 5003800 w 10617200"/>
                <a:gd name="connsiteY118" fmla="*/ 7711796 h 7813396"/>
                <a:gd name="connsiteX119" fmla="*/ 5130800 w 10617200"/>
                <a:gd name="connsiteY119" fmla="*/ 7711796 h 7813396"/>
                <a:gd name="connsiteX120" fmla="*/ 5207000 w 10617200"/>
                <a:gd name="connsiteY120" fmla="*/ 7749896 h 7813396"/>
                <a:gd name="connsiteX121" fmla="*/ 5613400 w 10617200"/>
                <a:gd name="connsiteY121" fmla="*/ 7495896 h 7813396"/>
                <a:gd name="connsiteX122" fmla="*/ 6159500 w 10617200"/>
                <a:gd name="connsiteY122" fmla="*/ 6136996 h 7813396"/>
                <a:gd name="connsiteX123" fmla="*/ 6223000 w 10617200"/>
                <a:gd name="connsiteY123" fmla="*/ 6124296 h 7813396"/>
                <a:gd name="connsiteX124" fmla="*/ 6299200 w 10617200"/>
                <a:gd name="connsiteY124" fmla="*/ 6187796 h 7813396"/>
                <a:gd name="connsiteX125" fmla="*/ 6350000 w 10617200"/>
                <a:gd name="connsiteY125" fmla="*/ 6225896 h 7813396"/>
                <a:gd name="connsiteX126" fmla="*/ 6477000 w 10617200"/>
                <a:gd name="connsiteY126" fmla="*/ 6213196 h 7813396"/>
                <a:gd name="connsiteX127" fmla="*/ 6540500 w 10617200"/>
                <a:gd name="connsiteY127" fmla="*/ 6136996 h 7813396"/>
                <a:gd name="connsiteX128" fmla="*/ 6565900 w 10617200"/>
                <a:gd name="connsiteY128" fmla="*/ 6098896 h 7813396"/>
                <a:gd name="connsiteX129" fmla="*/ 6705600 w 10617200"/>
                <a:gd name="connsiteY129" fmla="*/ 6048096 h 7813396"/>
                <a:gd name="connsiteX130" fmla="*/ 6794500 w 10617200"/>
                <a:gd name="connsiteY130" fmla="*/ 6111596 h 7813396"/>
                <a:gd name="connsiteX131" fmla="*/ 6845300 w 10617200"/>
                <a:gd name="connsiteY131" fmla="*/ 6136996 h 7813396"/>
                <a:gd name="connsiteX132" fmla="*/ 6908800 w 10617200"/>
                <a:gd name="connsiteY132" fmla="*/ 6048096 h 7813396"/>
                <a:gd name="connsiteX133" fmla="*/ 6908800 w 10617200"/>
                <a:gd name="connsiteY133" fmla="*/ 5933796 h 7813396"/>
                <a:gd name="connsiteX134" fmla="*/ 6807200 w 10617200"/>
                <a:gd name="connsiteY134" fmla="*/ 5908396 h 7813396"/>
                <a:gd name="connsiteX135" fmla="*/ 6794500 w 10617200"/>
                <a:gd name="connsiteY135" fmla="*/ 5844896 h 7813396"/>
                <a:gd name="connsiteX136" fmla="*/ 6756400 w 10617200"/>
                <a:gd name="connsiteY136" fmla="*/ 5806796 h 7813396"/>
                <a:gd name="connsiteX137" fmla="*/ 6667500 w 10617200"/>
                <a:gd name="connsiteY137" fmla="*/ 5717896 h 7813396"/>
                <a:gd name="connsiteX138" fmla="*/ 6731000 w 10617200"/>
                <a:gd name="connsiteY138" fmla="*/ 5641696 h 7813396"/>
                <a:gd name="connsiteX139" fmla="*/ 6858000 w 10617200"/>
                <a:gd name="connsiteY139" fmla="*/ 5413096 h 7813396"/>
                <a:gd name="connsiteX140" fmla="*/ 6946900 w 10617200"/>
                <a:gd name="connsiteY140" fmla="*/ 5197196 h 7813396"/>
                <a:gd name="connsiteX141" fmla="*/ 6997700 w 10617200"/>
                <a:gd name="connsiteY141" fmla="*/ 5120996 h 7813396"/>
                <a:gd name="connsiteX142" fmla="*/ 10617200 w 10617200"/>
                <a:gd name="connsiteY142" fmla="*/ 1653896 h 7813396"/>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997200 w 10617200"/>
                <a:gd name="connsiteY79" fmla="*/ 5527395 h 7813395"/>
                <a:gd name="connsiteX80" fmla="*/ 3073400 w 10617200"/>
                <a:gd name="connsiteY80" fmla="*/ 5578195 h 7813395"/>
                <a:gd name="connsiteX81" fmla="*/ 3022600 w 10617200"/>
                <a:gd name="connsiteY81" fmla="*/ 5679795 h 7813395"/>
                <a:gd name="connsiteX82" fmla="*/ 2882900 w 10617200"/>
                <a:gd name="connsiteY82" fmla="*/ 5806795 h 7813395"/>
                <a:gd name="connsiteX83" fmla="*/ 2794000 w 10617200"/>
                <a:gd name="connsiteY83" fmla="*/ 5946495 h 7813395"/>
                <a:gd name="connsiteX84" fmla="*/ 2857500 w 10617200"/>
                <a:gd name="connsiteY84" fmla="*/ 5971895 h 7813395"/>
                <a:gd name="connsiteX85" fmla="*/ 2844800 w 10617200"/>
                <a:gd name="connsiteY85" fmla="*/ 6048095 h 7813395"/>
                <a:gd name="connsiteX86" fmla="*/ 2895600 w 10617200"/>
                <a:gd name="connsiteY86" fmla="*/ 6060795 h 7813395"/>
                <a:gd name="connsiteX87" fmla="*/ 2946400 w 10617200"/>
                <a:gd name="connsiteY87" fmla="*/ 6086195 h 7813395"/>
                <a:gd name="connsiteX88" fmla="*/ 2946400 w 10617200"/>
                <a:gd name="connsiteY88" fmla="*/ 6238595 h 7813395"/>
                <a:gd name="connsiteX89" fmla="*/ 2768600 w 10617200"/>
                <a:gd name="connsiteY89" fmla="*/ 6340195 h 7813395"/>
                <a:gd name="connsiteX90" fmla="*/ 2692400 w 10617200"/>
                <a:gd name="connsiteY90" fmla="*/ 6327495 h 7813395"/>
                <a:gd name="connsiteX91" fmla="*/ 2654300 w 10617200"/>
                <a:gd name="connsiteY91" fmla="*/ 6263995 h 7813395"/>
                <a:gd name="connsiteX92" fmla="*/ 2425700 w 10617200"/>
                <a:gd name="connsiteY92" fmla="*/ 6124295 h 7813395"/>
                <a:gd name="connsiteX93" fmla="*/ 2374900 w 10617200"/>
                <a:gd name="connsiteY93" fmla="*/ 6175095 h 7813395"/>
                <a:gd name="connsiteX94" fmla="*/ 2324100 w 10617200"/>
                <a:gd name="connsiteY94" fmla="*/ 6136995 h 7813395"/>
                <a:gd name="connsiteX95" fmla="*/ 2171700 w 10617200"/>
                <a:gd name="connsiteY95" fmla="*/ 5819495 h 7813395"/>
                <a:gd name="connsiteX96" fmla="*/ 2120900 w 10617200"/>
                <a:gd name="connsiteY96" fmla="*/ 5794095 h 7813395"/>
                <a:gd name="connsiteX97" fmla="*/ 2082800 w 10617200"/>
                <a:gd name="connsiteY97" fmla="*/ 5857595 h 7813395"/>
                <a:gd name="connsiteX98" fmla="*/ 1905000 w 10617200"/>
                <a:gd name="connsiteY98" fmla="*/ 5781395 h 7813395"/>
                <a:gd name="connsiteX99" fmla="*/ 1866900 w 10617200"/>
                <a:gd name="connsiteY99" fmla="*/ 5743295 h 7813395"/>
                <a:gd name="connsiteX100" fmla="*/ 1752600 w 10617200"/>
                <a:gd name="connsiteY100" fmla="*/ 5705195 h 7813395"/>
                <a:gd name="connsiteX101" fmla="*/ 1663700 w 10617200"/>
                <a:gd name="connsiteY101" fmla="*/ 5654395 h 7813395"/>
                <a:gd name="connsiteX102" fmla="*/ 1460500 w 10617200"/>
                <a:gd name="connsiteY102" fmla="*/ 5717895 h 7813395"/>
                <a:gd name="connsiteX103" fmla="*/ 1230481 w 10617200"/>
                <a:gd name="connsiteY103" fmla="*/ 5359468 h 7813395"/>
                <a:gd name="connsiteX104" fmla="*/ 1108358 w 10617200"/>
                <a:gd name="connsiteY104" fmla="*/ 5424339 h 7813395"/>
                <a:gd name="connsiteX105" fmla="*/ 977900 w 10617200"/>
                <a:gd name="connsiteY105" fmla="*/ 5527395 h 7813395"/>
                <a:gd name="connsiteX106" fmla="*/ 825500 w 10617200"/>
                <a:gd name="connsiteY106" fmla="*/ 5616295 h 7813395"/>
                <a:gd name="connsiteX107" fmla="*/ 863600 w 10617200"/>
                <a:gd name="connsiteY107" fmla="*/ 5743295 h 7813395"/>
                <a:gd name="connsiteX108" fmla="*/ 787400 w 10617200"/>
                <a:gd name="connsiteY108" fmla="*/ 5832195 h 7813395"/>
                <a:gd name="connsiteX109" fmla="*/ 736600 w 10617200"/>
                <a:gd name="connsiteY109" fmla="*/ 5844895 h 7813395"/>
                <a:gd name="connsiteX110" fmla="*/ 685800 w 10617200"/>
                <a:gd name="connsiteY110" fmla="*/ 5959195 h 7813395"/>
                <a:gd name="connsiteX111" fmla="*/ 0 w 10617200"/>
                <a:gd name="connsiteY111" fmla="*/ 6327495 h 7813395"/>
                <a:gd name="connsiteX112" fmla="*/ 139700 w 10617200"/>
                <a:gd name="connsiteY112" fmla="*/ 7495895 h 7813395"/>
                <a:gd name="connsiteX113" fmla="*/ 3429000 w 10617200"/>
                <a:gd name="connsiteY113" fmla="*/ 7279995 h 7813395"/>
                <a:gd name="connsiteX114" fmla="*/ 3632200 w 10617200"/>
                <a:gd name="connsiteY114" fmla="*/ 7305395 h 7813395"/>
                <a:gd name="connsiteX115" fmla="*/ 3949700 w 10617200"/>
                <a:gd name="connsiteY115" fmla="*/ 7483195 h 7813395"/>
                <a:gd name="connsiteX116" fmla="*/ 4559300 w 10617200"/>
                <a:gd name="connsiteY116" fmla="*/ 7813395 h 7813395"/>
                <a:gd name="connsiteX117" fmla="*/ 4838700 w 10617200"/>
                <a:gd name="connsiteY117" fmla="*/ 7787995 h 7813395"/>
                <a:gd name="connsiteX118" fmla="*/ 5003800 w 10617200"/>
                <a:gd name="connsiteY118" fmla="*/ 7711795 h 7813395"/>
                <a:gd name="connsiteX119" fmla="*/ 5130800 w 10617200"/>
                <a:gd name="connsiteY119" fmla="*/ 7711795 h 7813395"/>
                <a:gd name="connsiteX120" fmla="*/ 5207000 w 10617200"/>
                <a:gd name="connsiteY120" fmla="*/ 7749895 h 7813395"/>
                <a:gd name="connsiteX121" fmla="*/ 5613400 w 10617200"/>
                <a:gd name="connsiteY121" fmla="*/ 7495895 h 7813395"/>
                <a:gd name="connsiteX122" fmla="*/ 6159500 w 10617200"/>
                <a:gd name="connsiteY122" fmla="*/ 6136995 h 7813395"/>
                <a:gd name="connsiteX123" fmla="*/ 6223000 w 10617200"/>
                <a:gd name="connsiteY123" fmla="*/ 6124295 h 7813395"/>
                <a:gd name="connsiteX124" fmla="*/ 6299200 w 10617200"/>
                <a:gd name="connsiteY124" fmla="*/ 6187795 h 7813395"/>
                <a:gd name="connsiteX125" fmla="*/ 6350000 w 10617200"/>
                <a:gd name="connsiteY125" fmla="*/ 6225895 h 7813395"/>
                <a:gd name="connsiteX126" fmla="*/ 6477000 w 10617200"/>
                <a:gd name="connsiteY126" fmla="*/ 6213195 h 7813395"/>
                <a:gd name="connsiteX127" fmla="*/ 6540500 w 10617200"/>
                <a:gd name="connsiteY127" fmla="*/ 6136995 h 7813395"/>
                <a:gd name="connsiteX128" fmla="*/ 6565900 w 10617200"/>
                <a:gd name="connsiteY128" fmla="*/ 6098895 h 7813395"/>
                <a:gd name="connsiteX129" fmla="*/ 6705600 w 10617200"/>
                <a:gd name="connsiteY129" fmla="*/ 6048095 h 7813395"/>
                <a:gd name="connsiteX130" fmla="*/ 6794500 w 10617200"/>
                <a:gd name="connsiteY130" fmla="*/ 6111595 h 7813395"/>
                <a:gd name="connsiteX131" fmla="*/ 6845300 w 10617200"/>
                <a:gd name="connsiteY131" fmla="*/ 6136995 h 7813395"/>
                <a:gd name="connsiteX132" fmla="*/ 6908800 w 10617200"/>
                <a:gd name="connsiteY132" fmla="*/ 6048095 h 7813395"/>
                <a:gd name="connsiteX133" fmla="*/ 6908800 w 10617200"/>
                <a:gd name="connsiteY133" fmla="*/ 5933795 h 7813395"/>
                <a:gd name="connsiteX134" fmla="*/ 6807200 w 10617200"/>
                <a:gd name="connsiteY134" fmla="*/ 5908395 h 7813395"/>
                <a:gd name="connsiteX135" fmla="*/ 6794500 w 10617200"/>
                <a:gd name="connsiteY135" fmla="*/ 5844895 h 7813395"/>
                <a:gd name="connsiteX136" fmla="*/ 6756400 w 10617200"/>
                <a:gd name="connsiteY136" fmla="*/ 5806795 h 7813395"/>
                <a:gd name="connsiteX137" fmla="*/ 6667500 w 10617200"/>
                <a:gd name="connsiteY137" fmla="*/ 5717895 h 7813395"/>
                <a:gd name="connsiteX138" fmla="*/ 6731000 w 10617200"/>
                <a:gd name="connsiteY138" fmla="*/ 5641695 h 7813395"/>
                <a:gd name="connsiteX139" fmla="*/ 6858000 w 10617200"/>
                <a:gd name="connsiteY139" fmla="*/ 5413095 h 7813395"/>
                <a:gd name="connsiteX140" fmla="*/ 6946900 w 10617200"/>
                <a:gd name="connsiteY140" fmla="*/ 5197195 h 7813395"/>
                <a:gd name="connsiteX141" fmla="*/ 6997700 w 10617200"/>
                <a:gd name="connsiteY141" fmla="*/ 5120995 h 7813395"/>
                <a:gd name="connsiteX142" fmla="*/ 10617200 w 10617200"/>
                <a:gd name="connsiteY142"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997200 w 10617200"/>
                <a:gd name="connsiteY79" fmla="*/ 5527395 h 7813395"/>
                <a:gd name="connsiteX80" fmla="*/ 3073400 w 10617200"/>
                <a:gd name="connsiteY80" fmla="*/ 5578195 h 7813395"/>
                <a:gd name="connsiteX81" fmla="*/ 3022600 w 10617200"/>
                <a:gd name="connsiteY81" fmla="*/ 5679795 h 7813395"/>
                <a:gd name="connsiteX82" fmla="*/ 2882900 w 10617200"/>
                <a:gd name="connsiteY82" fmla="*/ 5806795 h 7813395"/>
                <a:gd name="connsiteX83" fmla="*/ 2794000 w 10617200"/>
                <a:gd name="connsiteY83" fmla="*/ 5946495 h 7813395"/>
                <a:gd name="connsiteX84" fmla="*/ 2857500 w 10617200"/>
                <a:gd name="connsiteY84" fmla="*/ 5971895 h 7813395"/>
                <a:gd name="connsiteX85" fmla="*/ 2844800 w 10617200"/>
                <a:gd name="connsiteY85" fmla="*/ 6048095 h 7813395"/>
                <a:gd name="connsiteX86" fmla="*/ 2895600 w 10617200"/>
                <a:gd name="connsiteY86" fmla="*/ 6060795 h 7813395"/>
                <a:gd name="connsiteX87" fmla="*/ 2946400 w 10617200"/>
                <a:gd name="connsiteY87" fmla="*/ 6086195 h 7813395"/>
                <a:gd name="connsiteX88" fmla="*/ 2946400 w 10617200"/>
                <a:gd name="connsiteY88" fmla="*/ 6238595 h 7813395"/>
                <a:gd name="connsiteX89" fmla="*/ 2768600 w 10617200"/>
                <a:gd name="connsiteY89" fmla="*/ 6340195 h 7813395"/>
                <a:gd name="connsiteX90" fmla="*/ 2692400 w 10617200"/>
                <a:gd name="connsiteY90" fmla="*/ 6327495 h 7813395"/>
                <a:gd name="connsiteX91" fmla="*/ 2654300 w 10617200"/>
                <a:gd name="connsiteY91" fmla="*/ 6263995 h 7813395"/>
                <a:gd name="connsiteX92" fmla="*/ 2425700 w 10617200"/>
                <a:gd name="connsiteY92" fmla="*/ 6124295 h 7813395"/>
                <a:gd name="connsiteX93" fmla="*/ 2374900 w 10617200"/>
                <a:gd name="connsiteY93" fmla="*/ 6175095 h 7813395"/>
                <a:gd name="connsiteX94" fmla="*/ 2324100 w 10617200"/>
                <a:gd name="connsiteY94" fmla="*/ 6136995 h 7813395"/>
                <a:gd name="connsiteX95" fmla="*/ 2171700 w 10617200"/>
                <a:gd name="connsiteY95" fmla="*/ 5819495 h 7813395"/>
                <a:gd name="connsiteX96" fmla="*/ 2120900 w 10617200"/>
                <a:gd name="connsiteY96" fmla="*/ 5794095 h 7813395"/>
                <a:gd name="connsiteX97" fmla="*/ 2082800 w 10617200"/>
                <a:gd name="connsiteY97" fmla="*/ 5857595 h 7813395"/>
                <a:gd name="connsiteX98" fmla="*/ 1905000 w 10617200"/>
                <a:gd name="connsiteY98" fmla="*/ 5781395 h 7813395"/>
                <a:gd name="connsiteX99" fmla="*/ 1866900 w 10617200"/>
                <a:gd name="connsiteY99" fmla="*/ 5743295 h 7813395"/>
                <a:gd name="connsiteX100" fmla="*/ 1752600 w 10617200"/>
                <a:gd name="connsiteY100" fmla="*/ 5705195 h 7813395"/>
                <a:gd name="connsiteX101" fmla="*/ 1663700 w 10617200"/>
                <a:gd name="connsiteY101" fmla="*/ 5654395 h 7813395"/>
                <a:gd name="connsiteX102" fmla="*/ 1341628 w 10617200"/>
                <a:gd name="connsiteY102" fmla="*/ 5155056 h 7813395"/>
                <a:gd name="connsiteX103" fmla="*/ 1230481 w 10617200"/>
                <a:gd name="connsiteY103" fmla="*/ 5359468 h 7813395"/>
                <a:gd name="connsiteX104" fmla="*/ 1108358 w 10617200"/>
                <a:gd name="connsiteY104" fmla="*/ 5424339 h 7813395"/>
                <a:gd name="connsiteX105" fmla="*/ 977900 w 10617200"/>
                <a:gd name="connsiteY105" fmla="*/ 5527395 h 7813395"/>
                <a:gd name="connsiteX106" fmla="*/ 825500 w 10617200"/>
                <a:gd name="connsiteY106" fmla="*/ 5616295 h 7813395"/>
                <a:gd name="connsiteX107" fmla="*/ 863600 w 10617200"/>
                <a:gd name="connsiteY107" fmla="*/ 5743295 h 7813395"/>
                <a:gd name="connsiteX108" fmla="*/ 787400 w 10617200"/>
                <a:gd name="connsiteY108" fmla="*/ 5832195 h 7813395"/>
                <a:gd name="connsiteX109" fmla="*/ 736600 w 10617200"/>
                <a:gd name="connsiteY109" fmla="*/ 5844895 h 7813395"/>
                <a:gd name="connsiteX110" fmla="*/ 685800 w 10617200"/>
                <a:gd name="connsiteY110" fmla="*/ 5959195 h 7813395"/>
                <a:gd name="connsiteX111" fmla="*/ 0 w 10617200"/>
                <a:gd name="connsiteY111" fmla="*/ 6327495 h 7813395"/>
                <a:gd name="connsiteX112" fmla="*/ 139700 w 10617200"/>
                <a:gd name="connsiteY112" fmla="*/ 7495895 h 7813395"/>
                <a:gd name="connsiteX113" fmla="*/ 3429000 w 10617200"/>
                <a:gd name="connsiteY113" fmla="*/ 7279995 h 7813395"/>
                <a:gd name="connsiteX114" fmla="*/ 3632200 w 10617200"/>
                <a:gd name="connsiteY114" fmla="*/ 7305395 h 7813395"/>
                <a:gd name="connsiteX115" fmla="*/ 3949700 w 10617200"/>
                <a:gd name="connsiteY115" fmla="*/ 7483195 h 7813395"/>
                <a:gd name="connsiteX116" fmla="*/ 4559300 w 10617200"/>
                <a:gd name="connsiteY116" fmla="*/ 7813395 h 7813395"/>
                <a:gd name="connsiteX117" fmla="*/ 4838700 w 10617200"/>
                <a:gd name="connsiteY117" fmla="*/ 7787995 h 7813395"/>
                <a:gd name="connsiteX118" fmla="*/ 5003800 w 10617200"/>
                <a:gd name="connsiteY118" fmla="*/ 7711795 h 7813395"/>
                <a:gd name="connsiteX119" fmla="*/ 5130800 w 10617200"/>
                <a:gd name="connsiteY119" fmla="*/ 7711795 h 7813395"/>
                <a:gd name="connsiteX120" fmla="*/ 5207000 w 10617200"/>
                <a:gd name="connsiteY120" fmla="*/ 7749895 h 7813395"/>
                <a:gd name="connsiteX121" fmla="*/ 5613400 w 10617200"/>
                <a:gd name="connsiteY121" fmla="*/ 7495895 h 7813395"/>
                <a:gd name="connsiteX122" fmla="*/ 6159500 w 10617200"/>
                <a:gd name="connsiteY122" fmla="*/ 6136995 h 7813395"/>
                <a:gd name="connsiteX123" fmla="*/ 6223000 w 10617200"/>
                <a:gd name="connsiteY123" fmla="*/ 6124295 h 7813395"/>
                <a:gd name="connsiteX124" fmla="*/ 6299200 w 10617200"/>
                <a:gd name="connsiteY124" fmla="*/ 6187795 h 7813395"/>
                <a:gd name="connsiteX125" fmla="*/ 6350000 w 10617200"/>
                <a:gd name="connsiteY125" fmla="*/ 6225895 h 7813395"/>
                <a:gd name="connsiteX126" fmla="*/ 6477000 w 10617200"/>
                <a:gd name="connsiteY126" fmla="*/ 6213195 h 7813395"/>
                <a:gd name="connsiteX127" fmla="*/ 6540500 w 10617200"/>
                <a:gd name="connsiteY127" fmla="*/ 6136995 h 7813395"/>
                <a:gd name="connsiteX128" fmla="*/ 6565900 w 10617200"/>
                <a:gd name="connsiteY128" fmla="*/ 6098895 h 7813395"/>
                <a:gd name="connsiteX129" fmla="*/ 6705600 w 10617200"/>
                <a:gd name="connsiteY129" fmla="*/ 6048095 h 7813395"/>
                <a:gd name="connsiteX130" fmla="*/ 6794500 w 10617200"/>
                <a:gd name="connsiteY130" fmla="*/ 6111595 h 7813395"/>
                <a:gd name="connsiteX131" fmla="*/ 6845300 w 10617200"/>
                <a:gd name="connsiteY131" fmla="*/ 6136995 h 7813395"/>
                <a:gd name="connsiteX132" fmla="*/ 6908800 w 10617200"/>
                <a:gd name="connsiteY132" fmla="*/ 6048095 h 7813395"/>
                <a:gd name="connsiteX133" fmla="*/ 6908800 w 10617200"/>
                <a:gd name="connsiteY133" fmla="*/ 5933795 h 7813395"/>
                <a:gd name="connsiteX134" fmla="*/ 6807200 w 10617200"/>
                <a:gd name="connsiteY134" fmla="*/ 5908395 h 7813395"/>
                <a:gd name="connsiteX135" fmla="*/ 6794500 w 10617200"/>
                <a:gd name="connsiteY135" fmla="*/ 5844895 h 7813395"/>
                <a:gd name="connsiteX136" fmla="*/ 6756400 w 10617200"/>
                <a:gd name="connsiteY136" fmla="*/ 5806795 h 7813395"/>
                <a:gd name="connsiteX137" fmla="*/ 6667500 w 10617200"/>
                <a:gd name="connsiteY137" fmla="*/ 5717895 h 7813395"/>
                <a:gd name="connsiteX138" fmla="*/ 6731000 w 10617200"/>
                <a:gd name="connsiteY138" fmla="*/ 5641695 h 7813395"/>
                <a:gd name="connsiteX139" fmla="*/ 6858000 w 10617200"/>
                <a:gd name="connsiteY139" fmla="*/ 5413095 h 7813395"/>
                <a:gd name="connsiteX140" fmla="*/ 6946900 w 10617200"/>
                <a:gd name="connsiteY140" fmla="*/ 5197195 h 7813395"/>
                <a:gd name="connsiteX141" fmla="*/ 6997700 w 10617200"/>
                <a:gd name="connsiteY141" fmla="*/ 5120995 h 7813395"/>
                <a:gd name="connsiteX142" fmla="*/ 10617200 w 10617200"/>
                <a:gd name="connsiteY142"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997200 w 10617200"/>
                <a:gd name="connsiteY79" fmla="*/ 5527395 h 7813395"/>
                <a:gd name="connsiteX80" fmla="*/ 3073400 w 10617200"/>
                <a:gd name="connsiteY80" fmla="*/ 5578195 h 7813395"/>
                <a:gd name="connsiteX81" fmla="*/ 3022600 w 10617200"/>
                <a:gd name="connsiteY81" fmla="*/ 5679795 h 7813395"/>
                <a:gd name="connsiteX82" fmla="*/ 2882900 w 10617200"/>
                <a:gd name="connsiteY82" fmla="*/ 5806795 h 7813395"/>
                <a:gd name="connsiteX83" fmla="*/ 2794000 w 10617200"/>
                <a:gd name="connsiteY83" fmla="*/ 5946495 h 7813395"/>
                <a:gd name="connsiteX84" fmla="*/ 2857500 w 10617200"/>
                <a:gd name="connsiteY84" fmla="*/ 5971895 h 7813395"/>
                <a:gd name="connsiteX85" fmla="*/ 2844800 w 10617200"/>
                <a:gd name="connsiteY85" fmla="*/ 6048095 h 7813395"/>
                <a:gd name="connsiteX86" fmla="*/ 2895600 w 10617200"/>
                <a:gd name="connsiteY86" fmla="*/ 6060795 h 7813395"/>
                <a:gd name="connsiteX87" fmla="*/ 2946400 w 10617200"/>
                <a:gd name="connsiteY87" fmla="*/ 6086195 h 7813395"/>
                <a:gd name="connsiteX88" fmla="*/ 2946400 w 10617200"/>
                <a:gd name="connsiteY88" fmla="*/ 6238595 h 7813395"/>
                <a:gd name="connsiteX89" fmla="*/ 2768600 w 10617200"/>
                <a:gd name="connsiteY89" fmla="*/ 6340195 h 7813395"/>
                <a:gd name="connsiteX90" fmla="*/ 2692400 w 10617200"/>
                <a:gd name="connsiteY90" fmla="*/ 6327495 h 7813395"/>
                <a:gd name="connsiteX91" fmla="*/ 2654300 w 10617200"/>
                <a:gd name="connsiteY91" fmla="*/ 6263995 h 7813395"/>
                <a:gd name="connsiteX92" fmla="*/ 2425700 w 10617200"/>
                <a:gd name="connsiteY92" fmla="*/ 6124295 h 7813395"/>
                <a:gd name="connsiteX93" fmla="*/ 2374900 w 10617200"/>
                <a:gd name="connsiteY93" fmla="*/ 6175095 h 7813395"/>
                <a:gd name="connsiteX94" fmla="*/ 2324100 w 10617200"/>
                <a:gd name="connsiteY94" fmla="*/ 6136995 h 7813395"/>
                <a:gd name="connsiteX95" fmla="*/ 2171700 w 10617200"/>
                <a:gd name="connsiteY95" fmla="*/ 5819495 h 7813395"/>
                <a:gd name="connsiteX96" fmla="*/ 2120900 w 10617200"/>
                <a:gd name="connsiteY96" fmla="*/ 5794095 h 7813395"/>
                <a:gd name="connsiteX97" fmla="*/ 2082800 w 10617200"/>
                <a:gd name="connsiteY97" fmla="*/ 5857595 h 7813395"/>
                <a:gd name="connsiteX98" fmla="*/ 1905000 w 10617200"/>
                <a:gd name="connsiteY98" fmla="*/ 5781395 h 7813395"/>
                <a:gd name="connsiteX99" fmla="*/ 1866900 w 10617200"/>
                <a:gd name="connsiteY99" fmla="*/ 5743295 h 7813395"/>
                <a:gd name="connsiteX100" fmla="*/ 1752600 w 10617200"/>
                <a:gd name="connsiteY100" fmla="*/ 5705195 h 7813395"/>
                <a:gd name="connsiteX101" fmla="*/ 1568604 w 10617200"/>
                <a:gd name="connsiteY101" fmla="*/ 5083630 h 7813395"/>
                <a:gd name="connsiteX102" fmla="*/ 1341628 w 10617200"/>
                <a:gd name="connsiteY102" fmla="*/ 5155056 h 7813395"/>
                <a:gd name="connsiteX103" fmla="*/ 1230481 w 10617200"/>
                <a:gd name="connsiteY103" fmla="*/ 5359468 h 7813395"/>
                <a:gd name="connsiteX104" fmla="*/ 1108358 w 10617200"/>
                <a:gd name="connsiteY104" fmla="*/ 5424339 h 7813395"/>
                <a:gd name="connsiteX105" fmla="*/ 977900 w 10617200"/>
                <a:gd name="connsiteY105" fmla="*/ 5527395 h 7813395"/>
                <a:gd name="connsiteX106" fmla="*/ 825500 w 10617200"/>
                <a:gd name="connsiteY106" fmla="*/ 5616295 h 7813395"/>
                <a:gd name="connsiteX107" fmla="*/ 863600 w 10617200"/>
                <a:gd name="connsiteY107" fmla="*/ 5743295 h 7813395"/>
                <a:gd name="connsiteX108" fmla="*/ 787400 w 10617200"/>
                <a:gd name="connsiteY108" fmla="*/ 5832195 h 7813395"/>
                <a:gd name="connsiteX109" fmla="*/ 736600 w 10617200"/>
                <a:gd name="connsiteY109" fmla="*/ 5844895 h 7813395"/>
                <a:gd name="connsiteX110" fmla="*/ 685800 w 10617200"/>
                <a:gd name="connsiteY110" fmla="*/ 5959195 h 7813395"/>
                <a:gd name="connsiteX111" fmla="*/ 0 w 10617200"/>
                <a:gd name="connsiteY111" fmla="*/ 6327495 h 7813395"/>
                <a:gd name="connsiteX112" fmla="*/ 139700 w 10617200"/>
                <a:gd name="connsiteY112" fmla="*/ 7495895 h 7813395"/>
                <a:gd name="connsiteX113" fmla="*/ 3429000 w 10617200"/>
                <a:gd name="connsiteY113" fmla="*/ 7279995 h 7813395"/>
                <a:gd name="connsiteX114" fmla="*/ 3632200 w 10617200"/>
                <a:gd name="connsiteY114" fmla="*/ 7305395 h 7813395"/>
                <a:gd name="connsiteX115" fmla="*/ 3949700 w 10617200"/>
                <a:gd name="connsiteY115" fmla="*/ 7483195 h 7813395"/>
                <a:gd name="connsiteX116" fmla="*/ 4559300 w 10617200"/>
                <a:gd name="connsiteY116" fmla="*/ 7813395 h 7813395"/>
                <a:gd name="connsiteX117" fmla="*/ 4838700 w 10617200"/>
                <a:gd name="connsiteY117" fmla="*/ 7787995 h 7813395"/>
                <a:gd name="connsiteX118" fmla="*/ 5003800 w 10617200"/>
                <a:gd name="connsiteY118" fmla="*/ 7711795 h 7813395"/>
                <a:gd name="connsiteX119" fmla="*/ 5130800 w 10617200"/>
                <a:gd name="connsiteY119" fmla="*/ 7711795 h 7813395"/>
                <a:gd name="connsiteX120" fmla="*/ 5207000 w 10617200"/>
                <a:gd name="connsiteY120" fmla="*/ 7749895 h 7813395"/>
                <a:gd name="connsiteX121" fmla="*/ 5613400 w 10617200"/>
                <a:gd name="connsiteY121" fmla="*/ 7495895 h 7813395"/>
                <a:gd name="connsiteX122" fmla="*/ 6159500 w 10617200"/>
                <a:gd name="connsiteY122" fmla="*/ 6136995 h 7813395"/>
                <a:gd name="connsiteX123" fmla="*/ 6223000 w 10617200"/>
                <a:gd name="connsiteY123" fmla="*/ 6124295 h 7813395"/>
                <a:gd name="connsiteX124" fmla="*/ 6299200 w 10617200"/>
                <a:gd name="connsiteY124" fmla="*/ 6187795 h 7813395"/>
                <a:gd name="connsiteX125" fmla="*/ 6350000 w 10617200"/>
                <a:gd name="connsiteY125" fmla="*/ 6225895 h 7813395"/>
                <a:gd name="connsiteX126" fmla="*/ 6477000 w 10617200"/>
                <a:gd name="connsiteY126" fmla="*/ 6213195 h 7813395"/>
                <a:gd name="connsiteX127" fmla="*/ 6540500 w 10617200"/>
                <a:gd name="connsiteY127" fmla="*/ 6136995 h 7813395"/>
                <a:gd name="connsiteX128" fmla="*/ 6565900 w 10617200"/>
                <a:gd name="connsiteY128" fmla="*/ 6098895 h 7813395"/>
                <a:gd name="connsiteX129" fmla="*/ 6705600 w 10617200"/>
                <a:gd name="connsiteY129" fmla="*/ 6048095 h 7813395"/>
                <a:gd name="connsiteX130" fmla="*/ 6794500 w 10617200"/>
                <a:gd name="connsiteY130" fmla="*/ 6111595 h 7813395"/>
                <a:gd name="connsiteX131" fmla="*/ 6845300 w 10617200"/>
                <a:gd name="connsiteY131" fmla="*/ 6136995 h 7813395"/>
                <a:gd name="connsiteX132" fmla="*/ 6908800 w 10617200"/>
                <a:gd name="connsiteY132" fmla="*/ 6048095 h 7813395"/>
                <a:gd name="connsiteX133" fmla="*/ 6908800 w 10617200"/>
                <a:gd name="connsiteY133" fmla="*/ 5933795 h 7813395"/>
                <a:gd name="connsiteX134" fmla="*/ 6807200 w 10617200"/>
                <a:gd name="connsiteY134" fmla="*/ 5908395 h 7813395"/>
                <a:gd name="connsiteX135" fmla="*/ 6794500 w 10617200"/>
                <a:gd name="connsiteY135" fmla="*/ 5844895 h 7813395"/>
                <a:gd name="connsiteX136" fmla="*/ 6756400 w 10617200"/>
                <a:gd name="connsiteY136" fmla="*/ 5806795 h 7813395"/>
                <a:gd name="connsiteX137" fmla="*/ 6667500 w 10617200"/>
                <a:gd name="connsiteY137" fmla="*/ 5717895 h 7813395"/>
                <a:gd name="connsiteX138" fmla="*/ 6731000 w 10617200"/>
                <a:gd name="connsiteY138" fmla="*/ 5641695 h 7813395"/>
                <a:gd name="connsiteX139" fmla="*/ 6858000 w 10617200"/>
                <a:gd name="connsiteY139" fmla="*/ 5413095 h 7813395"/>
                <a:gd name="connsiteX140" fmla="*/ 6946900 w 10617200"/>
                <a:gd name="connsiteY140" fmla="*/ 5197195 h 7813395"/>
                <a:gd name="connsiteX141" fmla="*/ 6997700 w 10617200"/>
                <a:gd name="connsiteY141" fmla="*/ 5120995 h 7813395"/>
                <a:gd name="connsiteX142" fmla="*/ 10617200 w 10617200"/>
                <a:gd name="connsiteY142"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997200 w 10617200"/>
                <a:gd name="connsiteY79" fmla="*/ 5527395 h 7813395"/>
                <a:gd name="connsiteX80" fmla="*/ 3073400 w 10617200"/>
                <a:gd name="connsiteY80" fmla="*/ 5578195 h 7813395"/>
                <a:gd name="connsiteX81" fmla="*/ 3022600 w 10617200"/>
                <a:gd name="connsiteY81" fmla="*/ 5679795 h 7813395"/>
                <a:gd name="connsiteX82" fmla="*/ 2882900 w 10617200"/>
                <a:gd name="connsiteY82" fmla="*/ 5806795 h 7813395"/>
                <a:gd name="connsiteX83" fmla="*/ 2794000 w 10617200"/>
                <a:gd name="connsiteY83" fmla="*/ 5946495 h 7813395"/>
                <a:gd name="connsiteX84" fmla="*/ 2857500 w 10617200"/>
                <a:gd name="connsiteY84" fmla="*/ 5971895 h 7813395"/>
                <a:gd name="connsiteX85" fmla="*/ 2844800 w 10617200"/>
                <a:gd name="connsiteY85" fmla="*/ 6048095 h 7813395"/>
                <a:gd name="connsiteX86" fmla="*/ 2895600 w 10617200"/>
                <a:gd name="connsiteY86" fmla="*/ 6060795 h 7813395"/>
                <a:gd name="connsiteX87" fmla="*/ 2946400 w 10617200"/>
                <a:gd name="connsiteY87" fmla="*/ 6086195 h 7813395"/>
                <a:gd name="connsiteX88" fmla="*/ 2946400 w 10617200"/>
                <a:gd name="connsiteY88" fmla="*/ 6238595 h 7813395"/>
                <a:gd name="connsiteX89" fmla="*/ 2768600 w 10617200"/>
                <a:gd name="connsiteY89" fmla="*/ 6340195 h 7813395"/>
                <a:gd name="connsiteX90" fmla="*/ 2692400 w 10617200"/>
                <a:gd name="connsiteY90" fmla="*/ 6327495 h 7813395"/>
                <a:gd name="connsiteX91" fmla="*/ 2654300 w 10617200"/>
                <a:gd name="connsiteY91" fmla="*/ 6263995 h 7813395"/>
                <a:gd name="connsiteX92" fmla="*/ 2425700 w 10617200"/>
                <a:gd name="connsiteY92" fmla="*/ 6124295 h 7813395"/>
                <a:gd name="connsiteX93" fmla="*/ 2374900 w 10617200"/>
                <a:gd name="connsiteY93" fmla="*/ 6175095 h 7813395"/>
                <a:gd name="connsiteX94" fmla="*/ 2324100 w 10617200"/>
                <a:gd name="connsiteY94" fmla="*/ 6136995 h 7813395"/>
                <a:gd name="connsiteX95" fmla="*/ 2171700 w 10617200"/>
                <a:gd name="connsiteY95" fmla="*/ 5819495 h 7813395"/>
                <a:gd name="connsiteX96" fmla="*/ 2120900 w 10617200"/>
                <a:gd name="connsiteY96" fmla="*/ 5794095 h 7813395"/>
                <a:gd name="connsiteX97" fmla="*/ 2082800 w 10617200"/>
                <a:gd name="connsiteY97" fmla="*/ 5857595 h 7813395"/>
                <a:gd name="connsiteX98" fmla="*/ 1905000 w 10617200"/>
                <a:gd name="connsiteY98" fmla="*/ 5781395 h 7813395"/>
                <a:gd name="connsiteX99" fmla="*/ 1866900 w 10617200"/>
                <a:gd name="connsiteY99" fmla="*/ 5743295 h 7813395"/>
                <a:gd name="connsiteX100" fmla="*/ 1831847 w 10617200"/>
                <a:gd name="connsiteY100" fmla="*/ 5261266 h 7813395"/>
                <a:gd name="connsiteX101" fmla="*/ 1568604 w 10617200"/>
                <a:gd name="connsiteY101" fmla="*/ 5083630 h 7813395"/>
                <a:gd name="connsiteX102" fmla="*/ 1341628 w 10617200"/>
                <a:gd name="connsiteY102" fmla="*/ 5155056 h 7813395"/>
                <a:gd name="connsiteX103" fmla="*/ 1230481 w 10617200"/>
                <a:gd name="connsiteY103" fmla="*/ 5359468 h 7813395"/>
                <a:gd name="connsiteX104" fmla="*/ 1108358 w 10617200"/>
                <a:gd name="connsiteY104" fmla="*/ 5424339 h 7813395"/>
                <a:gd name="connsiteX105" fmla="*/ 977900 w 10617200"/>
                <a:gd name="connsiteY105" fmla="*/ 5527395 h 7813395"/>
                <a:gd name="connsiteX106" fmla="*/ 825500 w 10617200"/>
                <a:gd name="connsiteY106" fmla="*/ 5616295 h 7813395"/>
                <a:gd name="connsiteX107" fmla="*/ 863600 w 10617200"/>
                <a:gd name="connsiteY107" fmla="*/ 5743295 h 7813395"/>
                <a:gd name="connsiteX108" fmla="*/ 787400 w 10617200"/>
                <a:gd name="connsiteY108" fmla="*/ 5832195 h 7813395"/>
                <a:gd name="connsiteX109" fmla="*/ 736600 w 10617200"/>
                <a:gd name="connsiteY109" fmla="*/ 5844895 h 7813395"/>
                <a:gd name="connsiteX110" fmla="*/ 685800 w 10617200"/>
                <a:gd name="connsiteY110" fmla="*/ 5959195 h 7813395"/>
                <a:gd name="connsiteX111" fmla="*/ 0 w 10617200"/>
                <a:gd name="connsiteY111" fmla="*/ 6327495 h 7813395"/>
                <a:gd name="connsiteX112" fmla="*/ 139700 w 10617200"/>
                <a:gd name="connsiteY112" fmla="*/ 7495895 h 7813395"/>
                <a:gd name="connsiteX113" fmla="*/ 3429000 w 10617200"/>
                <a:gd name="connsiteY113" fmla="*/ 7279995 h 7813395"/>
                <a:gd name="connsiteX114" fmla="*/ 3632200 w 10617200"/>
                <a:gd name="connsiteY114" fmla="*/ 7305395 h 7813395"/>
                <a:gd name="connsiteX115" fmla="*/ 3949700 w 10617200"/>
                <a:gd name="connsiteY115" fmla="*/ 7483195 h 7813395"/>
                <a:gd name="connsiteX116" fmla="*/ 4559300 w 10617200"/>
                <a:gd name="connsiteY116" fmla="*/ 7813395 h 7813395"/>
                <a:gd name="connsiteX117" fmla="*/ 4838700 w 10617200"/>
                <a:gd name="connsiteY117" fmla="*/ 7787995 h 7813395"/>
                <a:gd name="connsiteX118" fmla="*/ 5003800 w 10617200"/>
                <a:gd name="connsiteY118" fmla="*/ 7711795 h 7813395"/>
                <a:gd name="connsiteX119" fmla="*/ 5130800 w 10617200"/>
                <a:gd name="connsiteY119" fmla="*/ 7711795 h 7813395"/>
                <a:gd name="connsiteX120" fmla="*/ 5207000 w 10617200"/>
                <a:gd name="connsiteY120" fmla="*/ 7749895 h 7813395"/>
                <a:gd name="connsiteX121" fmla="*/ 5613400 w 10617200"/>
                <a:gd name="connsiteY121" fmla="*/ 7495895 h 7813395"/>
                <a:gd name="connsiteX122" fmla="*/ 6159500 w 10617200"/>
                <a:gd name="connsiteY122" fmla="*/ 6136995 h 7813395"/>
                <a:gd name="connsiteX123" fmla="*/ 6223000 w 10617200"/>
                <a:gd name="connsiteY123" fmla="*/ 6124295 h 7813395"/>
                <a:gd name="connsiteX124" fmla="*/ 6299200 w 10617200"/>
                <a:gd name="connsiteY124" fmla="*/ 6187795 h 7813395"/>
                <a:gd name="connsiteX125" fmla="*/ 6350000 w 10617200"/>
                <a:gd name="connsiteY125" fmla="*/ 6225895 h 7813395"/>
                <a:gd name="connsiteX126" fmla="*/ 6477000 w 10617200"/>
                <a:gd name="connsiteY126" fmla="*/ 6213195 h 7813395"/>
                <a:gd name="connsiteX127" fmla="*/ 6540500 w 10617200"/>
                <a:gd name="connsiteY127" fmla="*/ 6136995 h 7813395"/>
                <a:gd name="connsiteX128" fmla="*/ 6565900 w 10617200"/>
                <a:gd name="connsiteY128" fmla="*/ 6098895 h 7813395"/>
                <a:gd name="connsiteX129" fmla="*/ 6705600 w 10617200"/>
                <a:gd name="connsiteY129" fmla="*/ 6048095 h 7813395"/>
                <a:gd name="connsiteX130" fmla="*/ 6794500 w 10617200"/>
                <a:gd name="connsiteY130" fmla="*/ 6111595 h 7813395"/>
                <a:gd name="connsiteX131" fmla="*/ 6845300 w 10617200"/>
                <a:gd name="connsiteY131" fmla="*/ 6136995 h 7813395"/>
                <a:gd name="connsiteX132" fmla="*/ 6908800 w 10617200"/>
                <a:gd name="connsiteY132" fmla="*/ 6048095 h 7813395"/>
                <a:gd name="connsiteX133" fmla="*/ 6908800 w 10617200"/>
                <a:gd name="connsiteY133" fmla="*/ 5933795 h 7813395"/>
                <a:gd name="connsiteX134" fmla="*/ 6807200 w 10617200"/>
                <a:gd name="connsiteY134" fmla="*/ 5908395 h 7813395"/>
                <a:gd name="connsiteX135" fmla="*/ 6794500 w 10617200"/>
                <a:gd name="connsiteY135" fmla="*/ 5844895 h 7813395"/>
                <a:gd name="connsiteX136" fmla="*/ 6756400 w 10617200"/>
                <a:gd name="connsiteY136" fmla="*/ 5806795 h 7813395"/>
                <a:gd name="connsiteX137" fmla="*/ 6667500 w 10617200"/>
                <a:gd name="connsiteY137" fmla="*/ 5717895 h 7813395"/>
                <a:gd name="connsiteX138" fmla="*/ 6731000 w 10617200"/>
                <a:gd name="connsiteY138" fmla="*/ 5641695 h 7813395"/>
                <a:gd name="connsiteX139" fmla="*/ 6858000 w 10617200"/>
                <a:gd name="connsiteY139" fmla="*/ 5413095 h 7813395"/>
                <a:gd name="connsiteX140" fmla="*/ 6946900 w 10617200"/>
                <a:gd name="connsiteY140" fmla="*/ 5197195 h 7813395"/>
                <a:gd name="connsiteX141" fmla="*/ 6997700 w 10617200"/>
                <a:gd name="connsiteY141" fmla="*/ 5120995 h 7813395"/>
                <a:gd name="connsiteX142" fmla="*/ 10617200 w 10617200"/>
                <a:gd name="connsiteY142"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997200 w 10617200"/>
                <a:gd name="connsiteY79" fmla="*/ 5527395 h 7813395"/>
                <a:gd name="connsiteX80" fmla="*/ 3073400 w 10617200"/>
                <a:gd name="connsiteY80" fmla="*/ 5578195 h 7813395"/>
                <a:gd name="connsiteX81" fmla="*/ 3022600 w 10617200"/>
                <a:gd name="connsiteY81" fmla="*/ 5679795 h 7813395"/>
                <a:gd name="connsiteX82" fmla="*/ 2882900 w 10617200"/>
                <a:gd name="connsiteY82" fmla="*/ 5806795 h 7813395"/>
                <a:gd name="connsiteX83" fmla="*/ 2794000 w 10617200"/>
                <a:gd name="connsiteY83" fmla="*/ 5946495 h 7813395"/>
                <a:gd name="connsiteX84" fmla="*/ 2857500 w 10617200"/>
                <a:gd name="connsiteY84" fmla="*/ 5971895 h 7813395"/>
                <a:gd name="connsiteX85" fmla="*/ 2844800 w 10617200"/>
                <a:gd name="connsiteY85" fmla="*/ 6048095 h 7813395"/>
                <a:gd name="connsiteX86" fmla="*/ 2895600 w 10617200"/>
                <a:gd name="connsiteY86" fmla="*/ 6060795 h 7813395"/>
                <a:gd name="connsiteX87" fmla="*/ 2946400 w 10617200"/>
                <a:gd name="connsiteY87" fmla="*/ 6086195 h 7813395"/>
                <a:gd name="connsiteX88" fmla="*/ 2946400 w 10617200"/>
                <a:gd name="connsiteY88" fmla="*/ 6238595 h 7813395"/>
                <a:gd name="connsiteX89" fmla="*/ 2768600 w 10617200"/>
                <a:gd name="connsiteY89" fmla="*/ 6340195 h 7813395"/>
                <a:gd name="connsiteX90" fmla="*/ 2692400 w 10617200"/>
                <a:gd name="connsiteY90" fmla="*/ 6327495 h 7813395"/>
                <a:gd name="connsiteX91" fmla="*/ 2654300 w 10617200"/>
                <a:gd name="connsiteY91" fmla="*/ 6263995 h 7813395"/>
                <a:gd name="connsiteX92" fmla="*/ 2425700 w 10617200"/>
                <a:gd name="connsiteY92" fmla="*/ 6124295 h 7813395"/>
                <a:gd name="connsiteX93" fmla="*/ 2374900 w 10617200"/>
                <a:gd name="connsiteY93" fmla="*/ 6175095 h 7813395"/>
                <a:gd name="connsiteX94" fmla="*/ 2324100 w 10617200"/>
                <a:gd name="connsiteY94" fmla="*/ 6136995 h 7813395"/>
                <a:gd name="connsiteX95" fmla="*/ 2171700 w 10617200"/>
                <a:gd name="connsiteY95" fmla="*/ 5819495 h 7813395"/>
                <a:gd name="connsiteX96" fmla="*/ 2120900 w 10617200"/>
                <a:gd name="connsiteY96" fmla="*/ 5794095 h 7813395"/>
                <a:gd name="connsiteX97" fmla="*/ 2082800 w 10617200"/>
                <a:gd name="connsiteY97" fmla="*/ 5857595 h 7813395"/>
                <a:gd name="connsiteX98" fmla="*/ 1905000 w 10617200"/>
                <a:gd name="connsiteY98" fmla="*/ 5781395 h 7813395"/>
                <a:gd name="connsiteX99" fmla="*/ 2112566 w 10617200"/>
                <a:gd name="connsiteY99" fmla="*/ 5449984 h 7813395"/>
                <a:gd name="connsiteX100" fmla="*/ 1831847 w 10617200"/>
                <a:gd name="connsiteY100" fmla="*/ 5261266 h 7813395"/>
                <a:gd name="connsiteX101" fmla="*/ 1568604 w 10617200"/>
                <a:gd name="connsiteY101" fmla="*/ 5083630 h 7813395"/>
                <a:gd name="connsiteX102" fmla="*/ 1341628 w 10617200"/>
                <a:gd name="connsiteY102" fmla="*/ 5155056 h 7813395"/>
                <a:gd name="connsiteX103" fmla="*/ 1230481 w 10617200"/>
                <a:gd name="connsiteY103" fmla="*/ 5359468 h 7813395"/>
                <a:gd name="connsiteX104" fmla="*/ 1108358 w 10617200"/>
                <a:gd name="connsiteY104" fmla="*/ 5424339 h 7813395"/>
                <a:gd name="connsiteX105" fmla="*/ 977900 w 10617200"/>
                <a:gd name="connsiteY105" fmla="*/ 5527395 h 7813395"/>
                <a:gd name="connsiteX106" fmla="*/ 825500 w 10617200"/>
                <a:gd name="connsiteY106" fmla="*/ 5616295 h 7813395"/>
                <a:gd name="connsiteX107" fmla="*/ 863600 w 10617200"/>
                <a:gd name="connsiteY107" fmla="*/ 5743295 h 7813395"/>
                <a:gd name="connsiteX108" fmla="*/ 787400 w 10617200"/>
                <a:gd name="connsiteY108" fmla="*/ 5832195 h 7813395"/>
                <a:gd name="connsiteX109" fmla="*/ 736600 w 10617200"/>
                <a:gd name="connsiteY109" fmla="*/ 5844895 h 7813395"/>
                <a:gd name="connsiteX110" fmla="*/ 685800 w 10617200"/>
                <a:gd name="connsiteY110" fmla="*/ 5959195 h 7813395"/>
                <a:gd name="connsiteX111" fmla="*/ 0 w 10617200"/>
                <a:gd name="connsiteY111" fmla="*/ 6327495 h 7813395"/>
                <a:gd name="connsiteX112" fmla="*/ 139700 w 10617200"/>
                <a:gd name="connsiteY112" fmla="*/ 7495895 h 7813395"/>
                <a:gd name="connsiteX113" fmla="*/ 3429000 w 10617200"/>
                <a:gd name="connsiteY113" fmla="*/ 7279995 h 7813395"/>
                <a:gd name="connsiteX114" fmla="*/ 3632200 w 10617200"/>
                <a:gd name="connsiteY114" fmla="*/ 7305395 h 7813395"/>
                <a:gd name="connsiteX115" fmla="*/ 3949700 w 10617200"/>
                <a:gd name="connsiteY115" fmla="*/ 7483195 h 7813395"/>
                <a:gd name="connsiteX116" fmla="*/ 4559300 w 10617200"/>
                <a:gd name="connsiteY116" fmla="*/ 7813395 h 7813395"/>
                <a:gd name="connsiteX117" fmla="*/ 4838700 w 10617200"/>
                <a:gd name="connsiteY117" fmla="*/ 7787995 h 7813395"/>
                <a:gd name="connsiteX118" fmla="*/ 5003800 w 10617200"/>
                <a:gd name="connsiteY118" fmla="*/ 7711795 h 7813395"/>
                <a:gd name="connsiteX119" fmla="*/ 5130800 w 10617200"/>
                <a:gd name="connsiteY119" fmla="*/ 7711795 h 7813395"/>
                <a:gd name="connsiteX120" fmla="*/ 5207000 w 10617200"/>
                <a:gd name="connsiteY120" fmla="*/ 7749895 h 7813395"/>
                <a:gd name="connsiteX121" fmla="*/ 5613400 w 10617200"/>
                <a:gd name="connsiteY121" fmla="*/ 7495895 h 7813395"/>
                <a:gd name="connsiteX122" fmla="*/ 6159500 w 10617200"/>
                <a:gd name="connsiteY122" fmla="*/ 6136995 h 7813395"/>
                <a:gd name="connsiteX123" fmla="*/ 6223000 w 10617200"/>
                <a:gd name="connsiteY123" fmla="*/ 6124295 h 7813395"/>
                <a:gd name="connsiteX124" fmla="*/ 6299200 w 10617200"/>
                <a:gd name="connsiteY124" fmla="*/ 6187795 h 7813395"/>
                <a:gd name="connsiteX125" fmla="*/ 6350000 w 10617200"/>
                <a:gd name="connsiteY125" fmla="*/ 6225895 h 7813395"/>
                <a:gd name="connsiteX126" fmla="*/ 6477000 w 10617200"/>
                <a:gd name="connsiteY126" fmla="*/ 6213195 h 7813395"/>
                <a:gd name="connsiteX127" fmla="*/ 6540500 w 10617200"/>
                <a:gd name="connsiteY127" fmla="*/ 6136995 h 7813395"/>
                <a:gd name="connsiteX128" fmla="*/ 6565900 w 10617200"/>
                <a:gd name="connsiteY128" fmla="*/ 6098895 h 7813395"/>
                <a:gd name="connsiteX129" fmla="*/ 6705600 w 10617200"/>
                <a:gd name="connsiteY129" fmla="*/ 6048095 h 7813395"/>
                <a:gd name="connsiteX130" fmla="*/ 6794500 w 10617200"/>
                <a:gd name="connsiteY130" fmla="*/ 6111595 h 7813395"/>
                <a:gd name="connsiteX131" fmla="*/ 6845300 w 10617200"/>
                <a:gd name="connsiteY131" fmla="*/ 6136995 h 7813395"/>
                <a:gd name="connsiteX132" fmla="*/ 6908800 w 10617200"/>
                <a:gd name="connsiteY132" fmla="*/ 6048095 h 7813395"/>
                <a:gd name="connsiteX133" fmla="*/ 6908800 w 10617200"/>
                <a:gd name="connsiteY133" fmla="*/ 5933795 h 7813395"/>
                <a:gd name="connsiteX134" fmla="*/ 6807200 w 10617200"/>
                <a:gd name="connsiteY134" fmla="*/ 5908395 h 7813395"/>
                <a:gd name="connsiteX135" fmla="*/ 6794500 w 10617200"/>
                <a:gd name="connsiteY135" fmla="*/ 5844895 h 7813395"/>
                <a:gd name="connsiteX136" fmla="*/ 6756400 w 10617200"/>
                <a:gd name="connsiteY136" fmla="*/ 5806795 h 7813395"/>
                <a:gd name="connsiteX137" fmla="*/ 6667500 w 10617200"/>
                <a:gd name="connsiteY137" fmla="*/ 5717895 h 7813395"/>
                <a:gd name="connsiteX138" fmla="*/ 6731000 w 10617200"/>
                <a:gd name="connsiteY138" fmla="*/ 5641695 h 7813395"/>
                <a:gd name="connsiteX139" fmla="*/ 6858000 w 10617200"/>
                <a:gd name="connsiteY139" fmla="*/ 5413095 h 7813395"/>
                <a:gd name="connsiteX140" fmla="*/ 6946900 w 10617200"/>
                <a:gd name="connsiteY140" fmla="*/ 5197195 h 7813395"/>
                <a:gd name="connsiteX141" fmla="*/ 6997700 w 10617200"/>
                <a:gd name="connsiteY141" fmla="*/ 5120995 h 7813395"/>
                <a:gd name="connsiteX142" fmla="*/ 10617200 w 10617200"/>
                <a:gd name="connsiteY142"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997200 w 10617200"/>
                <a:gd name="connsiteY79" fmla="*/ 5527395 h 7813395"/>
                <a:gd name="connsiteX80" fmla="*/ 3073400 w 10617200"/>
                <a:gd name="connsiteY80" fmla="*/ 5578195 h 7813395"/>
                <a:gd name="connsiteX81" fmla="*/ 3022600 w 10617200"/>
                <a:gd name="connsiteY81" fmla="*/ 5679795 h 7813395"/>
                <a:gd name="connsiteX82" fmla="*/ 2882900 w 10617200"/>
                <a:gd name="connsiteY82" fmla="*/ 5806795 h 7813395"/>
                <a:gd name="connsiteX83" fmla="*/ 2794000 w 10617200"/>
                <a:gd name="connsiteY83" fmla="*/ 5946495 h 7813395"/>
                <a:gd name="connsiteX84" fmla="*/ 2857500 w 10617200"/>
                <a:gd name="connsiteY84" fmla="*/ 5971895 h 7813395"/>
                <a:gd name="connsiteX85" fmla="*/ 2844800 w 10617200"/>
                <a:gd name="connsiteY85" fmla="*/ 6048095 h 7813395"/>
                <a:gd name="connsiteX86" fmla="*/ 2895600 w 10617200"/>
                <a:gd name="connsiteY86" fmla="*/ 6060795 h 7813395"/>
                <a:gd name="connsiteX87" fmla="*/ 2946400 w 10617200"/>
                <a:gd name="connsiteY87" fmla="*/ 6086195 h 7813395"/>
                <a:gd name="connsiteX88" fmla="*/ 2946400 w 10617200"/>
                <a:gd name="connsiteY88" fmla="*/ 6238595 h 7813395"/>
                <a:gd name="connsiteX89" fmla="*/ 2768600 w 10617200"/>
                <a:gd name="connsiteY89" fmla="*/ 6340195 h 7813395"/>
                <a:gd name="connsiteX90" fmla="*/ 2692400 w 10617200"/>
                <a:gd name="connsiteY90" fmla="*/ 6327495 h 7813395"/>
                <a:gd name="connsiteX91" fmla="*/ 2654300 w 10617200"/>
                <a:gd name="connsiteY91" fmla="*/ 6263995 h 7813395"/>
                <a:gd name="connsiteX92" fmla="*/ 2425700 w 10617200"/>
                <a:gd name="connsiteY92" fmla="*/ 6124295 h 7813395"/>
                <a:gd name="connsiteX93" fmla="*/ 2374900 w 10617200"/>
                <a:gd name="connsiteY93" fmla="*/ 6175095 h 7813395"/>
                <a:gd name="connsiteX94" fmla="*/ 2324100 w 10617200"/>
                <a:gd name="connsiteY94" fmla="*/ 6136995 h 7813395"/>
                <a:gd name="connsiteX95" fmla="*/ 2171700 w 10617200"/>
                <a:gd name="connsiteY95" fmla="*/ 5819495 h 7813395"/>
                <a:gd name="connsiteX96" fmla="*/ 2120900 w 10617200"/>
                <a:gd name="connsiteY96" fmla="*/ 5794095 h 7813395"/>
                <a:gd name="connsiteX97" fmla="*/ 2082800 w 10617200"/>
                <a:gd name="connsiteY97" fmla="*/ 5857595 h 7813395"/>
                <a:gd name="connsiteX98" fmla="*/ 2112566 w 10617200"/>
                <a:gd name="connsiteY98" fmla="*/ 5449984 h 7813395"/>
                <a:gd name="connsiteX99" fmla="*/ 1831847 w 10617200"/>
                <a:gd name="connsiteY99" fmla="*/ 5261266 h 7813395"/>
                <a:gd name="connsiteX100" fmla="*/ 1568604 w 10617200"/>
                <a:gd name="connsiteY100" fmla="*/ 5083630 h 7813395"/>
                <a:gd name="connsiteX101" fmla="*/ 1341628 w 10617200"/>
                <a:gd name="connsiteY101" fmla="*/ 5155056 h 7813395"/>
                <a:gd name="connsiteX102" fmla="*/ 1230481 w 10617200"/>
                <a:gd name="connsiteY102" fmla="*/ 5359468 h 7813395"/>
                <a:gd name="connsiteX103" fmla="*/ 1108358 w 10617200"/>
                <a:gd name="connsiteY103" fmla="*/ 5424339 h 7813395"/>
                <a:gd name="connsiteX104" fmla="*/ 977900 w 10617200"/>
                <a:gd name="connsiteY104" fmla="*/ 5527395 h 7813395"/>
                <a:gd name="connsiteX105" fmla="*/ 825500 w 10617200"/>
                <a:gd name="connsiteY105" fmla="*/ 5616295 h 7813395"/>
                <a:gd name="connsiteX106" fmla="*/ 863600 w 10617200"/>
                <a:gd name="connsiteY106" fmla="*/ 5743295 h 7813395"/>
                <a:gd name="connsiteX107" fmla="*/ 787400 w 10617200"/>
                <a:gd name="connsiteY107" fmla="*/ 5832195 h 7813395"/>
                <a:gd name="connsiteX108" fmla="*/ 736600 w 10617200"/>
                <a:gd name="connsiteY108" fmla="*/ 5844895 h 7813395"/>
                <a:gd name="connsiteX109" fmla="*/ 685800 w 10617200"/>
                <a:gd name="connsiteY109" fmla="*/ 5959195 h 7813395"/>
                <a:gd name="connsiteX110" fmla="*/ 0 w 10617200"/>
                <a:gd name="connsiteY110" fmla="*/ 6327495 h 7813395"/>
                <a:gd name="connsiteX111" fmla="*/ 139700 w 10617200"/>
                <a:gd name="connsiteY111" fmla="*/ 7495895 h 7813395"/>
                <a:gd name="connsiteX112" fmla="*/ 3429000 w 10617200"/>
                <a:gd name="connsiteY112" fmla="*/ 7279995 h 7813395"/>
                <a:gd name="connsiteX113" fmla="*/ 3632200 w 10617200"/>
                <a:gd name="connsiteY113" fmla="*/ 7305395 h 7813395"/>
                <a:gd name="connsiteX114" fmla="*/ 3949700 w 10617200"/>
                <a:gd name="connsiteY114" fmla="*/ 7483195 h 7813395"/>
                <a:gd name="connsiteX115" fmla="*/ 4559300 w 10617200"/>
                <a:gd name="connsiteY115" fmla="*/ 7813395 h 7813395"/>
                <a:gd name="connsiteX116" fmla="*/ 4838700 w 10617200"/>
                <a:gd name="connsiteY116" fmla="*/ 7787995 h 7813395"/>
                <a:gd name="connsiteX117" fmla="*/ 5003800 w 10617200"/>
                <a:gd name="connsiteY117" fmla="*/ 7711795 h 7813395"/>
                <a:gd name="connsiteX118" fmla="*/ 5130800 w 10617200"/>
                <a:gd name="connsiteY118" fmla="*/ 7711795 h 7813395"/>
                <a:gd name="connsiteX119" fmla="*/ 5207000 w 10617200"/>
                <a:gd name="connsiteY119" fmla="*/ 7749895 h 7813395"/>
                <a:gd name="connsiteX120" fmla="*/ 5613400 w 10617200"/>
                <a:gd name="connsiteY120" fmla="*/ 7495895 h 7813395"/>
                <a:gd name="connsiteX121" fmla="*/ 6159500 w 10617200"/>
                <a:gd name="connsiteY121" fmla="*/ 6136995 h 7813395"/>
                <a:gd name="connsiteX122" fmla="*/ 6223000 w 10617200"/>
                <a:gd name="connsiteY122" fmla="*/ 6124295 h 7813395"/>
                <a:gd name="connsiteX123" fmla="*/ 6299200 w 10617200"/>
                <a:gd name="connsiteY123" fmla="*/ 6187795 h 7813395"/>
                <a:gd name="connsiteX124" fmla="*/ 6350000 w 10617200"/>
                <a:gd name="connsiteY124" fmla="*/ 6225895 h 7813395"/>
                <a:gd name="connsiteX125" fmla="*/ 6477000 w 10617200"/>
                <a:gd name="connsiteY125" fmla="*/ 6213195 h 7813395"/>
                <a:gd name="connsiteX126" fmla="*/ 6540500 w 10617200"/>
                <a:gd name="connsiteY126" fmla="*/ 6136995 h 7813395"/>
                <a:gd name="connsiteX127" fmla="*/ 6565900 w 10617200"/>
                <a:gd name="connsiteY127" fmla="*/ 6098895 h 7813395"/>
                <a:gd name="connsiteX128" fmla="*/ 6705600 w 10617200"/>
                <a:gd name="connsiteY128" fmla="*/ 6048095 h 7813395"/>
                <a:gd name="connsiteX129" fmla="*/ 6794500 w 10617200"/>
                <a:gd name="connsiteY129" fmla="*/ 6111595 h 7813395"/>
                <a:gd name="connsiteX130" fmla="*/ 6845300 w 10617200"/>
                <a:gd name="connsiteY130" fmla="*/ 6136995 h 7813395"/>
                <a:gd name="connsiteX131" fmla="*/ 6908800 w 10617200"/>
                <a:gd name="connsiteY131" fmla="*/ 6048095 h 7813395"/>
                <a:gd name="connsiteX132" fmla="*/ 6908800 w 10617200"/>
                <a:gd name="connsiteY132" fmla="*/ 5933795 h 7813395"/>
                <a:gd name="connsiteX133" fmla="*/ 6807200 w 10617200"/>
                <a:gd name="connsiteY133" fmla="*/ 5908395 h 7813395"/>
                <a:gd name="connsiteX134" fmla="*/ 6794500 w 10617200"/>
                <a:gd name="connsiteY134" fmla="*/ 5844895 h 7813395"/>
                <a:gd name="connsiteX135" fmla="*/ 6756400 w 10617200"/>
                <a:gd name="connsiteY135" fmla="*/ 5806795 h 7813395"/>
                <a:gd name="connsiteX136" fmla="*/ 6667500 w 10617200"/>
                <a:gd name="connsiteY136" fmla="*/ 5717895 h 7813395"/>
                <a:gd name="connsiteX137" fmla="*/ 6731000 w 10617200"/>
                <a:gd name="connsiteY137" fmla="*/ 5641695 h 7813395"/>
                <a:gd name="connsiteX138" fmla="*/ 6858000 w 10617200"/>
                <a:gd name="connsiteY138" fmla="*/ 5413095 h 7813395"/>
                <a:gd name="connsiteX139" fmla="*/ 6946900 w 10617200"/>
                <a:gd name="connsiteY139" fmla="*/ 5197195 h 7813395"/>
                <a:gd name="connsiteX140" fmla="*/ 6997700 w 10617200"/>
                <a:gd name="connsiteY140" fmla="*/ 5120995 h 7813395"/>
                <a:gd name="connsiteX141" fmla="*/ 10617200 w 10617200"/>
                <a:gd name="connsiteY141"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997200 w 10617200"/>
                <a:gd name="connsiteY79" fmla="*/ 5527395 h 7813395"/>
                <a:gd name="connsiteX80" fmla="*/ 3073400 w 10617200"/>
                <a:gd name="connsiteY80" fmla="*/ 5578195 h 7813395"/>
                <a:gd name="connsiteX81" fmla="*/ 3022600 w 10617200"/>
                <a:gd name="connsiteY81" fmla="*/ 5679795 h 7813395"/>
                <a:gd name="connsiteX82" fmla="*/ 2882900 w 10617200"/>
                <a:gd name="connsiteY82" fmla="*/ 5806795 h 7813395"/>
                <a:gd name="connsiteX83" fmla="*/ 2794000 w 10617200"/>
                <a:gd name="connsiteY83" fmla="*/ 5946495 h 7813395"/>
                <a:gd name="connsiteX84" fmla="*/ 2857500 w 10617200"/>
                <a:gd name="connsiteY84" fmla="*/ 5971895 h 7813395"/>
                <a:gd name="connsiteX85" fmla="*/ 2844800 w 10617200"/>
                <a:gd name="connsiteY85" fmla="*/ 6048095 h 7813395"/>
                <a:gd name="connsiteX86" fmla="*/ 2895600 w 10617200"/>
                <a:gd name="connsiteY86" fmla="*/ 6060795 h 7813395"/>
                <a:gd name="connsiteX87" fmla="*/ 2946400 w 10617200"/>
                <a:gd name="connsiteY87" fmla="*/ 6086195 h 7813395"/>
                <a:gd name="connsiteX88" fmla="*/ 2946400 w 10617200"/>
                <a:gd name="connsiteY88" fmla="*/ 6238595 h 7813395"/>
                <a:gd name="connsiteX89" fmla="*/ 2768600 w 10617200"/>
                <a:gd name="connsiteY89" fmla="*/ 6340195 h 7813395"/>
                <a:gd name="connsiteX90" fmla="*/ 2692400 w 10617200"/>
                <a:gd name="connsiteY90" fmla="*/ 6327495 h 7813395"/>
                <a:gd name="connsiteX91" fmla="*/ 2654300 w 10617200"/>
                <a:gd name="connsiteY91" fmla="*/ 6263995 h 7813395"/>
                <a:gd name="connsiteX92" fmla="*/ 2425700 w 10617200"/>
                <a:gd name="connsiteY92" fmla="*/ 6124295 h 7813395"/>
                <a:gd name="connsiteX93" fmla="*/ 2374900 w 10617200"/>
                <a:gd name="connsiteY93" fmla="*/ 6175095 h 7813395"/>
                <a:gd name="connsiteX94" fmla="*/ 2324100 w 10617200"/>
                <a:gd name="connsiteY94" fmla="*/ 6136995 h 7813395"/>
                <a:gd name="connsiteX95" fmla="*/ 2171700 w 10617200"/>
                <a:gd name="connsiteY95" fmla="*/ 5819495 h 7813395"/>
                <a:gd name="connsiteX96" fmla="*/ 2120900 w 10617200"/>
                <a:gd name="connsiteY96" fmla="*/ 5794095 h 7813395"/>
                <a:gd name="connsiteX97" fmla="*/ 2112566 w 10617200"/>
                <a:gd name="connsiteY97" fmla="*/ 5449984 h 7813395"/>
                <a:gd name="connsiteX98" fmla="*/ 1831847 w 10617200"/>
                <a:gd name="connsiteY98" fmla="*/ 5261266 h 7813395"/>
                <a:gd name="connsiteX99" fmla="*/ 1568604 w 10617200"/>
                <a:gd name="connsiteY99" fmla="*/ 5083630 h 7813395"/>
                <a:gd name="connsiteX100" fmla="*/ 1341628 w 10617200"/>
                <a:gd name="connsiteY100" fmla="*/ 5155056 h 7813395"/>
                <a:gd name="connsiteX101" fmla="*/ 1230481 w 10617200"/>
                <a:gd name="connsiteY101" fmla="*/ 5359468 h 7813395"/>
                <a:gd name="connsiteX102" fmla="*/ 1108358 w 10617200"/>
                <a:gd name="connsiteY102" fmla="*/ 5424339 h 7813395"/>
                <a:gd name="connsiteX103" fmla="*/ 977900 w 10617200"/>
                <a:gd name="connsiteY103" fmla="*/ 5527395 h 7813395"/>
                <a:gd name="connsiteX104" fmla="*/ 825500 w 10617200"/>
                <a:gd name="connsiteY104" fmla="*/ 5616295 h 7813395"/>
                <a:gd name="connsiteX105" fmla="*/ 863600 w 10617200"/>
                <a:gd name="connsiteY105" fmla="*/ 5743295 h 7813395"/>
                <a:gd name="connsiteX106" fmla="*/ 787400 w 10617200"/>
                <a:gd name="connsiteY106" fmla="*/ 5832195 h 7813395"/>
                <a:gd name="connsiteX107" fmla="*/ 736600 w 10617200"/>
                <a:gd name="connsiteY107" fmla="*/ 5844895 h 7813395"/>
                <a:gd name="connsiteX108" fmla="*/ 685800 w 10617200"/>
                <a:gd name="connsiteY108" fmla="*/ 5959195 h 7813395"/>
                <a:gd name="connsiteX109" fmla="*/ 0 w 10617200"/>
                <a:gd name="connsiteY109" fmla="*/ 6327495 h 7813395"/>
                <a:gd name="connsiteX110" fmla="*/ 139700 w 10617200"/>
                <a:gd name="connsiteY110" fmla="*/ 7495895 h 7813395"/>
                <a:gd name="connsiteX111" fmla="*/ 3429000 w 10617200"/>
                <a:gd name="connsiteY111" fmla="*/ 7279995 h 7813395"/>
                <a:gd name="connsiteX112" fmla="*/ 3632200 w 10617200"/>
                <a:gd name="connsiteY112" fmla="*/ 7305395 h 7813395"/>
                <a:gd name="connsiteX113" fmla="*/ 3949700 w 10617200"/>
                <a:gd name="connsiteY113" fmla="*/ 7483195 h 7813395"/>
                <a:gd name="connsiteX114" fmla="*/ 4559300 w 10617200"/>
                <a:gd name="connsiteY114" fmla="*/ 7813395 h 7813395"/>
                <a:gd name="connsiteX115" fmla="*/ 4838700 w 10617200"/>
                <a:gd name="connsiteY115" fmla="*/ 7787995 h 7813395"/>
                <a:gd name="connsiteX116" fmla="*/ 5003800 w 10617200"/>
                <a:gd name="connsiteY116" fmla="*/ 7711795 h 7813395"/>
                <a:gd name="connsiteX117" fmla="*/ 5130800 w 10617200"/>
                <a:gd name="connsiteY117" fmla="*/ 7711795 h 7813395"/>
                <a:gd name="connsiteX118" fmla="*/ 5207000 w 10617200"/>
                <a:gd name="connsiteY118" fmla="*/ 7749895 h 7813395"/>
                <a:gd name="connsiteX119" fmla="*/ 5613400 w 10617200"/>
                <a:gd name="connsiteY119" fmla="*/ 7495895 h 7813395"/>
                <a:gd name="connsiteX120" fmla="*/ 6159500 w 10617200"/>
                <a:gd name="connsiteY120" fmla="*/ 6136995 h 7813395"/>
                <a:gd name="connsiteX121" fmla="*/ 6223000 w 10617200"/>
                <a:gd name="connsiteY121" fmla="*/ 6124295 h 7813395"/>
                <a:gd name="connsiteX122" fmla="*/ 6299200 w 10617200"/>
                <a:gd name="connsiteY122" fmla="*/ 6187795 h 7813395"/>
                <a:gd name="connsiteX123" fmla="*/ 6350000 w 10617200"/>
                <a:gd name="connsiteY123" fmla="*/ 6225895 h 7813395"/>
                <a:gd name="connsiteX124" fmla="*/ 6477000 w 10617200"/>
                <a:gd name="connsiteY124" fmla="*/ 6213195 h 7813395"/>
                <a:gd name="connsiteX125" fmla="*/ 6540500 w 10617200"/>
                <a:gd name="connsiteY125" fmla="*/ 6136995 h 7813395"/>
                <a:gd name="connsiteX126" fmla="*/ 6565900 w 10617200"/>
                <a:gd name="connsiteY126" fmla="*/ 6098895 h 7813395"/>
                <a:gd name="connsiteX127" fmla="*/ 6705600 w 10617200"/>
                <a:gd name="connsiteY127" fmla="*/ 6048095 h 7813395"/>
                <a:gd name="connsiteX128" fmla="*/ 6794500 w 10617200"/>
                <a:gd name="connsiteY128" fmla="*/ 6111595 h 7813395"/>
                <a:gd name="connsiteX129" fmla="*/ 6845300 w 10617200"/>
                <a:gd name="connsiteY129" fmla="*/ 6136995 h 7813395"/>
                <a:gd name="connsiteX130" fmla="*/ 6908800 w 10617200"/>
                <a:gd name="connsiteY130" fmla="*/ 6048095 h 7813395"/>
                <a:gd name="connsiteX131" fmla="*/ 6908800 w 10617200"/>
                <a:gd name="connsiteY131" fmla="*/ 5933795 h 7813395"/>
                <a:gd name="connsiteX132" fmla="*/ 6807200 w 10617200"/>
                <a:gd name="connsiteY132" fmla="*/ 5908395 h 7813395"/>
                <a:gd name="connsiteX133" fmla="*/ 6794500 w 10617200"/>
                <a:gd name="connsiteY133" fmla="*/ 5844895 h 7813395"/>
                <a:gd name="connsiteX134" fmla="*/ 6756400 w 10617200"/>
                <a:gd name="connsiteY134" fmla="*/ 5806795 h 7813395"/>
                <a:gd name="connsiteX135" fmla="*/ 6667500 w 10617200"/>
                <a:gd name="connsiteY135" fmla="*/ 5717895 h 7813395"/>
                <a:gd name="connsiteX136" fmla="*/ 6731000 w 10617200"/>
                <a:gd name="connsiteY136" fmla="*/ 5641695 h 7813395"/>
                <a:gd name="connsiteX137" fmla="*/ 6858000 w 10617200"/>
                <a:gd name="connsiteY137" fmla="*/ 5413095 h 7813395"/>
                <a:gd name="connsiteX138" fmla="*/ 6946900 w 10617200"/>
                <a:gd name="connsiteY138" fmla="*/ 5197195 h 7813395"/>
                <a:gd name="connsiteX139" fmla="*/ 6997700 w 10617200"/>
                <a:gd name="connsiteY139" fmla="*/ 5120995 h 7813395"/>
                <a:gd name="connsiteX140" fmla="*/ 10617200 w 10617200"/>
                <a:gd name="connsiteY140"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997200 w 10617200"/>
                <a:gd name="connsiteY79" fmla="*/ 5527395 h 7813395"/>
                <a:gd name="connsiteX80" fmla="*/ 3073400 w 10617200"/>
                <a:gd name="connsiteY80" fmla="*/ 5578195 h 7813395"/>
                <a:gd name="connsiteX81" fmla="*/ 3022600 w 10617200"/>
                <a:gd name="connsiteY81" fmla="*/ 5679795 h 7813395"/>
                <a:gd name="connsiteX82" fmla="*/ 2882900 w 10617200"/>
                <a:gd name="connsiteY82" fmla="*/ 5806795 h 7813395"/>
                <a:gd name="connsiteX83" fmla="*/ 2794000 w 10617200"/>
                <a:gd name="connsiteY83" fmla="*/ 5946495 h 7813395"/>
                <a:gd name="connsiteX84" fmla="*/ 2857500 w 10617200"/>
                <a:gd name="connsiteY84" fmla="*/ 5971895 h 7813395"/>
                <a:gd name="connsiteX85" fmla="*/ 2844800 w 10617200"/>
                <a:gd name="connsiteY85" fmla="*/ 6048095 h 7813395"/>
                <a:gd name="connsiteX86" fmla="*/ 2895600 w 10617200"/>
                <a:gd name="connsiteY86" fmla="*/ 6060795 h 7813395"/>
                <a:gd name="connsiteX87" fmla="*/ 2946400 w 10617200"/>
                <a:gd name="connsiteY87" fmla="*/ 6086195 h 7813395"/>
                <a:gd name="connsiteX88" fmla="*/ 2946400 w 10617200"/>
                <a:gd name="connsiteY88" fmla="*/ 6238595 h 7813395"/>
                <a:gd name="connsiteX89" fmla="*/ 2768600 w 10617200"/>
                <a:gd name="connsiteY89" fmla="*/ 6340195 h 7813395"/>
                <a:gd name="connsiteX90" fmla="*/ 2692400 w 10617200"/>
                <a:gd name="connsiteY90" fmla="*/ 6327495 h 7813395"/>
                <a:gd name="connsiteX91" fmla="*/ 2654300 w 10617200"/>
                <a:gd name="connsiteY91" fmla="*/ 6263995 h 7813395"/>
                <a:gd name="connsiteX92" fmla="*/ 2425700 w 10617200"/>
                <a:gd name="connsiteY92" fmla="*/ 6124295 h 7813395"/>
                <a:gd name="connsiteX93" fmla="*/ 2374900 w 10617200"/>
                <a:gd name="connsiteY93" fmla="*/ 6175095 h 7813395"/>
                <a:gd name="connsiteX94" fmla="*/ 2324100 w 10617200"/>
                <a:gd name="connsiteY94" fmla="*/ 6136995 h 7813395"/>
                <a:gd name="connsiteX95" fmla="*/ 2171700 w 10617200"/>
                <a:gd name="connsiteY95" fmla="*/ 5819495 h 7813395"/>
                <a:gd name="connsiteX96" fmla="*/ 2112566 w 10617200"/>
                <a:gd name="connsiteY96" fmla="*/ 5449984 h 7813395"/>
                <a:gd name="connsiteX97" fmla="*/ 1831847 w 10617200"/>
                <a:gd name="connsiteY97" fmla="*/ 5261266 h 7813395"/>
                <a:gd name="connsiteX98" fmla="*/ 1568604 w 10617200"/>
                <a:gd name="connsiteY98" fmla="*/ 5083630 h 7813395"/>
                <a:gd name="connsiteX99" fmla="*/ 1341628 w 10617200"/>
                <a:gd name="connsiteY99" fmla="*/ 5155056 h 7813395"/>
                <a:gd name="connsiteX100" fmla="*/ 1230481 w 10617200"/>
                <a:gd name="connsiteY100" fmla="*/ 5359468 h 7813395"/>
                <a:gd name="connsiteX101" fmla="*/ 1108358 w 10617200"/>
                <a:gd name="connsiteY101" fmla="*/ 5424339 h 7813395"/>
                <a:gd name="connsiteX102" fmla="*/ 977900 w 10617200"/>
                <a:gd name="connsiteY102" fmla="*/ 5527395 h 7813395"/>
                <a:gd name="connsiteX103" fmla="*/ 825500 w 10617200"/>
                <a:gd name="connsiteY103" fmla="*/ 5616295 h 7813395"/>
                <a:gd name="connsiteX104" fmla="*/ 863600 w 10617200"/>
                <a:gd name="connsiteY104" fmla="*/ 5743295 h 7813395"/>
                <a:gd name="connsiteX105" fmla="*/ 787400 w 10617200"/>
                <a:gd name="connsiteY105" fmla="*/ 5832195 h 7813395"/>
                <a:gd name="connsiteX106" fmla="*/ 736600 w 10617200"/>
                <a:gd name="connsiteY106" fmla="*/ 5844895 h 7813395"/>
                <a:gd name="connsiteX107" fmla="*/ 685800 w 10617200"/>
                <a:gd name="connsiteY107" fmla="*/ 5959195 h 7813395"/>
                <a:gd name="connsiteX108" fmla="*/ 0 w 10617200"/>
                <a:gd name="connsiteY108" fmla="*/ 6327495 h 7813395"/>
                <a:gd name="connsiteX109" fmla="*/ 139700 w 10617200"/>
                <a:gd name="connsiteY109" fmla="*/ 7495895 h 7813395"/>
                <a:gd name="connsiteX110" fmla="*/ 3429000 w 10617200"/>
                <a:gd name="connsiteY110" fmla="*/ 7279995 h 7813395"/>
                <a:gd name="connsiteX111" fmla="*/ 3632200 w 10617200"/>
                <a:gd name="connsiteY111" fmla="*/ 7305395 h 7813395"/>
                <a:gd name="connsiteX112" fmla="*/ 3949700 w 10617200"/>
                <a:gd name="connsiteY112" fmla="*/ 7483195 h 7813395"/>
                <a:gd name="connsiteX113" fmla="*/ 4559300 w 10617200"/>
                <a:gd name="connsiteY113" fmla="*/ 7813395 h 7813395"/>
                <a:gd name="connsiteX114" fmla="*/ 4838700 w 10617200"/>
                <a:gd name="connsiteY114" fmla="*/ 7787995 h 7813395"/>
                <a:gd name="connsiteX115" fmla="*/ 5003800 w 10617200"/>
                <a:gd name="connsiteY115" fmla="*/ 7711795 h 7813395"/>
                <a:gd name="connsiteX116" fmla="*/ 5130800 w 10617200"/>
                <a:gd name="connsiteY116" fmla="*/ 7711795 h 7813395"/>
                <a:gd name="connsiteX117" fmla="*/ 5207000 w 10617200"/>
                <a:gd name="connsiteY117" fmla="*/ 7749895 h 7813395"/>
                <a:gd name="connsiteX118" fmla="*/ 5613400 w 10617200"/>
                <a:gd name="connsiteY118" fmla="*/ 7495895 h 7813395"/>
                <a:gd name="connsiteX119" fmla="*/ 6159500 w 10617200"/>
                <a:gd name="connsiteY119" fmla="*/ 6136995 h 7813395"/>
                <a:gd name="connsiteX120" fmla="*/ 6223000 w 10617200"/>
                <a:gd name="connsiteY120" fmla="*/ 6124295 h 7813395"/>
                <a:gd name="connsiteX121" fmla="*/ 6299200 w 10617200"/>
                <a:gd name="connsiteY121" fmla="*/ 6187795 h 7813395"/>
                <a:gd name="connsiteX122" fmla="*/ 6350000 w 10617200"/>
                <a:gd name="connsiteY122" fmla="*/ 6225895 h 7813395"/>
                <a:gd name="connsiteX123" fmla="*/ 6477000 w 10617200"/>
                <a:gd name="connsiteY123" fmla="*/ 6213195 h 7813395"/>
                <a:gd name="connsiteX124" fmla="*/ 6540500 w 10617200"/>
                <a:gd name="connsiteY124" fmla="*/ 6136995 h 7813395"/>
                <a:gd name="connsiteX125" fmla="*/ 6565900 w 10617200"/>
                <a:gd name="connsiteY125" fmla="*/ 6098895 h 7813395"/>
                <a:gd name="connsiteX126" fmla="*/ 6705600 w 10617200"/>
                <a:gd name="connsiteY126" fmla="*/ 6048095 h 7813395"/>
                <a:gd name="connsiteX127" fmla="*/ 6794500 w 10617200"/>
                <a:gd name="connsiteY127" fmla="*/ 6111595 h 7813395"/>
                <a:gd name="connsiteX128" fmla="*/ 6845300 w 10617200"/>
                <a:gd name="connsiteY128" fmla="*/ 6136995 h 7813395"/>
                <a:gd name="connsiteX129" fmla="*/ 6908800 w 10617200"/>
                <a:gd name="connsiteY129" fmla="*/ 6048095 h 7813395"/>
                <a:gd name="connsiteX130" fmla="*/ 6908800 w 10617200"/>
                <a:gd name="connsiteY130" fmla="*/ 5933795 h 7813395"/>
                <a:gd name="connsiteX131" fmla="*/ 6807200 w 10617200"/>
                <a:gd name="connsiteY131" fmla="*/ 5908395 h 7813395"/>
                <a:gd name="connsiteX132" fmla="*/ 6794500 w 10617200"/>
                <a:gd name="connsiteY132" fmla="*/ 5844895 h 7813395"/>
                <a:gd name="connsiteX133" fmla="*/ 6756400 w 10617200"/>
                <a:gd name="connsiteY133" fmla="*/ 5806795 h 7813395"/>
                <a:gd name="connsiteX134" fmla="*/ 6667500 w 10617200"/>
                <a:gd name="connsiteY134" fmla="*/ 5717895 h 7813395"/>
                <a:gd name="connsiteX135" fmla="*/ 6731000 w 10617200"/>
                <a:gd name="connsiteY135" fmla="*/ 5641695 h 7813395"/>
                <a:gd name="connsiteX136" fmla="*/ 6858000 w 10617200"/>
                <a:gd name="connsiteY136" fmla="*/ 5413095 h 7813395"/>
                <a:gd name="connsiteX137" fmla="*/ 6946900 w 10617200"/>
                <a:gd name="connsiteY137" fmla="*/ 5197195 h 7813395"/>
                <a:gd name="connsiteX138" fmla="*/ 6997700 w 10617200"/>
                <a:gd name="connsiteY138" fmla="*/ 5120995 h 7813395"/>
                <a:gd name="connsiteX139" fmla="*/ 10617200 w 10617200"/>
                <a:gd name="connsiteY139"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997200 w 10617200"/>
                <a:gd name="connsiteY79" fmla="*/ 5527395 h 7813395"/>
                <a:gd name="connsiteX80" fmla="*/ 3073400 w 10617200"/>
                <a:gd name="connsiteY80" fmla="*/ 5578195 h 7813395"/>
                <a:gd name="connsiteX81" fmla="*/ 3022600 w 10617200"/>
                <a:gd name="connsiteY81" fmla="*/ 5679795 h 7813395"/>
                <a:gd name="connsiteX82" fmla="*/ 2882900 w 10617200"/>
                <a:gd name="connsiteY82" fmla="*/ 5806795 h 7813395"/>
                <a:gd name="connsiteX83" fmla="*/ 2794000 w 10617200"/>
                <a:gd name="connsiteY83" fmla="*/ 5946495 h 7813395"/>
                <a:gd name="connsiteX84" fmla="*/ 2857500 w 10617200"/>
                <a:gd name="connsiteY84" fmla="*/ 5971895 h 7813395"/>
                <a:gd name="connsiteX85" fmla="*/ 2844800 w 10617200"/>
                <a:gd name="connsiteY85" fmla="*/ 6048095 h 7813395"/>
                <a:gd name="connsiteX86" fmla="*/ 2895600 w 10617200"/>
                <a:gd name="connsiteY86" fmla="*/ 6060795 h 7813395"/>
                <a:gd name="connsiteX87" fmla="*/ 2946400 w 10617200"/>
                <a:gd name="connsiteY87" fmla="*/ 6086195 h 7813395"/>
                <a:gd name="connsiteX88" fmla="*/ 2946400 w 10617200"/>
                <a:gd name="connsiteY88" fmla="*/ 6238595 h 7813395"/>
                <a:gd name="connsiteX89" fmla="*/ 2768600 w 10617200"/>
                <a:gd name="connsiteY89" fmla="*/ 6340195 h 7813395"/>
                <a:gd name="connsiteX90" fmla="*/ 2692400 w 10617200"/>
                <a:gd name="connsiteY90" fmla="*/ 6327495 h 7813395"/>
                <a:gd name="connsiteX91" fmla="*/ 2654300 w 10617200"/>
                <a:gd name="connsiteY91" fmla="*/ 6263995 h 7813395"/>
                <a:gd name="connsiteX92" fmla="*/ 2425700 w 10617200"/>
                <a:gd name="connsiteY92" fmla="*/ 6124295 h 7813395"/>
                <a:gd name="connsiteX93" fmla="*/ 2374900 w 10617200"/>
                <a:gd name="connsiteY93" fmla="*/ 6175095 h 7813395"/>
                <a:gd name="connsiteX94" fmla="*/ 2324100 w 10617200"/>
                <a:gd name="connsiteY94" fmla="*/ 6136995 h 7813395"/>
                <a:gd name="connsiteX95" fmla="*/ 2112566 w 10617200"/>
                <a:gd name="connsiteY95" fmla="*/ 5449984 h 7813395"/>
                <a:gd name="connsiteX96" fmla="*/ 1831847 w 10617200"/>
                <a:gd name="connsiteY96" fmla="*/ 5261266 h 7813395"/>
                <a:gd name="connsiteX97" fmla="*/ 1568604 w 10617200"/>
                <a:gd name="connsiteY97" fmla="*/ 5083630 h 7813395"/>
                <a:gd name="connsiteX98" fmla="*/ 1341628 w 10617200"/>
                <a:gd name="connsiteY98" fmla="*/ 5155056 h 7813395"/>
                <a:gd name="connsiteX99" fmla="*/ 1230481 w 10617200"/>
                <a:gd name="connsiteY99" fmla="*/ 5359468 h 7813395"/>
                <a:gd name="connsiteX100" fmla="*/ 1108358 w 10617200"/>
                <a:gd name="connsiteY100" fmla="*/ 5424339 h 7813395"/>
                <a:gd name="connsiteX101" fmla="*/ 977900 w 10617200"/>
                <a:gd name="connsiteY101" fmla="*/ 5527395 h 7813395"/>
                <a:gd name="connsiteX102" fmla="*/ 825500 w 10617200"/>
                <a:gd name="connsiteY102" fmla="*/ 5616295 h 7813395"/>
                <a:gd name="connsiteX103" fmla="*/ 863600 w 10617200"/>
                <a:gd name="connsiteY103" fmla="*/ 5743295 h 7813395"/>
                <a:gd name="connsiteX104" fmla="*/ 787400 w 10617200"/>
                <a:gd name="connsiteY104" fmla="*/ 5832195 h 7813395"/>
                <a:gd name="connsiteX105" fmla="*/ 736600 w 10617200"/>
                <a:gd name="connsiteY105" fmla="*/ 5844895 h 7813395"/>
                <a:gd name="connsiteX106" fmla="*/ 685800 w 10617200"/>
                <a:gd name="connsiteY106" fmla="*/ 5959195 h 7813395"/>
                <a:gd name="connsiteX107" fmla="*/ 0 w 10617200"/>
                <a:gd name="connsiteY107" fmla="*/ 6327495 h 7813395"/>
                <a:gd name="connsiteX108" fmla="*/ 139700 w 10617200"/>
                <a:gd name="connsiteY108" fmla="*/ 7495895 h 7813395"/>
                <a:gd name="connsiteX109" fmla="*/ 3429000 w 10617200"/>
                <a:gd name="connsiteY109" fmla="*/ 7279995 h 7813395"/>
                <a:gd name="connsiteX110" fmla="*/ 3632200 w 10617200"/>
                <a:gd name="connsiteY110" fmla="*/ 7305395 h 7813395"/>
                <a:gd name="connsiteX111" fmla="*/ 3949700 w 10617200"/>
                <a:gd name="connsiteY111" fmla="*/ 7483195 h 7813395"/>
                <a:gd name="connsiteX112" fmla="*/ 4559300 w 10617200"/>
                <a:gd name="connsiteY112" fmla="*/ 7813395 h 7813395"/>
                <a:gd name="connsiteX113" fmla="*/ 4838700 w 10617200"/>
                <a:gd name="connsiteY113" fmla="*/ 7787995 h 7813395"/>
                <a:gd name="connsiteX114" fmla="*/ 5003800 w 10617200"/>
                <a:gd name="connsiteY114" fmla="*/ 7711795 h 7813395"/>
                <a:gd name="connsiteX115" fmla="*/ 5130800 w 10617200"/>
                <a:gd name="connsiteY115" fmla="*/ 7711795 h 7813395"/>
                <a:gd name="connsiteX116" fmla="*/ 5207000 w 10617200"/>
                <a:gd name="connsiteY116" fmla="*/ 7749895 h 7813395"/>
                <a:gd name="connsiteX117" fmla="*/ 5613400 w 10617200"/>
                <a:gd name="connsiteY117" fmla="*/ 7495895 h 7813395"/>
                <a:gd name="connsiteX118" fmla="*/ 6159500 w 10617200"/>
                <a:gd name="connsiteY118" fmla="*/ 6136995 h 7813395"/>
                <a:gd name="connsiteX119" fmla="*/ 6223000 w 10617200"/>
                <a:gd name="connsiteY119" fmla="*/ 6124295 h 7813395"/>
                <a:gd name="connsiteX120" fmla="*/ 6299200 w 10617200"/>
                <a:gd name="connsiteY120" fmla="*/ 6187795 h 7813395"/>
                <a:gd name="connsiteX121" fmla="*/ 6350000 w 10617200"/>
                <a:gd name="connsiteY121" fmla="*/ 6225895 h 7813395"/>
                <a:gd name="connsiteX122" fmla="*/ 6477000 w 10617200"/>
                <a:gd name="connsiteY122" fmla="*/ 6213195 h 7813395"/>
                <a:gd name="connsiteX123" fmla="*/ 6540500 w 10617200"/>
                <a:gd name="connsiteY123" fmla="*/ 6136995 h 7813395"/>
                <a:gd name="connsiteX124" fmla="*/ 6565900 w 10617200"/>
                <a:gd name="connsiteY124" fmla="*/ 6098895 h 7813395"/>
                <a:gd name="connsiteX125" fmla="*/ 6705600 w 10617200"/>
                <a:gd name="connsiteY125" fmla="*/ 6048095 h 7813395"/>
                <a:gd name="connsiteX126" fmla="*/ 6794500 w 10617200"/>
                <a:gd name="connsiteY126" fmla="*/ 6111595 h 7813395"/>
                <a:gd name="connsiteX127" fmla="*/ 6845300 w 10617200"/>
                <a:gd name="connsiteY127" fmla="*/ 6136995 h 7813395"/>
                <a:gd name="connsiteX128" fmla="*/ 6908800 w 10617200"/>
                <a:gd name="connsiteY128" fmla="*/ 6048095 h 7813395"/>
                <a:gd name="connsiteX129" fmla="*/ 6908800 w 10617200"/>
                <a:gd name="connsiteY129" fmla="*/ 5933795 h 7813395"/>
                <a:gd name="connsiteX130" fmla="*/ 6807200 w 10617200"/>
                <a:gd name="connsiteY130" fmla="*/ 5908395 h 7813395"/>
                <a:gd name="connsiteX131" fmla="*/ 6794500 w 10617200"/>
                <a:gd name="connsiteY131" fmla="*/ 5844895 h 7813395"/>
                <a:gd name="connsiteX132" fmla="*/ 6756400 w 10617200"/>
                <a:gd name="connsiteY132" fmla="*/ 5806795 h 7813395"/>
                <a:gd name="connsiteX133" fmla="*/ 6667500 w 10617200"/>
                <a:gd name="connsiteY133" fmla="*/ 5717895 h 7813395"/>
                <a:gd name="connsiteX134" fmla="*/ 6731000 w 10617200"/>
                <a:gd name="connsiteY134" fmla="*/ 5641695 h 7813395"/>
                <a:gd name="connsiteX135" fmla="*/ 6858000 w 10617200"/>
                <a:gd name="connsiteY135" fmla="*/ 5413095 h 7813395"/>
                <a:gd name="connsiteX136" fmla="*/ 6946900 w 10617200"/>
                <a:gd name="connsiteY136" fmla="*/ 5197195 h 7813395"/>
                <a:gd name="connsiteX137" fmla="*/ 6997700 w 10617200"/>
                <a:gd name="connsiteY137" fmla="*/ 5120995 h 7813395"/>
                <a:gd name="connsiteX138" fmla="*/ 10617200 w 10617200"/>
                <a:gd name="connsiteY138"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997200 w 10617200"/>
                <a:gd name="connsiteY79" fmla="*/ 5527395 h 7813395"/>
                <a:gd name="connsiteX80" fmla="*/ 3073400 w 10617200"/>
                <a:gd name="connsiteY80" fmla="*/ 5578195 h 7813395"/>
                <a:gd name="connsiteX81" fmla="*/ 3022600 w 10617200"/>
                <a:gd name="connsiteY81" fmla="*/ 5679795 h 7813395"/>
                <a:gd name="connsiteX82" fmla="*/ 2882900 w 10617200"/>
                <a:gd name="connsiteY82" fmla="*/ 5806795 h 7813395"/>
                <a:gd name="connsiteX83" fmla="*/ 2794000 w 10617200"/>
                <a:gd name="connsiteY83" fmla="*/ 5946495 h 7813395"/>
                <a:gd name="connsiteX84" fmla="*/ 2857500 w 10617200"/>
                <a:gd name="connsiteY84" fmla="*/ 5971895 h 7813395"/>
                <a:gd name="connsiteX85" fmla="*/ 2844800 w 10617200"/>
                <a:gd name="connsiteY85" fmla="*/ 6048095 h 7813395"/>
                <a:gd name="connsiteX86" fmla="*/ 2895600 w 10617200"/>
                <a:gd name="connsiteY86" fmla="*/ 6060795 h 7813395"/>
                <a:gd name="connsiteX87" fmla="*/ 2946400 w 10617200"/>
                <a:gd name="connsiteY87" fmla="*/ 6086195 h 7813395"/>
                <a:gd name="connsiteX88" fmla="*/ 2946400 w 10617200"/>
                <a:gd name="connsiteY88" fmla="*/ 6238595 h 7813395"/>
                <a:gd name="connsiteX89" fmla="*/ 2768600 w 10617200"/>
                <a:gd name="connsiteY89" fmla="*/ 6340195 h 7813395"/>
                <a:gd name="connsiteX90" fmla="*/ 2692400 w 10617200"/>
                <a:gd name="connsiteY90" fmla="*/ 6327495 h 7813395"/>
                <a:gd name="connsiteX91" fmla="*/ 2654300 w 10617200"/>
                <a:gd name="connsiteY91" fmla="*/ 6263995 h 7813395"/>
                <a:gd name="connsiteX92" fmla="*/ 2425700 w 10617200"/>
                <a:gd name="connsiteY92" fmla="*/ 6124295 h 7813395"/>
                <a:gd name="connsiteX93" fmla="*/ 2374900 w 10617200"/>
                <a:gd name="connsiteY93" fmla="*/ 6175095 h 7813395"/>
                <a:gd name="connsiteX94" fmla="*/ 2112566 w 10617200"/>
                <a:gd name="connsiteY94" fmla="*/ 5449984 h 7813395"/>
                <a:gd name="connsiteX95" fmla="*/ 1831847 w 10617200"/>
                <a:gd name="connsiteY95" fmla="*/ 5261266 h 7813395"/>
                <a:gd name="connsiteX96" fmla="*/ 1568604 w 10617200"/>
                <a:gd name="connsiteY96" fmla="*/ 5083630 h 7813395"/>
                <a:gd name="connsiteX97" fmla="*/ 1341628 w 10617200"/>
                <a:gd name="connsiteY97" fmla="*/ 5155056 h 7813395"/>
                <a:gd name="connsiteX98" fmla="*/ 1230481 w 10617200"/>
                <a:gd name="connsiteY98" fmla="*/ 5359468 h 7813395"/>
                <a:gd name="connsiteX99" fmla="*/ 1108358 w 10617200"/>
                <a:gd name="connsiteY99" fmla="*/ 5424339 h 7813395"/>
                <a:gd name="connsiteX100" fmla="*/ 977900 w 10617200"/>
                <a:gd name="connsiteY100" fmla="*/ 5527395 h 7813395"/>
                <a:gd name="connsiteX101" fmla="*/ 825500 w 10617200"/>
                <a:gd name="connsiteY101" fmla="*/ 5616295 h 7813395"/>
                <a:gd name="connsiteX102" fmla="*/ 863600 w 10617200"/>
                <a:gd name="connsiteY102" fmla="*/ 5743295 h 7813395"/>
                <a:gd name="connsiteX103" fmla="*/ 787400 w 10617200"/>
                <a:gd name="connsiteY103" fmla="*/ 5832195 h 7813395"/>
                <a:gd name="connsiteX104" fmla="*/ 736600 w 10617200"/>
                <a:gd name="connsiteY104" fmla="*/ 5844895 h 7813395"/>
                <a:gd name="connsiteX105" fmla="*/ 685800 w 10617200"/>
                <a:gd name="connsiteY105" fmla="*/ 5959195 h 7813395"/>
                <a:gd name="connsiteX106" fmla="*/ 0 w 10617200"/>
                <a:gd name="connsiteY106" fmla="*/ 6327495 h 7813395"/>
                <a:gd name="connsiteX107" fmla="*/ 139700 w 10617200"/>
                <a:gd name="connsiteY107" fmla="*/ 7495895 h 7813395"/>
                <a:gd name="connsiteX108" fmla="*/ 3429000 w 10617200"/>
                <a:gd name="connsiteY108" fmla="*/ 7279995 h 7813395"/>
                <a:gd name="connsiteX109" fmla="*/ 3632200 w 10617200"/>
                <a:gd name="connsiteY109" fmla="*/ 7305395 h 7813395"/>
                <a:gd name="connsiteX110" fmla="*/ 3949700 w 10617200"/>
                <a:gd name="connsiteY110" fmla="*/ 7483195 h 7813395"/>
                <a:gd name="connsiteX111" fmla="*/ 4559300 w 10617200"/>
                <a:gd name="connsiteY111" fmla="*/ 7813395 h 7813395"/>
                <a:gd name="connsiteX112" fmla="*/ 4838700 w 10617200"/>
                <a:gd name="connsiteY112" fmla="*/ 7787995 h 7813395"/>
                <a:gd name="connsiteX113" fmla="*/ 5003800 w 10617200"/>
                <a:gd name="connsiteY113" fmla="*/ 7711795 h 7813395"/>
                <a:gd name="connsiteX114" fmla="*/ 5130800 w 10617200"/>
                <a:gd name="connsiteY114" fmla="*/ 7711795 h 7813395"/>
                <a:gd name="connsiteX115" fmla="*/ 5207000 w 10617200"/>
                <a:gd name="connsiteY115" fmla="*/ 7749895 h 7813395"/>
                <a:gd name="connsiteX116" fmla="*/ 5613400 w 10617200"/>
                <a:gd name="connsiteY116" fmla="*/ 7495895 h 7813395"/>
                <a:gd name="connsiteX117" fmla="*/ 6159500 w 10617200"/>
                <a:gd name="connsiteY117" fmla="*/ 6136995 h 7813395"/>
                <a:gd name="connsiteX118" fmla="*/ 6223000 w 10617200"/>
                <a:gd name="connsiteY118" fmla="*/ 6124295 h 7813395"/>
                <a:gd name="connsiteX119" fmla="*/ 6299200 w 10617200"/>
                <a:gd name="connsiteY119" fmla="*/ 6187795 h 7813395"/>
                <a:gd name="connsiteX120" fmla="*/ 6350000 w 10617200"/>
                <a:gd name="connsiteY120" fmla="*/ 6225895 h 7813395"/>
                <a:gd name="connsiteX121" fmla="*/ 6477000 w 10617200"/>
                <a:gd name="connsiteY121" fmla="*/ 6213195 h 7813395"/>
                <a:gd name="connsiteX122" fmla="*/ 6540500 w 10617200"/>
                <a:gd name="connsiteY122" fmla="*/ 6136995 h 7813395"/>
                <a:gd name="connsiteX123" fmla="*/ 6565900 w 10617200"/>
                <a:gd name="connsiteY123" fmla="*/ 6098895 h 7813395"/>
                <a:gd name="connsiteX124" fmla="*/ 6705600 w 10617200"/>
                <a:gd name="connsiteY124" fmla="*/ 6048095 h 7813395"/>
                <a:gd name="connsiteX125" fmla="*/ 6794500 w 10617200"/>
                <a:gd name="connsiteY125" fmla="*/ 6111595 h 7813395"/>
                <a:gd name="connsiteX126" fmla="*/ 6845300 w 10617200"/>
                <a:gd name="connsiteY126" fmla="*/ 6136995 h 7813395"/>
                <a:gd name="connsiteX127" fmla="*/ 6908800 w 10617200"/>
                <a:gd name="connsiteY127" fmla="*/ 6048095 h 7813395"/>
                <a:gd name="connsiteX128" fmla="*/ 6908800 w 10617200"/>
                <a:gd name="connsiteY128" fmla="*/ 5933795 h 7813395"/>
                <a:gd name="connsiteX129" fmla="*/ 6807200 w 10617200"/>
                <a:gd name="connsiteY129" fmla="*/ 5908395 h 7813395"/>
                <a:gd name="connsiteX130" fmla="*/ 6794500 w 10617200"/>
                <a:gd name="connsiteY130" fmla="*/ 5844895 h 7813395"/>
                <a:gd name="connsiteX131" fmla="*/ 6756400 w 10617200"/>
                <a:gd name="connsiteY131" fmla="*/ 5806795 h 7813395"/>
                <a:gd name="connsiteX132" fmla="*/ 6667500 w 10617200"/>
                <a:gd name="connsiteY132" fmla="*/ 5717895 h 7813395"/>
                <a:gd name="connsiteX133" fmla="*/ 6731000 w 10617200"/>
                <a:gd name="connsiteY133" fmla="*/ 5641695 h 7813395"/>
                <a:gd name="connsiteX134" fmla="*/ 6858000 w 10617200"/>
                <a:gd name="connsiteY134" fmla="*/ 5413095 h 7813395"/>
                <a:gd name="connsiteX135" fmla="*/ 6946900 w 10617200"/>
                <a:gd name="connsiteY135" fmla="*/ 5197195 h 7813395"/>
                <a:gd name="connsiteX136" fmla="*/ 6997700 w 10617200"/>
                <a:gd name="connsiteY136" fmla="*/ 5120995 h 7813395"/>
                <a:gd name="connsiteX137" fmla="*/ 10617200 w 10617200"/>
                <a:gd name="connsiteY137"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997200 w 10617200"/>
                <a:gd name="connsiteY79" fmla="*/ 5527395 h 7813395"/>
                <a:gd name="connsiteX80" fmla="*/ 3073400 w 10617200"/>
                <a:gd name="connsiteY80" fmla="*/ 5578195 h 7813395"/>
                <a:gd name="connsiteX81" fmla="*/ 3022600 w 10617200"/>
                <a:gd name="connsiteY81" fmla="*/ 5679795 h 7813395"/>
                <a:gd name="connsiteX82" fmla="*/ 2882900 w 10617200"/>
                <a:gd name="connsiteY82" fmla="*/ 5806795 h 7813395"/>
                <a:gd name="connsiteX83" fmla="*/ 2794000 w 10617200"/>
                <a:gd name="connsiteY83" fmla="*/ 5946495 h 7813395"/>
                <a:gd name="connsiteX84" fmla="*/ 2857500 w 10617200"/>
                <a:gd name="connsiteY84" fmla="*/ 5971895 h 7813395"/>
                <a:gd name="connsiteX85" fmla="*/ 2844800 w 10617200"/>
                <a:gd name="connsiteY85" fmla="*/ 6048095 h 7813395"/>
                <a:gd name="connsiteX86" fmla="*/ 2895600 w 10617200"/>
                <a:gd name="connsiteY86" fmla="*/ 6060795 h 7813395"/>
                <a:gd name="connsiteX87" fmla="*/ 2946400 w 10617200"/>
                <a:gd name="connsiteY87" fmla="*/ 6086195 h 7813395"/>
                <a:gd name="connsiteX88" fmla="*/ 2946400 w 10617200"/>
                <a:gd name="connsiteY88" fmla="*/ 6238595 h 7813395"/>
                <a:gd name="connsiteX89" fmla="*/ 2768600 w 10617200"/>
                <a:gd name="connsiteY89" fmla="*/ 6340195 h 7813395"/>
                <a:gd name="connsiteX90" fmla="*/ 2692400 w 10617200"/>
                <a:gd name="connsiteY90" fmla="*/ 6327495 h 7813395"/>
                <a:gd name="connsiteX91" fmla="*/ 2654300 w 10617200"/>
                <a:gd name="connsiteY91" fmla="*/ 6263995 h 7813395"/>
                <a:gd name="connsiteX92" fmla="*/ 2425700 w 10617200"/>
                <a:gd name="connsiteY92" fmla="*/ 6124295 h 7813395"/>
                <a:gd name="connsiteX93" fmla="*/ 2112566 w 10617200"/>
                <a:gd name="connsiteY93" fmla="*/ 5449984 h 7813395"/>
                <a:gd name="connsiteX94" fmla="*/ 1831847 w 10617200"/>
                <a:gd name="connsiteY94" fmla="*/ 5261266 h 7813395"/>
                <a:gd name="connsiteX95" fmla="*/ 1568604 w 10617200"/>
                <a:gd name="connsiteY95" fmla="*/ 5083630 h 7813395"/>
                <a:gd name="connsiteX96" fmla="*/ 1341628 w 10617200"/>
                <a:gd name="connsiteY96" fmla="*/ 5155056 h 7813395"/>
                <a:gd name="connsiteX97" fmla="*/ 1230481 w 10617200"/>
                <a:gd name="connsiteY97" fmla="*/ 5359468 h 7813395"/>
                <a:gd name="connsiteX98" fmla="*/ 1108358 w 10617200"/>
                <a:gd name="connsiteY98" fmla="*/ 5424339 h 7813395"/>
                <a:gd name="connsiteX99" fmla="*/ 977900 w 10617200"/>
                <a:gd name="connsiteY99" fmla="*/ 5527395 h 7813395"/>
                <a:gd name="connsiteX100" fmla="*/ 825500 w 10617200"/>
                <a:gd name="connsiteY100" fmla="*/ 5616295 h 7813395"/>
                <a:gd name="connsiteX101" fmla="*/ 863600 w 10617200"/>
                <a:gd name="connsiteY101" fmla="*/ 5743295 h 7813395"/>
                <a:gd name="connsiteX102" fmla="*/ 787400 w 10617200"/>
                <a:gd name="connsiteY102" fmla="*/ 5832195 h 7813395"/>
                <a:gd name="connsiteX103" fmla="*/ 736600 w 10617200"/>
                <a:gd name="connsiteY103" fmla="*/ 5844895 h 7813395"/>
                <a:gd name="connsiteX104" fmla="*/ 685800 w 10617200"/>
                <a:gd name="connsiteY104" fmla="*/ 5959195 h 7813395"/>
                <a:gd name="connsiteX105" fmla="*/ 0 w 10617200"/>
                <a:gd name="connsiteY105" fmla="*/ 6327495 h 7813395"/>
                <a:gd name="connsiteX106" fmla="*/ 139700 w 10617200"/>
                <a:gd name="connsiteY106" fmla="*/ 7495895 h 7813395"/>
                <a:gd name="connsiteX107" fmla="*/ 3429000 w 10617200"/>
                <a:gd name="connsiteY107" fmla="*/ 7279995 h 7813395"/>
                <a:gd name="connsiteX108" fmla="*/ 3632200 w 10617200"/>
                <a:gd name="connsiteY108" fmla="*/ 7305395 h 7813395"/>
                <a:gd name="connsiteX109" fmla="*/ 3949700 w 10617200"/>
                <a:gd name="connsiteY109" fmla="*/ 7483195 h 7813395"/>
                <a:gd name="connsiteX110" fmla="*/ 4559300 w 10617200"/>
                <a:gd name="connsiteY110" fmla="*/ 7813395 h 7813395"/>
                <a:gd name="connsiteX111" fmla="*/ 4838700 w 10617200"/>
                <a:gd name="connsiteY111" fmla="*/ 7787995 h 7813395"/>
                <a:gd name="connsiteX112" fmla="*/ 5003800 w 10617200"/>
                <a:gd name="connsiteY112" fmla="*/ 7711795 h 7813395"/>
                <a:gd name="connsiteX113" fmla="*/ 5130800 w 10617200"/>
                <a:gd name="connsiteY113" fmla="*/ 7711795 h 7813395"/>
                <a:gd name="connsiteX114" fmla="*/ 5207000 w 10617200"/>
                <a:gd name="connsiteY114" fmla="*/ 7749895 h 7813395"/>
                <a:gd name="connsiteX115" fmla="*/ 5613400 w 10617200"/>
                <a:gd name="connsiteY115" fmla="*/ 7495895 h 7813395"/>
                <a:gd name="connsiteX116" fmla="*/ 6159500 w 10617200"/>
                <a:gd name="connsiteY116" fmla="*/ 6136995 h 7813395"/>
                <a:gd name="connsiteX117" fmla="*/ 6223000 w 10617200"/>
                <a:gd name="connsiteY117" fmla="*/ 6124295 h 7813395"/>
                <a:gd name="connsiteX118" fmla="*/ 6299200 w 10617200"/>
                <a:gd name="connsiteY118" fmla="*/ 6187795 h 7813395"/>
                <a:gd name="connsiteX119" fmla="*/ 6350000 w 10617200"/>
                <a:gd name="connsiteY119" fmla="*/ 6225895 h 7813395"/>
                <a:gd name="connsiteX120" fmla="*/ 6477000 w 10617200"/>
                <a:gd name="connsiteY120" fmla="*/ 6213195 h 7813395"/>
                <a:gd name="connsiteX121" fmla="*/ 6540500 w 10617200"/>
                <a:gd name="connsiteY121" fmla="*/ 6136995 h 7813395"/>
                <a:gd name="connsiteX122" fmla="*/ 6565900 w 10617200"/>
                <a:gd name="connsiteY122" fmla="*/ 6098895 h 7813395"/>
                <a:gd name="connsiteX123" fmla="*/ 6705600 w 10617200"/>
                <a:gd name="connsiteY123" fmla="*/ 6048095 h 7813395"/>
                <a:gd name="connsiteX124" fmla="*/ 6794500 w 10617200"/>
                <a:gd name="connsiteY124" fmla="*/ 6111595 h 7813395"/>
                <a:gd name="connsiteX125" fmla="*/ 6845300 w 10617200"/>
                <a:gd name="connsiteY125" fmla="*/ 6136995 h 7813395"/>
                <a:gd name="connsiteX126" fmla="*/ 6908800 w 10617200"/>
                <a:gd name="connsiteY126" fmla="*/ 6048095 h 7813395"/>
                <a:gd name="connsiteX127" fmla="*/ 6908800 w 10617200"/>
                <a:gd name="connsiteY127" fmla="*/ 5933795 h 7813395"/>
                <a:gd name="connsiteX128" fmla="*/ 6807200 w 10617200"/>
                <a:gd name="connsiteY128" fmla="*/ 5908395 h 7813395"/>
                <a:gd name="connsiteX129" fmla="*/ 6794500 w 10617200"/>
                <a:gd name="connsiteY129" fmla="*/ 5844895 h 7813395"/>
                <a:gd name="connsiteX130" fmla="*/ 6756400 w 10617200"/>
                <a:gd name="connsiteY130" fmla="*/ 5806795 h 7813395"/>
                <a:gd name="connsiteX131" fmla="*/ 6667500 w 10617200"/>
                <a:gd name="connsiteY131" fmla="*/ 5717895 h 7813395"/>
                <a:gd name="connsiteX132" fmla="*/ 6731000 w 10617200"/>
                <a:gd name="connsiteY132" fmla="*/ 5641695 h 7813395"/>
                <a:gd name="connsiteX133" fmla="*/ 6858000 w 10617200"/>
                <a:gd name="connsiteY133" fmla="*/ 5413095 h 7813395"/>
                <a:gd name="connsiteX134" fmla="*/ 6946900 w 10617200"/>
                <a:gd name="connsiteY134" fmla="*/ 5197195 h 7813395"/>
                <a:gd name="connsiteX135" fmla="*/ 6997700 w 10617200"/>
                <a:gd name="connsiteY135" fmla="*/ 5120995 h 7813395"/>
                <a:gd name="connsiteX136" fmla="*/ 10617200 w 10617200"/>
                <a:gd name="connsiteY136"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997200 w 10617200"/>
                <a:gd name="connsiteY79" fmla="*/ 5527395 h 7813395"/>
                <a:gd name="connsiteX80" fmla="*/ 3073400 w 10617200"/>
                <a:gd name="connsiteY80" fmla="*/ 5578195 h 7813395"/>
                <a:gd name="connsiteX81" fmla="*/ 3022600 w 10617200"/>
                <a:gd name="connsiteY81" fmla="*/ 5679795 h 7813395"/>
                <a:gd name="connsiteX82" fmla="*/ 2882900 w 10617200"/>
                <a:gd name="connsiteY82" fmla="*/ 5806795 h 7813395"/>
                <a:gd name="connsiteX83" fmla="*/ 2794000 w 10617200"/>
                <a:gd name="connsiteY83" fmla="*/ 5946495 h 7813395"/>
                <a:gd name="connsiteX84" fmla="*/ 2857500 w 10617200"/>
                <a:gd name="connsiteY84" fmla="*/ 5971895 h 7813395"/>
                <a:gd name="connsiteX85" fmla="*/ 2844800 w 10617200"/>
                <a:gd name="connsiteY85" fmla="*/ 6048095 h 7813395"/>
                <a:gd name="connsiteX86" fmla="*/ 2895600 w 10617200"/>
                <a:gd name="connsiteY86" fmla="*/ 6060795 h 7813395"/>
                <a:gd name="connsiteX87" fmla="*/ 2946400 w 10617200"/>
                <a:gd name="connsiteY87" fmla="*/ 6086195 h 7813395"/>
                <a:gd name="connsiteX88" fmla="*/ 2946400 w 10617200"/>
                <a:gd name="connsiteY88" fmla="*/ 6238595 h 7813395"/>
                <a:gd name="connsiteX89" fmla="*/ 2768600 w 10617200"/>
                <a:gd name="connsiteY89" fmla="*/ 6340195 h 7813395"/>
                <a:gd name="connsiteX90" fmla="*/ 2692400 w 10617200"/>
                <a:gd name="connsiteY90" fmla="*/ 6327495 h 7813395"/>
                <a:gd name="connsiteX91" fmla="*/ 2654300 w 10617200"/>
                <a:gd name="connsiteY91" fmla="*/ 6263995 h 7813395"/>
                <a:gd name="connsiteX92" fmla="*/ 2112566 w 10617200"/>
                <a:gd name="connsiteY92" fmla="*/ 5449984 h 7813395"/>
                <a:gd name="connsiteX93" fmla="*/ 1831847 w 10617200"/>
                <a:gd name="connsiteY93" fmla="*/ 5261266 h 7813395"/>
                <a:gd name="connsiteX94" fmla="*/ 1568604 w 10617200"/>
                <a:gd name="connsiteY94" fmla="*/ 5083630 h 7813395"/>
                <a:gd name="connsiteX95" fmla="*/ 1341628 w 10617200"/>
                <a:gd name="connsiteY95" fmla="*/ 5155056 h 7813395"/>
                <a:gd name="connsiteX96" fmla="*/ 1230481 w 10617200"/>
                <a:gd name="connsiteY96" fmla="*/ 5359468 h 7813395"/>
                <a:gd name="connsiteX97" fmla="*/ 1108358 w 10617200"/>
                <a:gd name="connsiteY97" fmla="*/ 5424339 h 7813395"/>
                <a:gd name="connsiteX98" fmla="*/ 977900 w 10617200"/>
                <a:gd name="connsiteY98" fmla="*/ 5527395 h 7813395"/>
                <a:gd name="connsiteX99" fmla="*/ 825500 w 10617200"/>
                <a:gd name="connsiteY99" fmla="*/ 5616295 h 7813395"/>
                <a:gd name="connsiteX100" fmla="*/ 863600 w 10617200"/>
                <a:gd name="connsiteY100" fmla="*/ 5743295 h 7813395"/>
                <a:gd name="connsiteX101" fmla="*/ 787400 w 10617200"/>
                <a:gd name="connsiteY101" fmla="*/ 5832195 h 7813395"/>
                <a:gd name="connsiteX102" fmla="*/ 736600 w 10617200"/>
                <a:gd name="connsiteY102" fmla="*/ 5844895 h 7813395"/>
                <a:gd name="connsiteX103" fmla="*/ 685800 w 10617200"/>
                <a:gd name="connsiteY103" fmla="*/ 5959195 h 7813395"/>
                <a:gd name="connsiteX104" fmla="*/ 0 w 10617200"/>
                <a:gd name="connsiteY104" fmla="*/ 6327495 h 7813395"/>
                <a:gd name="connsiteX105" fmla="*/ 139700 w 10617200"/>
                <a:gd name="connsiteY105" fmla="*/ 7495895 h 7813395"/>
                <a:gd name="connsiteX106" fmla="*/ 3429000 w 10617200"/>
                <a:gd name="connsiteY106" fmla="*/ 7279995 h 7813395"/>
                <a:gd name="connsiteX107" fmla="*/ 3632200 w 10617200"/>
                <a:gd name="connsiteY107" fmla="*/ 7305395 h 7813395"/>
                <a:gd name="connsiteX108" fmla="*/ 3949700 w 10617200"/>
                <a:gd name="connsiteY108" fmla="*/ 7483195 h 7813395"/>
                <a:gd name="connsiteX109" fmla="*/ 4559300 w 10617200"/>
                <a:gd name="connsiteY109" fmla="*/ 7813395 h 7813395"/>
                <a:gd name="connsiteX110" fmla="*/ 4838700 w 10617200"/>
                <a:gd name="connsiteY110" fmla="*/ 7787995 h 7813395"/>
                <a:gd name="connsiteX111" fmla="*/ 5003800 w 10617200"/>
                <a:gd name="connsiteY111" fmla="*/ 7711795 h 7813395"/>
                <a:gd name="connsiteX112" fmla="*/ 5130800 w 10617200"/>
                <a:gd name="connsiteY112" fmla="*/ 7711795 h 7813395"/>
                <a:gd name="connsiteX113" fmla="*/ 5207000 w 10617200"/>
                <a:gd name="connsiteY113" fmla="*/ 7749895 h 7813395"/>
                <a:gd name="connsiteX114" fmla="*/ 5613400 w 10617200"/>
                <a:gd name="connsiteY114" fmla="*/ 7495895 h 7813395"/>
                <a:gd name="connsiteX115" fmla="*/ 6159500 w 10617200"/>
                <a:gd name="connsiteY115" fmla="*/ 6136995 h 7813395"/>
                <a:gd name="connsiteX116" fmla="*/ 6223000 w 10617200"/>
                <a:gd name="connsiteY116" fmla="*/ 6124295 h 7813395"/>
                <a:gd name="connsiteX117" fmla="*/ 6299200 w 10617200"/>
                <a:gd name="connsiteY117" fmla="*/ 6187795 h 7813395"/>
                <a:gd name="connsiteX118" fmla="*/ 6350000 w 10617200"/>
                <a:gd name="connsiteY118" fmla="*/ 6225895 h 7813395"/>
                <a:gd name="connsiteX119" fmla="*/ 6477000 w 10617200"/>
                <a:gd name="connsiteY119" fmla="*/ 6213195 h 7813395"/>
                <a:gd name="connsiteX120" fmla="*/ 6540500 w 10617200"/>
                <a:gd name="connsiteY120" fmla="*/ 6136995 h 7813395"/>
                <a:gd name="connsiteX121" fmla="*/ 6565900 w 10617200"/>
                <a:gd name="connsiteY121" fmla="*/ 6098895 h 7813395"/>
                <a:gd name="connsiteX122" fmla="*/ 6705600 w 10617200"/>
                <a:gd name="connsiteY122" fmla="*/ 6048095 h 7813395"/>
                <a:gd name="connsiteX123" fmla="*/ 6794500 w 10617200"/>
                <a:gd name="connsiteY123" fmla="*/ 6111595 h 7813395"/>
                <a:gd name="connsiteX124" fmla="*/ 6845300 w 10617200"/>
                <a:gd name="connsiteY124" fmla="*/ 6136995 h 7813395"/>
                <a:gd name="connsiteX125" fmla="*/ 6908800 w 10617200"/>
                <a:gd name="connsiteY125" fmla="*/ 6048095 h 7813395"/>
                <a:gd name="connsiteX126" fmla="*/ 6908800 w 10617200"/>
                <a:gd name="connsiteY126" fmla="*/ 5933795 h 7813395"/>
                <a:gd name="connsiteX127" fmla="*/ 6807200 w 10617200"/>
                <a:gd name="connsiteY127" fmla="*/ 5908395 h 7813395"/>
                <a:gd name="connsiteX128" fmla="*/ 6794500 w 10617200"/>
                <a:gd name="connsiteY128" fmla="*/ 5844895 h 7813395"/>
                <a:gd name="connsiteX129" fmla="*/ 6756400 w 10617200"/>
                <a:gd name="connsiteY129" fmla="*/ 5806795 h 7813395"/>
                <a:gd name="connsiteX130" fmla="*/ 6667500 w 10617200"/>
                <a:gd name="connsiteY130" fmla="*/ 5717895 h 7813395"/>
                <a:gd name="connsiteX131" fmla="*/ 6731000 w 10617200"/>
                <a:gd name="connsiteY131" fmla="*/ 5641695 h 7813395"/>
                <a:gd name="connsiteX132" fmla="*/ 6858000 w 10617200"/>
                <a:gd name="connsiteY132" fmla="*/ 5413095 h 7813395"/>
                <a:gd name="connsiteX133" fmla="*/ 6946900 w 10617200"/>
                <a:gd name="connsiteY133" fmla="*/ 5197195 h 7813395"/>
                <a:gd name="connsiteX134" fmla="*/ 6997700 w 10617200"/>
                <a:gd name="connsiteY134" fmla="*/ 5120995 h 7813395"/>
                <a:gd name="connsiteX135" fmla="*/ 10617200 w 10617200"/>
                <a:gd name="connsiteY135"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997200 w 10617200"/>
                <a:gd name="connsiteY79" fmla="*/ 5527395 h 7813395"/>
                <a:gd name="connsiteX80" fmla="*/ 3073400 w 10617200"/>
                <a:gd name="connsiteY80" fmla="*/ 5578195 h 7813395"/>
                <a:gd name="connsiteX81" fmla="*/ 3022600 w 10617200"/>
                <a:gd name="connsiteY81" fmla="*/ 5679795 h 7813395"/>
                <a:gd name="connsiteX82" fmla="*/ 2882900 w 10617200"/>
                <a:gd name="connsiteY82" fmla="*/ 5806795 h 7813395"/>
                <a:gd name="connsiteX83" fmla="*/ 2794000 w 10617200"/>
                <a:gd name="connsiteY83" fmla="*/ 5946495 h 7813395"/>
                <a:gd name="connsiteX84" fmla="*/ 2857500 w 10617200"/>
                <a:gd name="connsiteY84" fmla="*/ 5971895 h 7813395"/>
                <a:gd name="connsiteX85" fmla="*/ 2844800 w 10617200"/>
                <a:gd name="connsiteY85" fmla="*/ 6048095 h 7813395"/>
                <a:gd name="connsiteX86" fmla="*/ 2895600 w 10617200"/>
                <a:gd name="connsiteY86" fmla="*/ 6060795 h 7813395"/>
                <a:gd name="connsiteX87" fmla="*/ 2946400 w 10617200"/>
                <a:gd name="connsiteY87" fmla="*/ 6086195 h 7813395"/>
                <a:gd name="connsiteX88" fmla="*/ 2946400 w 10617200"/>
                <a:gd name="connsiteY88" fmla="*/ 6238595 h 7813395"/>
                <a:gd name="connsiteX89" fmla="*/ 2768600 w 10617200"/>
                <a:gd name="connsiteY89" fmla="*/ 6340195 h 7813395"/>
                <a:gd name="connsiteX90" fmla="*/ 2692400 w 10617200"/>
                <a:gd name="connsiteY90" fmla="*/ 6327495 h 7813395"/>
                <a:gd name="connsiteX91" fmla="*/ 2112566 w 10617200"/>
                <a:gd name="connsiteY91" fmla="*/ 5449984 h 7813395"/>
                <a:gd name="connsiteX92" fmla="*/ 1831847 w 10617200"/>
                <a:gd name="connsiteY92" fmla="*/ 5261266 h 7813395"/>
                <a:gd name="connsiteX93" fmla="*/ 1568604 w 10617200"/>
                <a:gd name="connsiteY93" fmla="*/ 5083630 h 7813395"/>
                <a:gd name="connsiteX94" fmla="*/ 1341628 w 10617200"/>
                <a:gd name="connsiteY94" fmla="*/ 5155056 h 7813395"/>
                <a:gd name="connsiteX95" fmla="*/ 1230481 w 10617200"/>
                <a:gd name="connsiteY95" fmla="*/ 5359468 h 7813395"/>
                <a:gd name="connsiteX96" fmla="*/ 1108358 w 10617200"/>
                <a:gd name="connsiteY96" fmla="*/ 5424339 h 7813395"/>
                <a:gd name="connsiteX97" fmla="*/ 977900 w 10617200"/>
                <a:gd name="connsiteY97" fmla="*/ 5527395 h 7813395"/>
                <a:gd name="connsiteX98" fmla="*/ 825500 w 10617200"/>
                <a:gd name="connsiteY98" fmla="*/ 5616295 h 7813395"/>
                <a:gd name="connsiteX99" fmla="*/ 863600 w 10617200"/>
                <a:gd name="connsiteY99" fmla="*/ 5743295 h 7813395"/>
                <a:gd name="connsiteX100" fmla="*/ 787400 w 10617200"/>
                <a:gd name="connsiteY100" fmla="*/ 5832195 h 7813395"/>
                <a:gd name="connsiteX101" fmla="*/ 736600 w 10617200"/>
                <a:gd name="connsiteY101" fmla="*/ 5844895 h 7813395"/>
                <a:gd name="connsiteX102" fmla="*/ 685800 w 10617200"/>
                <a:gd name="connsiteY102" fmla="*/ 5959195 h 7813395"/>
                <a:gd name="connsiteX103" fmla="*/ 0 w 10617200"/>
                <a:gd name="connsiteY103" fmla="*/ 6327495 h 7813395"/>
                <a:gd name="connsiteX104" fmla="*/ 139700 w 10617200"/>
                <a:gd name="connsiteY104" fmla="*/ 7495895 h 7813395"/>
                <a:gd name="connsiteX105" fmla="*/ 3429000 w 10617200"/>
                <a:gd name="connsiteY105" fmla="*/ 7279995 h 7813395"/>
                <a:gd name="connsiteX106" fmla="*/ 3632200 w 10617200"/>
                <a:gd name="connsiteY106" fmla="*/ 7305395 h 7813395"/>
                <a:gd name="connsiteX107" fmla="*/ 3949700 w 10617200"/>
                <a:gd name="connsiteY107" fmla="*/ 7483195 h 7813395"/>
                <a:gd name="connsiteX108" fmla="*/ 4559300 w 10617200"/>
                <a:gd name="connsiteY108" fmla="*/ 7813395 h 7813395"/>
                <a:gd name="connsiteX109" fmla="*/ 4838700 w 10617200"/>
                <a:gd name="connsiteY109" fmla="*/ 7787995 h 7813395"/>
                <a:gd name="connsiteX110" fmla="*/ 5003800 w 10617200"/>
                <a:gd name="connsiteY110" fmla="*/ 7711795 h 7813395"/>
                <a:gd name="connsiteX111" fmla="*/ 5130800 w 10617200"/>
                <a:gd name="connsiteY111" fmla="*/ 7711795 h 7813395"/>
                <a:gd name="connsiteX112" fmla="*/ 5207000 w 10617200"/>
                <a:gd name="connsiteY112" fmla="*/ 7749895 h 7813395"/>
                <a:gd name="connsiteX113" fmla="*/ 5613400 w 10617200"/>
                <a:gd name="connsiteY113" fmla="*/ 7495895 h 7813395"/>
                <a:gd name="connsiteX114" fmla="*/ 6159500 w 10617200"/>
                <a:gd name="connsiteY114" fmla="*/ 6136995 h 7813395"/>
                <a:gd name="connsiteX115" fmla="*/ 6223000 w 10617200"/>
                <a:gd name="connsiteY115" fmla="*/ 6124295 h 7813395"/>
                <a:gd name="connsiteX116" fmla="*/ 6299200 w 10617200"/>
                <a:gd name="connsiteY116" fmla="*/ 6187795 h 7813395"/>
                <a:gd name="connsiteX117" fmla="*/ 6350000 w 10617200"/>
                <a:gd name="connsiteY117" fmla="*/ 6225895 h 7813395"/>
                <a:gd name="connsiteX118" fmla="*/ 6477000 w 10617200"/>
                <a:gd name="connsiteY118" fmla="*/ 6213195 h 7813395"/>
                <a:gd name="connsiteX119" fmla="*/ 6540500 w 10617200"/>
                <a:gd name="connsiteY119" fmla="*/ 6136995 h 7813395"/>
                <a:gd name="connsiteX120" fmla="*/ 6565900 w 10617200"/>
                <a:gd name="connsiteY120" fmla="*/ 6098895 h 7813395"/>
                <a:gd name="connsiteX121" fmla="*/ 6705600 w 10617200"/>
                <a:gd name="connsiteY121" fmla="*/ 6048095 h 7813395"/>
                <a:gd name="connsiteX122" fmla="*/ 6794500 w 10617200"/>
                <a:gd name="connsiteY122" fmla="*/ 6111595 h 7813395"/>
                <a:gd name="connsiteX123" fmla="*/ 6845300 w 10617200"/>
                <a:gd name="connsiteY123" fmla="*/ 6136995 h 7813395"/>
                <a:gd name="connsiteX124" fmla="*/ 6908800 w 10617200"/>
                <a:gd name="connsiteY124" fmla="*/ 6048095 h 7813395"/>
                <a:gd name="connsiteX125" fmla="*/ 6908800 w 10617200"/>
                <a:gd name="connsiteY125" fmla="*/ 5933795 h 7813395"/>
                <a:gd name="connsiteX126" fmla="*/ 6807200 w 10617200"/>
                <a:gd name="connsiteY126" fmla="*/ 5908395 h 7813395"/>
                <a:gd name="connsiteX127" fmla="*/ 6794500 w 10617200"/>
                <a:gd name="connsiteY127" fmla="*/ 5844895 h 7813395"/>
                <a:gd name="connsiteX128" fmla="*/ 6756400 w 10617200"/>
                <a:gd name="connsiteY128" fmla="*/ 5806795 h 7813395"/>
                <a:gd name="connsiteX129" fmla="*/ 6667500 w 10617200"/>
                <a:gd name="connsiteY129" fmla="*/ 5717895 h 7813395"/>
                <a:gd name="connsiteX130" fmla="*/ 6731000 w 10617200"/>
                <a:gd name="connsiteY130" fmla="*/ 5641695 h 7813395"/>
                <a:gd name="connsiteX131" fmla="*/ 6858000 w 10617200"/>
                <a:gd name="connsiteY131" fmla="*/ 5413095 h 7813395"/>
                <a:gd name="connsiteX132" fmla="*/ 6946900 w 10617200"/>
                <a:gd name="connsiteY132" fmla="*/ 5197195 h 7813395"/>
                <a:gd name="connsiteX133" fmla="*/ 6997700 w 10617200"/>
                <a:gd name="connsiteY133" fmla="*/ 5120995 h 7813395"/>
                <a:gd name="connsiteX134" fmla="*/ 10617200 w 10617200"/>
                <a:gd name="connsiteY134"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997200 w 10617200"/>
                <a:gd name="connsiteY79" fmla="*/ 5527395 h 7813395"/>
                <a:gd name="connsiteX80" fmla="*/ 3073400 w 10617200"/>
                <a:gd name="connsiteY80" fmla="*/ 5578195 h 7813395"/>
                <a:gd name="connsiteX81" fmla="*/ 3022600 w 10617200"/>
                <a:gd name="connsiteY81" fmla="*/ 5679795 h 7813395"/>
                <a:gd name="connsiteX82" fmla="*/ 2882900 w 10617200"/>
                <a:gd name="connsiteY82" fmla="*/ 5806795 h 7813395"/>
                <a:gd name="connsiteX83" fmla="*/ 2794000 w 10617200"/>
                <a:gd name="connsiteY83" fmla="*/ 5946495 h 7813395"/>
                <a:gd name="connsiteX84" fmla="*/ 2857500 w 10617200"/>
                <a:gd name="connsiteY84" fmla="*/ 5971895 h 7813395"/>
                <a:gd name="connsiteX85" fmla="*/ 2844800 w 10617200"/>
                <a:gd name="connsiteY85" fmla="*/ 6048095 h 7813395"/>
                <a:gd name="connsiteX86" fmla="*/ 2895600 w 10617200"/>
                <a:gd name="connsiteY86" fmla="*/ 6060795 h 7813395"/>
                <a:gd name="connsiteX87" fmla="*/ 2946400 w 10617200"/>
                <a:gd name="connsiteY87" fmla="*/ 6086195 h 7813395"/>
                <a:gd name="connsiteX88" fmla="*/ 2946400 w 10617200"/>
                <a:gd name="connsiteY88" fmla="*/ 6238595 h 7813395"/>
                <a:gd name="connsiteX89" fmla="*/ 2768600 w 10617200"/>
                <a:gd name="connsiteY89" fmla="*/ 6340195 h 7813395"/>
                <a:gd name="connsiteX90" fmla="*/ 2112566 w 10617200"/>
                <a:gd name="connsiteY90" fmla="*/ 5449984 h 7813395"/>
                <a:gd name="connsiteX91" fmla="*/ 1831847 w 10617200"/>
                <a:gd name="connsiteY91" fmla="*/ 5261266 h 7813395"/>
                <a:gd name="connsiteX92" fmla="*/ 1568604 w 10617200"/>
                <a:gd name="connsiteY92" fmla="*/ 5083630 h 7813395"/>
                <a:gd name="connsiteX93" fmla="*/ 1341628 w 10617200"/>
                <a:gd name="connsiteY93" fmla="*/ 5155056 h 7813395"/>
                <a:gd name="connsiteX94" fmla="*/ 1230481 w 10617200"/>
                <a:gd name="connsiteY94" fmla="*/ 5359468 h 7813395"/>
                <a:gd name="connsiteX95" fmla="*/ 1108358 w 10617200"/>
                <a:gd name="connsiteY95" fmla="*/ 5424339 h 7813395"/>
                <a:gd name="connsiteX96" fmla="*/ 977900 w 10617200"/>
                <a:gd name="connsiteY96" fmla="*/ 5527395 h 7813395"/>
                <a:gd name="connsiteX97" fmla="*/ 825500 w 10617200"/>
                <a:gd name="connsiteY97" fmla="*/ 5616295 h 7813395"/>
                <a:gd name="connsiteX98" fmla="*/ 863600 w 10617200"/>
                <a:gd name="connsiteY98" fmla="*/ 5743295 h 7813395"/>
                <a:gd name="connsiteX99" fmla="*/ 787400 w 10617200"/>
                <a:gd name="connsiteY99" fmla="*/ 5832195 h 7813395"/>
                <a:gd name="connsiteX100" fmla="*/ 736600 w 10617200"/>
                <a:gd name="connsiteY100" fmla="*/ 5844895 h 7813395"/>
                <a:gd name="connsiteX101" fmla="*/ 685800 w 10617200"/>
                <a:gd name="connsiteY101" fmla="*/ 5959195 h 7813395"/>
                <a:gd name="connsiteX102" fmla="*/ 0 w 10617200"/>
                <a:gd name="connsiteY102" fmla="*/ 6327495 h 7813395"/>
                <a:gd name="connsiteX103" fmla="*/ 139700 w 10617200"/>
                <a:gd name="connsiteY103" fmla="*/ 7495895 h 7813395"/>
                <a:gd name="connsiteX104" fmla="*/ 3429000 w 10617200"/>
                <a:gd name="connsiteY104" fmla="*/ 7279995 h 7813395"/>
                <a:gd name="connsiteX105" fmla="*/ 3632200 w 10617200"/>
                <a:gd name="connsiteY105" fmla="*/ 7305395 h 7813395"/>
                <a:gd name="connsiteX106" fmla="*/ 3949700 w 10617200"/>
                <a:gd name="connsiteY106" fmla="*/ 7483195 h 7813395"/>
                <a:gd name="connsiteX107" fmla="*/ 4559300 w 10617200"/>
                <a:gd name="connsiteY107" fmla="*/ 7813395 h 7813395"/>
                <a:gd name="connsiteX108" fmla="*/ 4838700 w 10617200"/>
                <a:gd name="connsiteY108" fmla="*/ 7787995 h 7813395"/>
                <a:gd name="connsiteX109" fmla="*/ 5003800 w 10617200"/>
                <a:gd name="connsiteY109" fmla="*/ 7711795 h 7813395"/>
                <a:gd name="connsiteX110" fmla="*/ 5130800 w 10617200"/>
                <a:gd name="connsiteY110" fmla="*/ 7711795 h 7813395"/>
                <a:gd name="connsiteX111" fmla="*/ 5207000 w 10617200"/>
                <a:gd name="connsiteY111" fmla="*/ 7749895 h 7813395"/>
                <a:gd name="connsiteX112" fmla="*/ 5613400 w 10617200"/>
                <a:gd name="connsiteY112" fmla="*/ 7495895 h 7813395"/>
                <a:gd name="connsiteX113" fmla="*/ 6159500 w 10617200"/>
                <a:gd name="connsiteY113" fmla="*/ 6136995 h 7813395"/>
                <a:gd name="connsiteX114" fmla="*/ 6223000 w 10617200"/>
                <a:gd name="connsiteY114" fmla="*/ 6124295 h 7813395"/>
                <a:gd name="connsiteX115" fmla="*/ 6299200 w 10617200"/>
                <a:gd name="connsiteY115" fmla="*/ 6187795 h 7813395"/>
                <a:gd name="connsiteX116" fmla="*/ 6350000 w 10617200"/>
                <a:gd name="connsiteY116" fmla="*/ 6225895 h 7813395"/>
                <a:gd name="connsiteX117" fmla="*/ 6477000 w 10617200"/>
                <a:gd name="connsiteY117" fmla="*/ 6213195 h 7813395"/>
                <a:gd name="connsiteX118" fmla="*/ 6540500 w 10617200"/>
                <a:gd name="connsiteY118" fmla="*/ 6136995 h 7813395"/>
                <a:gd name="connsiteX119" fmla="*/ 6565900 w 10617200"/>
                <a:gd name="connsiteY119" fmla="*/ 6098895 h 7813395"/>
                <a:gd name="connsiteX120" fmla="*/ 6705600 w 10617200"/>
                <a:gd name="connsiteY120" fmla="*/ 6048095 h 7813395"/>
                <a:gd name="connsiteX121" fmla="*/ 6794500 w 10617200"/>
                <a:gd name="connsiteY121" fmla="*/ 6111595 h 7813395"/>
                <a:gd name="connsiteX122" fmla="*/ 6845300 w 10617200"/>
                <a:gd name="connsiteY122" fmla="*/ 6136995 h 7813395"/>
                <a:gd name="connsiteX123" fmla="*/ 6908800 w 10617200"/>
                <a:gd name="connsiteY123" fmla="*/ 6048095 h 7813395"/>
                <a:gd name="connsiteX124" fmla="*/ 6908800 w 10617200"/>
                <a:gd name="connsiteY124" fmla="*/ 5933795 h 7813395"/>
                <a:gd name="connsiteX125" fmla="*/ 6807200 w 10617200"/>
                <a:gd name="connsiteY125" fmla="*/ 5908395 h 7813395"/>
                <a:gd name="connsiteX126" fmla="*/ 6794500 w 10617200"/>
                <a:gd name="connsiteY126" fmla="*/ 5844895 h 7813395"/>
                <a:gd name="connsiteX127" fmla="*/ 6756400 w 10617200"/>
                <a:gd name="connsiteY127" fmla="*/ 5806795 h 7813395"/>
                <a:gd name="connsiteX128" fmla="*/ 6667500 w 10617200"/>
                <a:gd name="connsiteY128" fmla="*/ 5717895 h 7813395"/>
                <a:gd name="connsiteX129" fmla="*/ 6731000 w 10617200"/>
                <a:gd name="connsiteY129" fmla="*/ 5641695 h 7813395"/>
                <a:gd name="connsiteX130" fmla="*/ 6858000 w 10617200"/>
                <a:gd name="connsiteY130" fmla="*/ 5413095 h 7813395"/>
                <a:gd name="connsiteX131" fmla="*/ 6946900 w 10617200"/>
                <a:gd name="connsiteY131" fmla="*/ 5197195 h 7813395"/>
                <a:gd name="connsiteX132" fmla="*/ 6997700 w 10617200"/>
                <a:gd name="connsiteY132" fmla="*/ 5120995 h 7813395"/>
                <a:gd name="connsiteX133" fmla="*/ 10617200 w 10617200"/>
                <a:gd name="connsiteY133"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997200 w 10617200"/>
                <a:gd name="connsiteY79" fmla="*/ 5527395 h 7813395"/>
                <a:gd name="connsiteX80" fmla="*/ 3073400 w 10617200"/>
                <a:gd name="connsiteY80" fmla="*/ 5578195 h 7813395"/>
                <a:gd name="connsiteX81" fmla="*/ 3022600 w 10617200"/>
                <a:gd name="connsiteY81" fmla="*/ 5679795 h 7813395"/>
                <a:gd name="connsiteX82" fmla="*/ 2882900 w 10617200"/>
                <a:gd name="connsiteY82" fmla="*/ 5806795 h 7813395"/>
                <a:gd name="connsiteX83" fmla="*/ 2794000 w 10617200"/>
                <a:gd name="connsiteY83" fmla="*/ 5946495 h 7813395"/>
                <a:gd name="connsiteX84" fmla="*/ 2857500 w 10617200"/>
                <a:gd name="connsiteY84" fmla="*/ 5971895 h 7813395"/>
                <a:gd name="connsiteX85" fmla="*/ 2844800 w 10617200"/>
                <a:gd name="connsiteY85" fmla="*/ 6048095 h 7813395"/>
                <a:gd name="connsiteX86" fmla="*/ 2895600 w 10617200"/>
                <a:gd name="connsiteY86" fmla="*/ 6060795 h 7813395"/>
                <a:gd name="connsiteX87" fmla="*/ 2946400 w 10617200"/>
                <a:gd name="connsiteY87" fmla="*/ 6086195 h 7813395"/>
                <a:gd name="connsiteX88" fmla="*/ 2946400 w 10617200"/>
                <a:gd name="connsiteY88" fmla="*/ 6238595 h 7813395"/>
                <a:gd name="connsiteX89" fmla="*/ 2112566 w 10617200"/>
                <a:gd name="connsiteY89" fmla="*/ 5449984 h 7813395"/>
                <a:gd name="connsiteX90" fmla="*/ 1831847 w 10617200"/>
                <a:gd name="connsiteY90" fmla="*/ 5261266 h 7813395"/>
                <a:gd name="connsiteX91" fmla="*/ 1568604 w 10617200"/>
                <a:gd name="connsiteY91" fmla="*/ 5083630 h 7813395"/>
                <a:gd name="connsiteX92" fmla="*/ 1341628 w 10617200"/>
                <a:gd name="connsiteY92" fmla="*/ 5155056 h 7813395"/>
                <a:gd name="connsiteX93" fmla="*/ 1230481 w 10617200"/>
                <a:gd name="connsiteY93" fmla="*/ 5359468 h 7813395"/>
                <a:gd name="connsiteX94" fmla="*/ 1108358 w 10617200"/>
                <a:gd name="connsiteY94" fmla="*/ 5424339 h 7813395"/>
                <a:gd name="connsiteX95" fmla="*/ 977900 w 10617200"/>
                <a:gd name="connsiteY95" fmla="*/ 5527395 h 7813395"/>
                <a:gd name="connsiteX96" fmla="*/ 825500 w 10617200"/>
                <a:gd name="connsiteY96" fmla="*/ 5616295 h 7813395"/>
                <a:gd name="connsiteX97" fmla="*/ 863600 w 10617200"/>
                <a:gd name="connsiteY97" fmla="*/ 5743295 h 7813395"/>
                <a:gd name="connsiteX98" fmla="*/ 787400 w 10617200"/>
                <a:gd name="connsiteY98" fmla="*/ 5832195 h 7813395"/>
                <a:gd name="connsiteX99" fmla="*/ 736600 w 10617200"/>
                <a:gd name="connsiteY99" fmla="*/ 5844895 h 7813395"/>
                <a:gd name="connsiteX100" fmla="*/ 685800 w 10617200"/>
                <a:gd name="connsiteY100" fmla="*/ 5959195 h 7813395"/>
                <a:gd name="connsiteX101" fmla="*/ 0 w 10617200"/>
                <a:gd name="connsiteY101" fmla="*/ 6327495 h 7813395"/>
                <a:gd name="connsiteX102" fmla="*/ 139700 w 10617200"/>
                <a:gd name="connsiteY102" fmla="*/ 7495895 h 7813395"/>
                <a:gd name="connsiteX103" fmla="*/ 3429000 w 10617200"/>
                <a:gd name="connsiteY103" fmla="*/ 7279995 h 7813395"/>
                <a:gd name="connsiteX104" fmla="*/ 3632200 w 10617200"/>
                <a:gd name="connsiteY104" fmla="*/ 7305395 h 7813395"/>
                <a:gd name="connsiteX105" fmla="*/ 3949700 w 10617200"/>
                <a:gd name="connsiteY105" fmla="*/ 7483195 h 7813395"/>
                <a:gd name="connsiteX106" fmla="*/ 4559300 w 10617200"/>
                <a:gd name="connsiteY106" fmla="*/ 7813395 h 7813395"/>
                <a:gd name="connsiteX107" fmla="*/ 4838700 w 10617200"/>
                <a:gd name="connsiteY107" fmla="*/ 7787995 h 7813395"/>
                <a:gd name="connsiteX108" fmla="*/ 5003800 w 10617200"/>
                <a:gd name="connsiteY108" fmla="*/ 7711795 h 7813395"/>
                <a:gd name="connsiteX109" fmla="*/ 5130800 w 10617200"/>
                <a:gd name="connsiteY109" fmla="*/ 7711795 h 7813395"/>
                <a:gd name="connsiteX110" fmla="*/ 5207000 w 10617200"/>
                <a:gd name="connsiteY110" fmla="*/ 7749895 h 7813395"/>
                <a:gd name="connsiteX111" fmla="*/ 5613400 w 10617200"/>
                <a:gd name="connsiteY111" fmla="*/ 7495895 h 7813395"/>
                <a:gd name="connsiteX112" fmla="*/ 6159500 w 10617200"/>
                <a:gd name="connsiteY112" fmla="*/ 6136995 h 7813395"/>
                <a:gd name="connsiteX113" fmla="*/ 6223000 w 10617200"/>
                <a:gd name="connsiteY113" fmla="*/ 6124295 h 7813395"/>
                <a:gd name="connsiteX114" fmla="*/ 6299200 w 10617200"/>
                <a:gd name="connsiteY114" fmla="*/ 6187795 h 7813395"/>
                <a:gd name="connsiteX115" fmla="*/ 6350000 w 10617200"/>
                <a:gd name="connsiteY115" fmla="*/ 6225895 h 7813395"/>
                <a:gd name="connsiteX116" fmla="*/ 6477000 w 10617200"/>
                <a:gd name="connsiteY116" fmla="*/ 6213195 h 7813395"/>
                <a:gd name="connsiteX117" fmla="*/ 6540500 w 10617200"/>
                <a:gd name="connsiteY117" fmla="*/ 6136995 h 7813395"/>
                <a:gd name="connsiteX118" fmla="*/ 6565900 w 10617200"/>
                <a:gd name="connsiteY118" fmla="*/ 6098895 h 7813395"/>
                <a:gd name="connsiteX119" fmla="*/ 6705600 w 10617200"/>
                <a:gd name="connsiteY119" fmla="*/ 6048095 h 7813395"/>
                <a:gd name="connsiteX120" fmla="*/ 6794500 w 10617200"/>
                <a:gd name="connsiteY120" fmla="*/ 6111595 h 7813395"/>
                <a:gd name="connsiteX121" fmla="*/ 6845300 w 10617200"/>
                <a:gd name="connsiteY121" fmla="*/ 6136995 h 7813395"/>
                <a:gd name="connsiteX122" fmla="*/ 6908800 w 10617200"/>
                <a:gd name="connsiteY122" fmla="*/ 6048095 h 7813395"/>
                <a:gd name="connsiteX123" fmla="*/ 6908800 w 10617200"/>
                <a:gd name="connsiteY123" fmla="*/ 5933795 h 7813395"/>
                <a:gd name="connsiteX124" fmla="*/ 6807200 w 10617200"/>
                <a:gd name="connsiteY124" fmla="*/ 5908395 h 7813395"/>
                <a:gd name="connsiteX125" fmla="*/ 6794500 w 10617200"/>
                <a:gd name="connsiteY125" fmla="*/ 5844895 h 7813395"/>
                <a:gd name="connsiteX126" fmla="*/ 6756400 w 10617200"/>
                <a:gd name="connsiteY126" fmla="*/ 5806795 h 7813395"/>
                <a:gd name="connsiteX127" fmla="*/ 6667500 w 10617200"/>
                <a:gd name="connsiteY127" fmla="*/ 5717895 h 7813395"/>
                <a:gd name="connsiteX128" fmla="*/ 6731000 w 10617200"/>
                <a:gd name="connsiteY128" fmla="*/ 5641695 h 7813395"/>
                <a:gd name="connsiteX129" fmla="*/ 6858000 w 10617200"/>
                <a:gd name="connsiteY129" fmla="*/ 5413095 h 7813395"/>
                <a:gd name="connsiteX130" fmla="*/ 6946900 w 10617200"/>
                <a:gd name="connsiteY130" fmla="*/ 5197195 h 7813395"/>
                <a:gd name="connsiteX131" fmla="*/ 6997700 w 10617200"/>
                <a:gd name="connsiteY131" fmla="*/ 5120995 h 7813395"/>
                <a:gd name="connsiteX132" fmla="*/ 10617200 w 10617200"/>
                <a:gd name="connsiteY132"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997200 w 10617200"/>
                <a:gd name="connsiteY79" fmla="*/ 5527395 h 7813395"/>
                <a:gd name="connsiteX80" fmla="*/ 3073400 w 10617200"/>
                <a:gd name="connsiteY80" fmla="*/ 5578195 h 7813395"/>
                <a:gd name="connsiteX81" fmla="*/ 3022600 w 10617200"/>
                <a:gd name="connsiteY81" fmla="*/ 5679795 h 7813395"/>
                <a:gd name="connsiteX82" fmla="*/ 2882900 w 10617200"/>
                <a:gd name="connsiteY82" fmla="*/ 5806795 h 7813395"/>
                <a:gd name="connsiteX83" fmla="*/ 2794000 w 10617200"/>
                <a:gd name="connsiteY83" fmla="*/ 5946495 h 7813395"/>
                <a:gd name="connsiteX84" fmla="*/ 2857500 w 10617200"/>
                <a:gd name="connsiteY84" fmla="*/ 5971895 h 7813395"/>
                <a:gd name="connsiteX85" fmla="*/ 2844800 w 10617200"/>
                <a:gd name="connsiteY85" fmla="*/ 6048095 h 7813395"/>
                <a:gd name="connsiteX86" fmla="*/ 2895600 w 10617200"/>
                <a:gd name="connsiteY86" fmla="*/ 6060795 h 7813395"/>
                <a:gd name="connsiteX87" fmla="*/ 2946400 w 10617200"/>
                <a:gd name="connsiteY87" fmla="*/ 6086195 h 7813395"/>
                <a:gd name="connsiteX88" fmla="*/ 2112566 w 10617200"/>
                <a:gd name="connsiteY88" fmla="*/ 5449984 h 7813395"/>
                <a:gd name="connsiteX89" fmla="*/ 1831847 w 10617200"/>
                <a:gd name="connsiteY89" fmla="*/ 5261266 h 7813395"/>
                <a:gd name="connsiteX90" fmla="*/ 1568604 w 10617200"/>
                <a:gd name="connsiteY90" fmla="*/ 5083630 h 7813395"/>
                <a:gd name="connsiteX91" fmla="*/ 1341628 w 10617200"/>
                <a:gd name="connsiteY91" fmla="*/ 5155056 h 7813395"/>
                <a:gd name="connsiteX92" fmla="*/ 1230481 w 10617200"/>
                <a:gd name="connsiteY92" fmla="*/ 5359468 h 7813395"/>
                <a:gd name="connsiteX93" fmla="*/ 1108358 w 10617200"/>
                <a:gd name="connsiteY93" fmla="*/ 5424339 h 7813395"/>
                <a:gd name="connsiteX94" fmla="*/ 977900 w 10617200"/>
                <a:gd name="connsiteY94" fmla="*/ 5527395 h 7813395"/>
                <a:gd name="connsiteX95" fmla="*/ 825500 w 10617200"/>
                <a:gd name="connsiteY95" fmla="*/ 5616295 h 7813395"/>
                <a:gd name="connsiteX96" fmla="*/ 863600 w 10617200"/>
                <a:gd name="connsiteY96" fmla="*/ 5743295 h 7813395"/>
                <a:gd name="connsiteX97" fmla="*/ 787400 w 10617200"/>
                <a:gd name="connsiteY97" fmla="*/ 5832195 h 7813395"/>
                <a:gd name="connsiteX98" fmla="*/ 736600 w 10617200"/>
                <a:gd name="connsiteY98" fmla="*/ 5844895 h 7813395"/>
                <a:gd name="connsiteX99" fmla="*/ 685800 w 10617200"/>
                <a:gd name="connsiteY99" fmla="*/ 5959195 h 7813395"/>
                <a:gd name="connsiteX100" fmla="*/ 0 w 10617200"/>
                <a:gd name="connsiteY100" fmla="*/ 6327495 h 7813395"/>
                <a:gd name="connsiteX101" fmla="*/ 139700 w 10617200"/>
                <a:gd name="connsiteY101" fmla="*/ 7495895 h 7813395"/>
                <a:gd name="connsiteX102" fmla="*/ 3429000 w 10617200"/>
                <a:gd name="connsiteY102" fmla="*/ 7279995 h 7813395"/>
                <a:gd name="connsiteX103" fmla="*/ 3632200 w 10617200"/>
                <a:gd name="connsiteY103" fmla="*/ 7305395 h 7813395"/>
                <a:gd name="connsiteX104" fmla="*/ 3949700 w 10617200"/>
                <a:gd name="connsiteY104" fmla="*/ 7483195 h 7813395"/>
                <a:gd name="connsiteX105" fmla="*/ 4559300 w 10617200"/>
                <a:gd name="connsiteY105" fmla="*/ 7813395 h 7813395"/>
                <a:gd name="connsiteX106" fmla="*/ 4838700 w 10617200"/>
                <a:gd name="connsiteY106" fmla="*/ 7787995 h 7813395"/>
                <a:gd name="connsiteX107" fmla="*/ 5003800 w 10617200"/>
                <a:gd name="connsiteY107" fmla="*/ 7711795 h 7813395"/>
                <a:gd name="connsiteX108" fmla="*/ 5130800 w 10617200"/>
                <a:gd name="connsiteY108" fmla="*/ 7711795 h 7813395"/>
                <a:gd name="connsiteX109" fmla="*/ 5207000 w 10617200"/>
                <a:gd name="connsiteY109" fmla="*/ 7749895 h 7813395"/>
                <a:gd name="connsiteX110" fmla="*/ 5613400 w 10617200"/>
                <a:gd name="connsiteY110" fmla="*/ 7495895 h 7813395"/>
                <a:gd name="connsiteX111" fmla="*/ 6159500 w 10617200"/>
                <a:gd name="connsiteY111" fmla="*/ 6136995 h 7813395"/>
                <a:gd name="connsiteX112" fmla="*/ 6223000 w 10617200"/>
                <a:gd name="connsiteY112" fmla="*/ 6124295 h 7813395"/>
                <a:gd name="connsiteX113" fmla="*/ 6299200 w 10617200"/>
                <a:gd name="connsiteY113" fmla="*/ 6187795 h 7813395"/>
                <a:gd name="connsiteX114" fmla="*/ 6350000 w 10617200"/>
                <a:gd name="connsiteY114" fmla="*/ 6225895 h 7813395"/>
                <a:gd name="connsiteX115" fmla="*/ 6477000 w 10617200"/>
                <a:gd name="connsiteY115" fmla="*/ 6213195 h 7813395"/>
                <a:gd name="connsiteX116" fmla="*/ 6540500 w 10617200"/>
                <a:gd name="connsiteY116" fmla="*/ 6136995 h 7813395"/>
                <a:gd name="connsiteX117" fmla="*/ 6565900 w 10617200"/>
                <a:gd name="connsiteY117" fmla="*/ 6098895 h 7813395"/>
                <a:gd name="connsiteX118" fmla="*/ 6705600 w 10617200"/>
                <a:gd name="connsiteY118" fmla="*/ 6048095 h 7813395"/>
                <a:gd name="connsiteX119" fmla="*/ 6794500 w 10617200"/>
                <a:gd name="connsiteY119" fmla="*/ 6111595 h 7813395"/>
                <a:gd name="connsiteX120" fmla="*/ 6845300 w 10617200"/>
                <a:gd name="connsiteY120" fmla="*/ 6136995 h 7813395"/>
                <a:gd name="connsiteX121" fmla="*/ 6908800 w 10617200"/>
                <a:gd name="connsiteY121" fmla="*/ 6048095 h 7813395"/>
                <a:gd name="connsiteX122" fmla="*/ 6908800 w 10617200"/>
                <a:gd name="connsiteY122" fmla="*/ 5933795 h 7813395"/>
                <a:gd name="connsiteX123" fmla="*/ 6807200 w 10617200"/>
                <a:gd name="connsiteY123" fmla="*/ 5908395 h 7813395"/>
                <a:gd name="connsiteX124" fmla="*/ 6794500 w 10617200"/>
                <a:gd name="connsiteY124" fmla="*/ 5844895 h 7813395"/>
                <a:gd name="connsiteX125" fmla="*/ 6756400 w 10617200"/>
                <a:gd name="connsiteY125" fmla="*/ 5806795 h 7813395"/>
                <a:gd name="connsiteX126" fmla="*/ 6667500 w 10617200"/>
                <a:gd name="connsiteY126" fmla="*/ 5717895 h 7813395"/>
                <a:gd name="connsiteX127" fmla="*/ 6731000 w 10617200"/>
                <a:gd name="connsiteY127" fmla="*/ 5641695 h 7813395"/>
                <a:gd name="connsiteX128" fmla="*/ 6858000 w 10617200"/>
                <a:gd name="connsiteY128" fmla="*/ 5413095 h 7813395"/>
                <a:gd name="connsiteX129" fmla="*/ 6946900 w 10617200"/>
                <a:gd name="connsiteY129" fmla="*/ 5197195 h 7813395"/>
                <a:gd name="connsiteX130" fmla="*/ 6997700 w 10617200"/>
                <a:gd name="connsiteY130" fmla="*/ 5120995 h 7813395"/>
                <a:gd name="connsiteX131" fmla="*/ 10617200 w 10617200"/>
                <a:gd name="connsiteY131"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997200 w 10617200"/>
                <a:gd name="connsiteY79" fmla="*/ 5527395 h 7813395"/>
                <a:gd name="connsiteX80" fmla="*/ 3073400 w 10617200"/>
                <a:gd name="connsiteY80" fmla="*/ 5578195 h 7813395"/>
                <a:gd name="connsiteX81" fmla="*/ 3022600 w 10617200"/>
                <a:gd name="connsiteY81" fmla="*/ 5679795 h 7813395"/>
                <a:gd name="connsiteX82" fmla="*/ 2882900 w 10617200"/>
                <a:gd name="connsiteY82" fmla="*/ 5806795 h 7813395"/>
                <a:gd name="connsiteX83" fmla="*/ 2794000 w 10617200"/>
                <a:gd name="connsiteY83" fmla="*/ 5946495 h 7813395"/>
                <a:gd name="connsiteX84" fmla="*/ 2857500 w 10617200"/>
                <a:gd name="connsiteY84" fmla="*/ 5971895 h 7813395"/>
                <a:gd name="connsiteX85" fmla="*/ 2844800 w 10617200"/>
                <a:gd name="connsiteY85" fmla="*/ 6048095 h 7813395"/>
                <a:gd name="connsiteX86" fmla="*/ 2895600 w 10617200"/>
                <a:gd name="connsiteY86" fmla="*/ 6060795 h 7813395"/>
                <a:gd name="connsiteX87" fmla="*/ 2112566 w 10617200"/>
                <a:gd name="connsiteY87" fmla="*/ 5449984 h 7813395"/>
                <a:gd name="connsiteX88" fmla="*/ 1831847 w 10617200"/>
                <a:gd name="connsiteY88" fmla="*/ 5261266 h 7813395"/>
                <a:gd name="connsiteX89" fmla="*/ 1568604 w 10617200"/>
                <a:gd name="connsiteY89" fmla="*/ 5083630 h 7813395"/>
                <a:gd name="connsiteX90" fmla="*/ 1341628 w 10617200"/>
                <a:gd name="connsiteY90" fmla="*/ 5155056 h 7813395"/>
                <a:gd name="connsiteX91" fmla="*/ 1230481 w 10617200"/>
                <a:gd name="connsiteY91" fmla="*/ 5359468 h 7813395"/>
                <a:gd name="connsiteX92" fmla="*/ 1108358 w 10617200"/>
                <a:gd name="connsiteY92" fmla="*/ 5424339 h 7813395"/>
                <a:gd name="connsiteX93" fmla="*/ 977900 w 10617200"/>
                <a:gd name="connsiteY93" fmla="*/ 5527395 h 7813395"/>
                <a:gd name="connsiteX94" fmla="*/ 825500 w 10617200"/>
                <a:gd name="connsiteY94" fmla="*/ 5616295 h 7813395"/>
                <a:gd name="connsiteX95" fmla="*/ 863600 w 10617200"/>
                <a:gd name="connsiteY95" fmla="*/ 5743295 h 7813395"/>
                <a:gd name="connsiteX96" fmla="*/ 787400 w 10617200"/>
                <a:gd name="connsiteY96" fmla="*/ 5832195 h 7813395"/>
                <a:gd name="connsiteX97" fmla="*/ 736600 w 10617200"/>
                <a:gd name="connsiteY97" fmla="*/ 5844895 h 7813395"/>
                <a:gd name="connsiteX98" fmla="*/ 685800 w 10617200"/>
                <a:gd name="connsiteY98" fmla="*/ 5959195 h 7813395"/>
                <a:gd name="connsiteX99" fmla="*/ 0 w 10617200"/>
                <a:gd name="connsiteY99" fmla="*/ 6327495 h 7813395"/>
                <a:gd name="connsiteX100" fmla="*/ 139700 w 10617200"/>
                <a:gd name="connsiteY100" fmla="*/ 7495895 h 7813395"/>
                <a:gd name="connsiteX101" fmla="*/ 3429000 w 10617200"/>
                <a:gd name="connsiteY101" fmla="*/ 7279995 h 7813395"/>
                <a:gd name="connsiteX102" fmla="*/ 3632200 w 10617200"/>
                <a:gd name="connsiteY102" fmla="*/ 7305395 h 7813395"/>
                <a:gd name="connsiteX103" fmla="*/ 3949700 w 10617200"/>
                <a:gd name="connsiteY103" fmla="*/ 7483195 h 7813395"/>
                <a:gd name="connsiteX104" fmla="*/ 4559300 w 10617200"/>
                <a:gd name="connsiteY104" fmla="*/ 7813395 h 7813395"/>
                <a:gd name="connsiteX105" fmla="*/ 4838700 w 10617200"/>
                <a:gd name="connsiteY105" fmla="*/ 7787995 h 7813395"/>
                <a:gd name="connsiteX106" fmla="*/ 5003800 w 10617200"/>
                <a:gd name="connsiteY106" fmla="*/ 7711795 h 7813395"/>
                <a:gd name="connsiteX107" fmla="*/ 5130800 w 10617200"/>
                <a:gd name="connsiteY107" fmla="*/ 7711795 h 7813395"/>
                <a:gd name="connsiteX108" fmla="*/ 5207000 w 10617200"/>
                <a:gd name="connsiteY108" fmla="*/ 7749895 h 7813395"/>
                <a:gd name="connsiteX109" fmla="*/ 5613400 w 10617200"/>
                <a:gd name="connsiteY109" fmla="*/ 7495895 h 7813395"/>
                <a:gd name="connsiteX110" fmla="*/ 6159500 w 10617200"/>
                <a:gd name="connsiteY110" fmla="*/ 6136995 h 7813395"/>
                <a:gd name="connsiteX111" fmla="*/ 6223000 w 10617200"/>
                <a:gd name="connsiteY111" fmla="*/ 6124295 h 7813395"/>
                <a:gd name="connsiteX112" fmla="*/ 6299200 w 10617200"/>
                <a:gd name="connsiteY112" fmla="*/ 6187795 h 7813395"/>
                <a:gd name="connsiteX113" fmla="*/ 6350000 w 10617200"/>
                <a:gd name="connsiteY113" fmla="*/ 6225895 h 7813395"/>
                <a:gd name="connsiteX114" fmla="*/ 6477000 w 10617200"/>
                <a:gd name="connsiteY114" fmla="*/ 6213195 h 7813395"/>
                <a:gd name="connsiteX115" fmla="*/ 6540500 w 10617200"/>
                <a:gd name="connsiteY115" fmla="*/ 6136995 h 7813395"/>
                <a:gd name="connsiteX116" fmla="*/ 6565900 w 10617200"/>
                <a:gd name="connsiteY116" fmla="*/ 6098895 h 7813395"/>
                <a:gd name="connsiteX117" fmla="*/ 6705600 w 10617200"/>
                <a:gd name="connsiteY117" fmla="*/ 6048095 h 7813395"/>
                <a:gd name="connsiteX118" fmla="*/ 6794500 w 10617200"/>
                <a:gd name="connsiteY118" fmla="*/ 6111595 h 7813395"/>
                <a:gd name="connsiteX119" fmla="*/ 6845300 w 10617200"/>
                <a:gd name="connsiteY119" fmla="*/ 6136995 h 7813395"/>
                <a:gd name="connsiteX120" fmla="*/ 6908800 w 10617200"/>
                <a:gd name="connsiteY120" fmla="*/ 6048095 h 7813395"/>
                <a:gd name="connsiteX121" fmla="*/ 6908800 w 10617200"/>
                <a:gd name="connsiteY121" fmla="*/ 5933795 h 7813395"/>
                <a:gd name="connsiteX122" fmla="*/ 6807200 w 10617200"/>
                <a:gd name="connsiteY122" fmla="*/ 5908395 h 7813395"/>
                <a:gd name="connsiteX123" fmla="*/ 6794500 w 10617200"/>
                <a:gd name="connsiteY123" fmla="*/ 5844895 h 7813395"/>
                <a:gd name="connsiteX124" fmla="*/ 6756400 w 10617200"/>
                <a:gd name="connsiteY124" fmla="*/ 5806795 h 7813395"/>
                <a:gd name="connsiteX125" fmla="*/ 6667500 w 10617200"/>
                <a:gd name="connsiteY125" fmla="*/ 5717895 h 7813395"/>
                <a:gd name="connsiteX126" fmla="*/ 6731000 w 10617200"/>
                <a:gd name="connsiteY126" fmla="*/ 5641695 h 7813395"/>
                <a:gd name="connsiteX127" fmla="*/ 6858000 w 10617200"/>
                <a:gd name="connsiteY127" fmla="*/ 5413095 h 7813395"/>
                <a:gd name="connsiteX128" fmla="*/ 6946900 w 10617200"/>
                <a:gd name="connsiteY128" fmla="*/ 5197195 h 7813395"/>
                <a:gd name="connsiteX129" fmla="*/ 6997700 w 10617200"/>
                <a:gd name="connsiteY129" fmla="*/ 5120995 h 7813395"/>
                <a:gd name="connsiteX130" fmla="*/ 10617200 w 10617200"/>
                <a:gd name="connsiteY130"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997200 w 10617200"/>
                <a:gd name="connsiteY79" fmla="*/ 5527395 h 7813395"/>
                <a:gd name="connsiteX80" fmla="*/ 3073400 w 10617200"/>
                <a:gd name="connsiteY80" fmla="*/ 5578195 h 7813395"/>
                <a:gd name="connsiteX81" fmla="*/ 3022600 w 10617200"/>
                <a:gd name="connsiteY81" fmla="*/ 5679795 h 7813395"/>
                <a:gd name="connsiteX82" fmla="*/ 2882900 w 10617200"/>
                <a:gd name="connsiteY82" fmla="*/ 5806795 h 7813395"/>
                <a:gd name="connsiteX83" fmla="*/ 2794000 w 10617200"/>
                <a:gd name="connsiteY83" fmla="*/ 5946495 h 7813395"/>
                <a:gd name="connsiteX84" fmla="*/ 2857500 w 10617200"/>
                <a:gd name="connsiteY84" fmla="*/ 5971895 h 7813395"/>
                <a:gd name="connsiteX85" fmla="*/ 2844800 w 10617200"/>
                <a:gd name="connsiteY85" fmla="*/ 6048095 h 7813395"/>
                <a:gd name="connsiteX86" fmla="*/ 2112566 w 10617200"/>
                <a:gd name="connsiteY86" fmla="*/ 5449984 h 7813395"/>
                <a:gd name="connsiteX87" fmla="*/ 1831847 w 10617200"/>
                <a:gd name="connsiteY87" fmla="*/ 5261266 h 7813395"/>
                <a:gd name="connsiteX88" fmla="*/ 1568604 w 10617200"/>
                <a:gd name="connsiteY88" fmla="*/ 5083630 h 7813395"/>
                <a:gd name="connsiteX89" fmla="*/ 1341628 w 10617200"/>
                <a:gd name="connsiteY89" fmla="*/ 5155056 h 7813395"/>
                <a:gd name="connsiteX90" fmla="*/ 1230481 w 10617200"/>
                <a:gd name="connsiteY90" fmla="*/ 5359468 h 7813395"/>
                <a:gd name="connsiteX91" fmla="*/ 1108358 w 10617200"/>
                <a:gd name="connsiteY91" fmla="*/ 5424339 h 7813395"/>
                <a:gd name="connsiteX92" fmla="*/ 977900 w 10617200"/>
                <a:gd name="connsiteY92" fmla="*/ 5527395 h 7813395"/>
                <a:gd name="connsiteX93" fmla="*/ 825500 w 10617200"/>
                <a:gd name="connsiteY93" fmla="*/ 5616295 h 7813395"/>
                <a:gd name="connsiteX94" fmla="*/ 863600 w 10617200"/>
                <a:gd name="connsiteY94" fmla="*/ 5743295 h 7813395"/>
                <a:gd name="connsiteX95" fmla="*/ 787400 w 10617200"/>
                <a:gd name="connsiteY95" fmla="*/ 5832195 h 7813395"/>
                <a:gd name="connsiteX96" fmla="*/ 736600 w 10617200"/>
                <a:gd name="connsiteY96" fmla="*/ 5844895 h 7813395"/>
                <a:gd name="connsiteX97" fmla="*/ 685800 w 10617200"/>
                <a:gd name="connsiteY97" fmla="*/ 5959195 h 7813395"/>
                <a:gd name="connsiteX98" fmla="*/ 0 w 10617200"/>
                <a:gd name="connsiteY98" fmla="*/ 6327495 h 7813395"/>
                <a:gd name="connsiteX99" fmla="*/ 139700 w 10617200"/>
                <a:gd name="connsiteY99" fmla="*/ 7495895 h 7813395"/>
                <a:gd name="connsiteX100" fmla="*/ 3429000 w 10617200"/>
                <a:gd name="connsiteY100" fmla="*/ 7279995 h 7813395"/>
                <a:gd name="connsiteX101" fmla="*/ 3632200 w 10617200"/>
                <a:gd name="connsiteY101" fmla="*/ 7305395 h 7813395"/>
                <a:gd name="connsiteX102" fmla="*/ 3949700 w 10617200"/>
                <a:gd name="connsiteY102" fmla="*/ 7483195 h 7813395"/>
                <a:gd name="connsiteX103" fmla="*/ 4559300 w 10617200"/>
                <a:gd name="connsiteY103" fmla="*/ 7813395 h 7813395"/>
                <a:gd name="connsiteX104" fmla="*/ 4838700 w 10617200"/>
                <a:gd name="connsiteY104" fmla="*/ 7787995 h 7813395"/>
                <a:gd name="connsiteX105" fmla="*/ 5003800 w 10617200"/>
                <a:gd name="connsiteY105" fmla="*/ 7711795 h 7813395"/>
                <a:gd name="connsiteX106" fmla="*/ 5130800 w 10617200"/>
                <a:gd name="connsiteY106" fmla="*/ 7711795 h 7813395"/>
                <a:gd name="connsiteX107" fmla="*/ 5207000 w 10617200"/>
                <a:gd name="connsiteY107" fmla="*/ 7749895 h 7813395"/>
                <a:gd name="connsiteX108" fmla="*/ 5613400 w 10617200"/>
                <a:gd name="connsiteY108" fmla="*/ 7495895 h 7813395"/>
                <a:gd name="connsiteX109" fmla="*/ 6159500 w 10617200"/>
                <a:gd name="connsiteY109" fmla="*/ 6136995 h 7813395"/>
                <a:gd name="connsiteX110" fmla="*/ 6223000 w 10617200"/>
                <a:gd name="connsiteY110" fmla="*/ 6124295 h 7813395"/>
                <a:gd name="connsiteX111" fmla="*/ 6299200 w 10617200"/>
                <a:gd name="connsiteY111" fmla="*/ 6187795 h 7813395"/>
                <a:gd name="connsiteX112" fmla="*/ 6350000 w 10617200"/>
                <a:gd name="connsiteY112" fmla="*/ 6225895 h 7813395"/>
                <a:gd name="connsiteX113" fmla="*/ 6477000 w 10617200"/>
                <a:gd name="connsiteY113" fmla="*/ 6213195 h 7813395"/>
                <a:gd name="connsiteX114" fmla="*/ 6540500 w 10617200"/>
                <a:gd name="connsiteY114" fmla="*/ 6136995 h 7813395"/>
                <a:gd name="connsiteX115" fmla="*/ 6565900 w 10617200"/>
                <a:gd name="connsiteY115" fmla="*/ 6098895 h 7813395"/>
                <a:gd name="connsiteX116" fmla="*/ 6705600 w 10617200"/>
                <a:gd name="connsiteY116" fmla="*/ 6048095 h 7813395"/>
                <a:gd name="connsiteX117" fmla="*/ 6794500 w 10617200"/>
                <a:gd name="connsiteY117" fmla="*/ 6111595 h 7813395"/>
                <a:gd name="connsiteX118" fmla="*/ 6845300 w 10617200"/>
                <a:gd name="connsiteY118" fmla="*/ 6136995 h 7813395"/>
                <a:gd name="connsiteX119" fmla="*/ 6908800 w 10617200"/>
                <a:gd name="connsiteY119" fmla="*/ 6048095 h 7813395"/>
                <a:gd name="connsiteX120" fmla="*/ 6908800 w 10617200"/>
                <a:gd name="connsiteY120" fmla="*/ 5933795 h 7813395"/>
                <a:gd name="connsiteX121" fmla="*/ 6807200 w 10617200"/>
                <a:gd name="connsiteY121" fmla="*/ 5908395 h 7813395"/>
                <a:gd name="connsiteX122" fmla="*/ 6794500 w 10617200"/>
                <a:gd name="connsiteY122" fmla="*/ 5844895 h 7813395"/>
                <a:gd name="connsiteX123" fmla="*/ 6756400 w 10617200"/>
                <a:gd name="connsiteY123" fmla="*/ 5806795 h 7813395"/>
                <a:gd name="connsiteX124" fmla="*/ 6667500 w 10617200"/>
                <a:gd name="connsiteY124" fmla="*/ 5717895 h 7813395"/>
                <a:gd name="connsiteX125" fmla="*/ 6731000 w 10617200"/>
                <a:gd name="connsiteY125" fmla="*/ 5641695 h 7813395"/>
                <a:gd name="connsiteX126" fmla="*/ 6858000 w 10617200"/>
                <a:gd name="connsiteY126" fmla="*/ 5413095 h 7813395"/>
                <a:gd name="connsiteX127" fmla="*/ 6946900 w 10617200"/>
                <a:gd name="connsiteY127" fmla="*/ 5197195 h 7813395"/>
                <a:gd name="connsiteX128" fmla="*/ 6997700 w 10617200"/>
                <a:gd name="connsiteY128" fmla="*/ 5120995 h 7813395"/>
                <a:gd name="connsiteX129" fmla="*/ 10617200 w 10617200"/>
                <a:gd name="connsiteY129"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997200 w 10617200"/>
                <a:gd name="connsiteY79" fmla="*/ 5527395 h 7813395"/>
                <a:gd name="connsiteX80" fmla="*/ 3073400 w 10617200"/>
                <a:gd name="connsiteY80" fmla="*/ 5578195 h 7813395"/>
                <a:gd name="connsiteX81" fmla="*/ 3022600 w 10617200"/>
                <a:gd name="connsiteY81" fmla="*/ 5679795 h 7813395"/>
                <a:gd name="connsiteX82" fmla="*/ 2882900 w 10617200"/>
                <a:gd name="connsiteY82" fmla="*/ 5806795 h 7813395"/>
                <a:gd name="connsiteX83" fmla="*/ 2794000 w 10617200"/>
                <a:gd name="connsiteY83" fmla="*/ 5946495 h 7813395"/>
                <a:gd name="connsiteX84" fmla="*/ 2857500 w 10617200"/>
                <a:gd name="connsiteY84" fmla="*/ 5971895 h 7813395"/>
                <a:gd name="connsiteX85" fmla="*/ 2112566 w 10617200"/>
                <a:gd name="connsiteY85" fmla="*/ 5449984 h 7813395"/>
                <a:gd name="connsiteX86" fmla="*/ 1831847 w 10617200"/>
                <a:gd name="connsiteY86" fmla="*/ 5261266 h 7813395"/>
                <a:gd name="connsiteX87" fmla="*/ 1568604 w 10617200"/>
                <a:gd name="connsiteY87" fmla="*/ 5083630 h 7813395"/>
                <a:gd name="connsiteX88" fmla="*/ 1341628 w 10617200"/>
                <a:gd name="connsiteY88" fmla="*/ 5155056 h 7813395"/>
                <a:gd name="connsiteX89" fmla="*/ 1230481 w 10617200"/>
                <a:gd name="connsiteY89" fmla="*/ 5359468 h 7813395"/>
                <a:gd name="connsiteX90" fmla="*/ 1108358 w 10617200"/>
                <a:gd name="connsiteY90" fmla="*/ 5424339 h 7813395"/>
                <a:gd name="connsiteX91" fmla="*/ 977900 w 10617200"/>
                <a:gd name="connsiteY91" fmla="*/ 5527395 h 7813395"/>
                <a:gd name="connsiteX92" fmla="*/ 825500 w 10617200"/>
                <a:gd name="connsiteY92" fmla="*/ 5616295 h 7813395"/>
                <a:gd name="connsiteX93" fmla="*/ 863600 w 10617200"/>
                <a:gd name="connsiteY93" fmla="*/ 5743295 h 7813395"/>
                <a:gd name="connsiteX94" fmla="*/ 787400 w 10617200"/>
                <a:gd name="connsiteY94" fmla="*/ 5832195 h 7813395"/>
                <a:gd name="connsiteX95" fmla="*/ 736600 w 10617200"/>
                <a:gd name="connsiteY95" fmla="*/ 5844895 h 7813395"/>
                <a:gd name="connsiteX96" fmla="*/ 685800 w 10617200"/>
                <a:gd name="connsiteY96" fmla="*/ 5959195 h 7813395"/>
                <a:gd name="connsiteX97" fmla="*/ 0 w 10617200"/>
                <a:gd name="connsiteY97" fmla="*/ 6327495 h 7813395"/>
                <a:gd name="connsiteX98" fmla="*/ 139700 w 10617200"/>
                <a:gd name="connsiteY98" fmla="*/ 7495895 h 7813395"/>
                <a:gd name="connsiteX99" fmla="*/ 3429000 w 10617200"/>
                <a:gd name="connsiteY99" fmla="*/ 7279995 h 7813395"/>
                <a:gd name="connsiteX100" fmla="*/ 3632200 w 10617200"/>
                <a:gd name="connsiteY100" fmla="*/ 7305395 h 7813395"/>
                <a:gd name="connsiteX101" fmla="*/ 3949700 w 10617200"/>
                <a:gd name="connsiteY101" fmla="*/ 7483195 h 7813395"/>
                <a:gd name="connsiteX102" fmla="*/ 4559300 w 10617200"/>
                <a:gd name="connsiteY102" fmla="*/ 7813395 h 7813395"/>
                <a:gd name="connsiteX103" fmla="*/ 4838700 w 10617200"/>
                <a:gd name="connsiteY103" fmla="*/ 7787995 h 7813395"/>
                <a:gd name="connsiteX104" fmla="*/ 5003800 w 10617200"/>
                <a:gd name="connsiteY104" fmla="*/ 7711795 h 7813395"/>
                <a:gd name="connsiteX105" fmla="*/ 5130800 w 10617200"/>
                <a:gd name="connsiteY105" fmla="*/ 7711795 h 7813395"/>
                <a:gd name="connsiteX106" fmla="*/ 5207000 w 10617200"/>
                <a:gd name="connsiteY106" fmla="*/ 7749895 h 7813395"/>
                <a:gd name="connsiteX107" fmla="*/ 5613400 w 10617200"/>
                <a:gd name="connsiteY107" fmla="*/ 7495895 h 7813395"/>
                <a:gd name="connsiteX108" fmla="*/ 6159500 w 10617200"/>
                <a:gd name="connsiteY108" fmla="*/ 6136995 h 7813395"/>
                <a:gd name="connsiteX109" fmla="*/ 6223000 w 10617200"/>
                <a:gd name="connsiteY109" fmla="*/ 6124295 h 7813395"/>
                <a:gd name="connsiteX110" fmla="*/ 6299200 w 10617200"/>
                <a:gd name="connsiteY110" fmla="*/ 6187795 h 7813395"/>
                <a:gd name="connsiteX111" fmla="*/ 6350000 w 10617200"/>
                <a:gd name="connsiteY111" fmla="*/ 6225895 h 7813395"/>
                <a:gd name="connsiteX112" fmla="*/ 6477000 w 10617200"/>
                <a:gd name="connsiteY112" fmla="*/ 6213195 h 7813395"/>
                <a:gd name="connsiteX113" fmla="*/ 6540500 w 10617200"/>
                <a:gd name="connsiteY113" fmla="*/ 6136995 h 7813395"/>
                <a:gd name="connsiteX114" fmla="*/ 6565900 w 10617200"/>
                <a:gd name="connsiteY114" fmla="*/ 6098895 h 7813395"/>
                <a:gd name="connsiteX115" fmla="*/ 6705600 w 10617200"/>
                <a:gd name="connsiteY115" fmla="*/ 6048095 h 7813395"/>
                <a:gd name="connsiteX116" fmla="*/ 6794500 w 10617200"/>
                <a:gd name="connsiteY116" fmla="*/ 6111595 h 7813395"/>
                <a:gd name="connsiteX117" fmla="*/ 6845300 w 10617200"/>
                <a:gd name="connsiteY117" fmla="*/ 6136995 h 7813395"/>
                <a:gd name="connsiteX118" fmla="*/ 6908800 w 10617200"/>
                <a:gd name="connsiteY118" fmla="*/ 6048095 h 7813395"/>
                <a:gd name="connsiteX119" fmla="*/ 6908800 w 10617200"/>
                <a:gd name="connsiteY119" fmla="*/ 5933795 h 7813395"/>
                <a:gd name="connsiteX120" fmla="*/ 6807200 w 10617200"/>
                <a:gd name="connsiteY120" fmla="*/ 5908395 h 7813395"/>
                <a:gd name="connsiteX121" fmla="*/ 6794500 w 10617200"/>
                <a:gd name="connsiteY121" fmla="*/ 5844895 h 7813395"/>
                <a:gd name="connsiteX122" fmla="*/ 6756400 w 10617200"/>
                <a:gd name="connsiteY122" fmla="*/ 5806795 h 7813395"/>
                <a:gd name="connsiteX123" fmla="*/ 6667500 w 10617200"/>
                <a:gd name="connsiteY123" fmla="*/ 5717895 h 7813395"/>
                <a:gd name="connsiteX124" fmla="*/ 6731000 w 10617200"/>
                <a:gd name="connsiteY124" fmla="*/ 5641695 h 7813395"/>
                <a:gd name="connsiteX125" fmla="*/ 6858000 w 10617200"/>
                <a:gd name="connsiteY125" fmla="*/ 5413095 h 7813395"/>
                <a:gd name="connsiteX126" fmla="*/ 6946900 w 10617200"/>
                <a:gd name="connsiteY126" fmla="*/ 5197195 h 7813395"/>
                <a:gd name="connsiteX127" fmla="*/ 6997700 w 10617200"/>
                <a:gd name="connsiteY127" fmla="*/ 5120995 h 7813395"/>
                <a:gd name="connsiteX128" fmla="*/ 10617200 w 10617200"/>
                <a:gd name="connsiteY128"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997200 w 10617200"/>
                <a:gd name="connsiteY79" fmla="*/ 5527395 h 7813395"/>
                <a:gd name="connsiteX80" fmla="*/ 3073400 w 10617200"/>
                <a:gd name="connsiteY80" fmla="*/ 5578195 h 7813395"/>
                <a:gd name="connsiteX81" fmla="*/ 3022600 w 10617200"/>
                <a:gd name="connsiteY81" fmla="*/ 5679795 h 7813395"/>
                <a:gd name="connsiteX82" fmla="*/ 2882900 w 10617200"/>
                <a:gd name="connsiteY82" fmla="*/ 5806795 h 7813395"/>
                <a:gd name="connsiteX83" fmla="*/ 2794000 w 10617200"/>
                <a:gd name="connsiteY83" fmla="*/ 5946495 h 7813395"/>
                <a:gd name="connsiteX84" fmla="*/ 2112566 w 10617200"/>
                <a:gd name="connsiteY84" fmla="*/ 5449984 h 7813395"/>
                <a:gd name="connsiteX85" fmla="*/ 1831847 w 10617200"/>
                <a:gd name="connsiteY85" fmla="*/ 5261266 h 7813395"/>
                <a:gd name="connsiteX86" fmla="*/ 1568604 w 10617200"/>
                <a:gd name="connsiteY86" fmla="*/ 5083630 h 7813395"/>
                <a:gd name="connsiteX87" fmla="*/ 1341628 w 10617200"/>
                <a:gd name="connsiteY87" fmla="*/ 5155056 h 7813395"/>
                <a:gd name="connsiteX88" fmla="*/ 1230481 w 10617200"/>
                <a:gd name="connsiteY88" fmla="*/ 5359468 h 7813395"/>
                <a:gd name="connsiteX89" fmla="*/ 1108358 w 10617200"/>
                <a:gd name="connsiteY89" fmla="*/ 5424339 h 7813395"/>
                <a:gd name="connsiteX90" fmla="*/ 977900 w 10617200"/>
                <a:gd name="connsiteY90" fmla="*/ 5527395 h 7813395"/>
                <a:gd name="connsiteX91" fmla="*/ 825500 w 10617200"/>
                <a:gd name="connsiteY91" fmla="*/ 5616295 h 7813395"/>
                <a:gd name="connsiteX92" fmla="*/ 863600 w 10617200"/>
                <a:gd name="connsiteY92" fmla="*/ 5743295 h 7813395"/>
                <a:gd name="connsiteX93" fmla="*/ 787400 w 10617200"/>
                <a:gd name="connsiteY93" fmla="*/ 5832195 h 7813395"/>
                <a:gd name="connsiteX94" fmla="*/ 736600 w 10617200"/>
                <a:gd name="connsiteY94" fmla="*/ 5844895 h 7813395"/>
                <a:gd name="connsiteX95" fmla="*/ 685800 w 10617200"/>
                <a:gd name="connsiteY95" fmla="*/ 5959195 h 7813395"/>
                <a:gd name="connsiteX96" fmla="*/ 0 w 10617200"/>
                <a:gd name="connsiteY96" fmla="*/ 6327495 h 7813395"/>
                <a:gd name="connsiteX97" fmla="*/ 139700 w 10617200"/>
                <a:gd name="connsiteY97" fmla="*/ 7495895 h 7813395"/>
                <a:gd name="connsiteX98" fmla="*/ 3429000 w 10617200"/>
                <a:gd name="connsiteY98" fmla="*/ 7279995 h 7813395"/>
                <a:gd name="connsiteX99" fmla="*/ 3632200 w 10617200"/>
                <a:gd name="connsiteY99" fmla="*/ 7305395 h 7813395"/>
                <a:gd name="connsiteX100" fmla="*/ 3949700 w 10617200"/>
                <a:gd name="connsiteY100" fmla="*/ 7483195 h 7813395"/>
                <a:gd name="connsiteX101" fmla="*/ 4559300 w 10617200"/>
                <a:gd name="connsiteY101" fmla="*/ 7813395 h 7813395"/>
                <a:gd name="connsiteX102" fmla="*/ 4838700 w 10617200"/>
                <a:gd name="connsiteY102" fmla="*/ 7787995 h 7813395"/>
                <a:gd name="connsiteX103" fmla="*/ 5003800 w 10617200"/>
                <a:gd name="connsiteY103" fmla="*/ 7711795 h 7813395"/>
                <a:gd name="connsiteX104" fmla="*/ 5130800 w 10617200"/>
                <a:gd name="connsiteY104" fmla="*/ 7711795 h 7813395"/>
                <a:gd name="connsiteX105" fmla="*/ 5207000 w 10617200"/>
                <a:gd name="connsiteY105" fmla="*/ 7749895 h 7813395"/>
                <a:gd name="connsiteX106" fmla="*/ 5613400 w 10617200"/>
                <a:gd name="connsiteY106" fmla="*/ 7495895 h 7813395"/>
                <a:gd name="connsiteX107" fmla="*/ 6159500 w 10617200"/>
                <a:gd name="connsiteY107" fmla="*/ 6136995 h 7813395"/>
                <a:gd name="connsiteX108" fmla="*/ 6223000 w 10617200"/>
                <a:gd name="connsiteY108" fmla="*/ 6124295 h 7813395"/>
                <a:gd name="connsiteX109" fmla="*/ 6299200 w 10617200"/>
                <a:gd name="connsiteY109" fmla="*/ 6187795 h 7813395"/>
                <a:gd name="connsiteX110" fmla="*/ 6350000 w 10617200"/>
                <a:gd name="connsiteY110" fmla="*/ 6225895 h 7813395"/>
                <a:gd name="connsiteX111" fmla="*/ 6477000 w 10617200"/>
                <a:gd name="connsiteY111" fmla="*/ 6213195 h 7813395"/>
                <a:gd name="connsiteX112" fmla="*/ 6540500 w 10617200"/>
                <a:gd name="connsiteY112" fmla="*/ 6136995 h 7813395"/>
                <a:gd name="connsiteX113" fmla="*/ 6565900 w 10617200"/>
                <a:gd name="connsiteY113" fmla="*/ 6098895 h 7813395"/>
                <a:gd name="connsiteX114" fmla="*/ 6705600 w 10617200"/>
                <a:gd name="connsiteY114" fmla="*/ 6048095 h 7813395"/>
                <a:gd name="connsiteX115" fmla="*/ 6794500 w 10617200"/>
                <a:gd name="connsiteY115" fmla="*/ 6111595 h 7813395"/>
                <a:gd name="connsiteX116" fmla="*/ 6845300 w 10617200"/>
                <a:gd name="connsiteY116" fmla="*/ 6136995 h 7813395"/>
                <a:gd name="connsiteX117" fmla="*/ 6908800 w 10617200"/>
                <a:gd name="connsiteY117" fmla="*/ 6048095 h 7813395"/>
                <a:gd name="connsiteX118" fmla="*/ 6908800 w 10617200"/>
                <a:gd name="connsiteY118" fmla="*/ 5933795 h 7813395"/>
                <a:gd name="connsiteX119" fmla="*/ 6807200 w 10617200"/>
                <a:gd name="connsiteY119" fmla="*/ 5908395 h 7813395"/>
                <a:gd name="connsiteX120" fmla="*/ 6794500 w 10617200"/>
                <a:gd name="connsiteY120" fmla="*/ 5844895 h 7813395"/>
                <a:gd name="connsiteX121" fmla="*/ 6756400 w 10617200"/>
                <a:gd name="connsiteY121" fmla="*/ 5806795 h 7813395"/>
                <a:gd name="connsiteX122" fmla="*/ 6667500 w 10617200"/>
                <a:gd name="connsiteY122" fmla="*/ 5717895 h 7813395"/>
                <a:gd name="connsiteX123" fmla="*/ 6731000 w 10617200"/>
                <a:gd name="connsiteY123" fmla="*/ 5641695 h 7813395"/>
                <a:gd name="connsiteX124" fmla="*/ 6858000 w 10617200"/>
                <a:gd name="connsiteY124" fmla="*/ 5413095 h 7813395"/>
                <a:gd name="connsiteX125" fmla="*/ 6946900 w 10617200"/>
                <a:gd name="connsiteY125" fmla="*/ 5197195 h 7813395"/>
                <a:gd name="connsiteX126" fmla="*/ 6997700 w 10617200"/>
                <a:gd name="connsiteY126" fmla="*/ 5120995 h 7813395"/>
                <a:gd name="connsiteX127" fmla="*/ 10617200 w 10617200"/>
                <a:gd name="connsiteY127"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997200 w 10617200"/>
                <a:gd name="connsiteY79" fmla="*/ 5527395 h 7813395"/>
                <a:gd name="connsiteX80" fmla="*/ 3073400 w 10617200"/>
                <a:gd name="connsiteY80" fmla="*/ 5578195 h 7813395"/>
                <a:gd name="connsiteX81" fmla="*/ 3022600 w 10617200"/>
                <a:gd name="connsiteY81" fmla="*/ 5679795 h 7813395"/>
                <a:gd name="connsiteX82" fmla="*/ 2882900 w 10617200"/>
                <a:gd name="connsiteY82" fmla="*/ 5806795 h 7813395"/>
                <a:gd name="connsiteX83" fmla="*/ 2112566 w 10617200"/>
                <a:gd name="connsiteY83" fmla="*/ 5449984 h 7813395"/>
                <a:gd name="connsiteX84" fmla="*/ 1831847 w 10617200"/>
                <a:gd name="connsiteY84" fmla="*/ 5261266 h 7813395"/>
                <a:gd name="connsiteX85" fmla="*/ 1568604 w 10617200"/>
                <a:gd name="connsiteY85" fmla="*/ 5083630 h 7813395"/>
                <a:gd name="connsiteX86" fmla="*/ 1341628 w 10617200"/>
                <a:gd name="connsiteY86" fmla="*/ 5155056 h 7813395"/>
                <a:gd name="connsiteX87" fmla="*/ 1230481 w 10617200"/>
                <a:gd name="connsiteY87" fmla="*/ 5359468 h 7813395"/>
                <a:gd name="connsiteX88" fmla="*/ 1108358 w 10617200"/>
                <a:gd name="connsiteY88" fmla="*/ 5424339 h 7813395"/>
                <a:gd name="connsiteX89" fmla="*/ 977900 w 10617200"/>
                <a:gd name="connsiteY89" fmla="*/ 5527395 h 7813395"/>
                <a:gd name="connsiteX90" fmla="*/ 825500 w 10617200"/>
                <a:gd name="connsiteY90" fmla="*/ 5616295 h 7813395"/>
                <a:gd name="connsiteX91" fmla="*/ 863600 w 10617200"/>
                <a:gd name="connsiteY91" fmla="*/ 5743295 h 7813395"/>
                <a:gd name="connsiteX92" fmla="*/ 787400 w 10617200"/>
                <a:gd name="connsiteY92" fmla="*/ 5832195 h 7813395"/>
                <a:gd name="connsiteX93" fmla="*/ 736600 w 10617200"/>
                <a:gd name="connsiteY93" fmla="*/ 5844895 h 7813395"/>
                <a:gd name="connsiteX94" fmla="*/ 685800 w 10617200"/>
                <a:gd name="connsiteY94" fmla="*/ 5959195 h 7813395"/>
                <a:gd name="connsiteX95" fmla="*/ 0 w 10617200"/>
                <a:gd name="connsiteY95" fmla="*/ 6327495 h 7813395"/>
                <a:gd name="connsiteX96" fmla="*/ 139700 w 10617200"/>
                <a:gd name="connsiteY96" fmla="*/ 7495895 h 7813395"/>
                <a:gd name="connsiteX97" fmla="*/ 3429000 w 10617200"/>
                <a:gd name="connsiteY97" fmla="*/ 7279995 h 7813395"/>
                <a:gd name="connsiteX98" fmla="*/ 3632200 w 10617200"/>
                <a:gd name="connsiteY98" fmla="*/ 7305395 h 7813395"/>
                <a:gd name="connsiteX99" fmla="*/ 3949700 w 10617200"/>
                <a:gd name="connsiteY99" fmla="*/ 7483195 h 7813395"/>
                <a:gd name="connsiteX100" fmla="*/ 4559300 w 10617200"/>
                <a:gd name="connsiteY100" fmla="*/ 7813395 h 7813395"/>
                <a:gd name="connsiteX101" fmla="*/ 4838700 w 10617200"/>
                <a:gd name="connsiteY101" fmla="*/ 7787995 h 7813395"/>
                <a:gd name="connsiteX102" fmla="*/ 5003800 w 10617200"/>
                <a:gd name="connsiteY102" fmla="*/ 7711795 h 7813395"/>
                <a:gd name="connsiteX103" fmla="*/ 5130800 w 10617200"/>
                <a:gd name="connsiteY103" fmla="*/ 7711795 h 7813395"/>
                <a:gd name="connsiteX104" fmla="*/ 5207000 w 10617200"/>
                <a:gd name="connsiteY104" fmla="*/ 7749895 h 7813395"/>
                <a:gd name="connsiteX105" fmla="*/ 5613400 w 10617200"/>
                <a:gd name="connsiteY105" fmla="*/ 7495895 h 7813395"/>
                <a:gd name="connsiteX106" fmla="*/ 6159500 w 10617200"/>
                <a:gd name="connsiteY106" fmla="*/ 6136995 h 7813395"/>
                <a:gd name="connsiteX107" fmla="*/ 6223000 w 10617200"/>
                <a:gd name="connsiteY107" fmla="*/ 6124295 h 7813395"/>
                <a:gd name="connsiteX108" fmla="*/ 6299200 w 10617200"/>
                <a:gd name="connsiteY108" fmla="*/ 6187795 h 7813395"/>
                <a:gd name="connsiteX109" fmla="*/ 6350000 w 10617200"/>
                <a:gd name="connsiteY109" fmla="*/ 6225895 h 7813395"/>
                <a:gd name="connsiteX110" fmla="*/ 6477000 w 10617200"/>
                <a:gd name="connsiteY110" fmla="*/ 6213195 h 7813395"/>
                <a:gd name="connsiteX111" fmla="*/ 6540500 w 10617200"/>
                <a:gd name="connsiteY111" fmla="*/ 6136995 h 7813395"/>
                <a:gd name="connsiteX112" fmla="*/ 6565900 w 10617200"/>
                <a:gd name="connsiteY112" fmla="*/ 6098895 h 7813395"/>
                <a:gd name="connsiteX113" fmla="*/ 6705600 w 10617200"/>
                <a:gd name="connsiteY113" fmla="*/ 6048095 h 7813395"/>
                <a:gd name="connsiteX114" fmla="*/ 6794500 w 10617200"/>
                <a:gd name="connsiteY114" fmla="*/ 6111595 h 7813395"/>
                <a:gd name="connsiteX115" fmla="*/ 6845300 w 10617200"/>
                <a:gd name="connsiteY115" fmla="*/ 6136995 h 7813395"/>
                <a:gd name="connsiteX116" fmla="*/ 6908800 w 10617200"/>
                <a:gd name="connsiteY116" fmla="*/ 6048095 h 7813395"/>
                <a:gd name="connsiteX117" fmla="*/ 6908800 w 10617200"/>
                <a:gd name="connsiteY117" fmla="*/ 5933795 h 7813395"/>
                <a:gd name="connsiteX118" fmla="*/ 6807200 w 10617200"/>
                <a:gd name="connsiteY118" fmla="*/ 5908395 h 7813395"/>
                <a:gd name="connsiteX119" fmla="*/ 6794500 w 10617200"/>
                <a:gd name="connsiteY119" fmla="*/ 5844895 h 7813395"/>
                <a:gd name="connsiteX120" fmla="*/ 6756400 w 10617200"/>
                <a:gd name="connsiteY120" fmla="*/ 5806795 h 7813395"/>
                <a:gd name="connsiteX121" fmla="*/ 6667500 w 10617200"/>
                <a:gd name="connsiteY121" fmla="*/ 5717895 h 7813395"/>
                <a:gd name="connsiteX122" fmla="*/ 6731000 w 10617200"/>
                <a:gd name="connsiteY122" fmla="*/ 5641695 h 7813395"/>
                <a:gd name="connsiteX123" fmla="*/ 6858000 w 10617200"/>
                <a:gd name="connsiteY123" fmla="*/ 5413095 h 7813395"/>
                <a:gd name="connsiteX124" fmla="*/ 6946900 w 10617200"/>
                <a:gd name="connsiteY124" fmla="*/ 5197195 h 7813395"/>
                <a:gd name="connsiteX125" fmla="*/ 6997700 w 10617200"/>
                <a:gd name="connsiteY125" fmla="*/ 5120995 h 7813395"/>
                <a:gd name="connsiteX126" fmla="*/ 10617200 w 10617200"/>
                <a:gd name="connsiteY126"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997200 w 10617200"/>
                <a:gd name="connsiteY79" fmla="*/ 5527395 h 7813395"/>
                <a:gd name="connsiteX80" fmla="*/ 3073400 w 10617200"/>
                <a:gd name="connsiteY80" fmla="*/ 5578195 h 7813395"/>
                <a:gd name="connsiteX81" fmla="*/ 3022600 w 10617200"/>
                <a:gd name="connsiteY81" fmla="*/ 5679795 h 7813395"/>
                <a:gd name="connsiteX82" fmla="*/ 2112566 w 10617200"/>
                <a:gd name="connsiteY82" fmla="*/ 5449984 h 7813395"/>
                <a:gd name="connsiteX83" fmla="*/ 1831847 w 10617200"/>
                <a:gd name="connsiteY83" fmla="*/ 5261266 h 7813395"/>
                <a:gd name="connsiteX84" fmla="*/ 1568604 w 10617200"/>
                <a:gd name="connsiteY84" fmla="*/ 5083630 h 7813395"/>
                <a:gd name="connsiteX85" fmla="*/ 1341628 w 10617200"/>
                <a:gd name="connsiteY85" fmla="*/ 5155056 h 7813395"/>
                <a:gd name="connsiteX86" fmla="*/ 1230481 w 10617200"/>
                <a:gd name="connsiteY86" fmla="*/ 5359468 h 7813395"/>
                <a:gd name="connsiteX87" fmla="*/ 1108358 w 10617200"/>
                <a:gd name="connsiteY87" fmla="*/ 5424339 h 7813395"/>
                <a:gd name="connsiteX88" fmla="*/ 977900 w 10617200"/>
                <a:gd name="connsiteY88" fmla="*/ 5527395 h 7813395"/>
                <a:gd name="connsiteX89" fmla="*/ 825500 w 10617200"/>
                <a:gd name="connsiteY89" fmla="*/ 5616295 h 7813395"/>
                <a:gd name="connsiteX90" fmla="*/ 863600 w 10617200"/>
                <a:gd name="connsiteY90" fmla="*/ 5743295 h 7813395"/>
                <a:gd name="connsiteX91" fmla="*/ 787400 w 10617200"/>
                <a:gd name="connsiteY91" fmla="*/ 5832195 h 7813395"/>
                <a:gd name="connsiteX92" fmla="*/ 736600 w 10617200"/>
                <a:gd name="connsiteY92" fmla="*/ 5844895 h 7813395"/>
                <a:gd name="connsiteX93" fmla="*/ 685800 w 10617200"/>
                <a:gd name="connsiteY93" fmla="*/ 5959195 h 7813395"/>
                <a:gd name="connsiteX94" fmla="*/ 0 w 10617200"/>
                <a:gd name="connsiteY94" fmla="*/ 6327495 h 7813395"/>
                <a:gd name="connsiteX95" fmla="*/ 139700 w 10617200"/>
                <a:gd name="connsiteY95" fmla="*/ 7495895 h 7813395"/>
                <a:gd name="connsiteX96" fmla="*/ 3429000 w 10617200"/>
                <a:gd name="connsiteY96" fmla="*/ 7279995 h 7813395"/>
                <a:gd name="connsiteX97" fmla="*/ 3632200 w 10617200"/>
                <a:gd name="connsiteY97" fmla="*/ 7305395 h 7813395"/>
                <a:gd name="connsiteX98" fmla="*/ 3949700 w 10617200"/>
                <a:gd name="connsiteY98" fmla="*/ 7483195 h 7813395"/>
                <a:gd name="connsiteX99" fmla="*/ 4559300 w 10617200"/>
                <a:gd name="connsiteY99" fmla="*/ 7813395 h 7813395"/>
                <a:gd name="connsiteX100" fmla="*/ 4838700 w 10617200"/>
                <a:gd name="connsiteY100" fmla="*/ 7787995 h 7813395"/>
                <a:gd name="connsiteX101" fmla="*/ 5003800 w 10617200"/>
                <a:gd name="connsiteY101" fmla="*/ 7711795 h 7813395"/>
                <a:gd name="connsiteX102" fmla="*/ 5130800 w 10617200"/>
                <a:gd name="connsiteY102" fmla="*/ 7711795 h 7813395"/>
                <a:gd name="connsiteX103" fmla="*/ 5207000 w 10617200"/>
                <a:gd name="connsiteY103" fmla="*/ 7749895 h 7813395"/>
                <a:gd name="connsiteX104" fmla="*/ 5613400 w 10617200"/>
                <a:gd name="connsiteY104" fmla="*/ 7495895 h 7813395"/>
                <a:gd name="connsiteX105" fmla="*/ 6159500 w 10617200"/>
                <a:gd name="connsiteY105" fmla="*/ 6136995 h 7813395"/>
                <a:gd name="connsiteX106" fmla="*/ 6223000 w 10617200"/>
                <a:gd name="connsiteY106" fmla="*/ 6124295 h 7813395"/>
                <a:gd name="connsiteX107" fmla="*/ 6299200 w 10617200"/>
                <a:gd name="connsiteY107" fmla="*/ 6187795 h 7813395"/>
                <a:gd name="connsiteX108" fmla="*/ 6350000 w 10617200"/>
                <a:gd name="connsiteY108" fmla="*/ 6225895 h 7813395"/>
                <a:gd name="connsiteX109" fmla="*/ 6477000 w 10617200"/>
                <a:gd name="connsiteY109" fmla="*/ 6213195 h 7813395"/>
                <a:gd name="connsiteX110" fmla="*/ 6540500 w 10617200"/>
                <a:gd name="connsiteY110" fmla="*/ 6136995 h 7813395"/>
                <a:gd name="connsiteX111" fmla="*/ 6565900 w 10617200"/>
                <a:gd name="connsiteY111" fmla="*/ 6098895 h 7813395"/>
                <a:gd name="connsiteX112" fmla="*/ 6705600 w 10617200"/>
                <a:gd name="connsiteY112" fmla="*/ 6048095 h 7813395"/>
                <a:gd name="connsiteX113" fmla="*/ 6794500 w 10617200"/>
                <a:gd name="connsiteY113" fmla="*/ 6111595 h 7813395"/>
                <a:gd name="connsiteX114" fmla="*/ 6845300 w 10617200"/>
                <a:gd name="connsiteY114" fmla="*/ 6136995 h 7813395"/>
                <a:gd name="connsiteX115" fmla="*/ 6908800 w 10617200"/>
                <a:gd name="connsiteY115" fmla="*/ 6048095 h 7813395"/>
                <a:gd name="connsiteX116" fmla="*/ 6908800 w 10617200"/>
                <a:gd name="connsiteY116" fmla="*/ 5933795 h 7813395"/>
                <a:gd name="connsiteX117" fmla="*/ 6807200 w 10617200"/>
                <a:gd name="connsiteY117" fmla="*/ 5908395 h 7813395"/>
                <a:gd name="connsiteX118" fmla="*/ 6794500 w 10617200"/>
                <a:gd name="connsiteY118" fmla="*/ 5844895 h 7813395"/>
                <a:gd name="connsiteX119" fmla="*/ 6756400 w 10617200"/>
                <a:gd name="connsiteY119" fmla="*/ 5806795 h 7813395"/>
                <a:gd name="connsiteX120" fmla="*/ 6667500 w 10617200"/>
                <a:gd name="connsiteY120" fmla="*/ 5717895 h 7813395"/>
                <a:gd name="connsiteX121" fmla="*/ 6731000 w 10617200"/>
                <a:gd name="connsiteY121" fmla="*/ 5641695 h 7813395"/>
                <a:gd name="connsiteX122" fmla="*/ 6858000 w 10617200"/>
                <a:gd name="connsiteY122" fmla="*/ 5413095 h 7813395"/>
                <a:gd name="connsiteX123" fmla="*/ 6946900 w 10617200"/>
                <a:gd name="connsiteY123" fmla="*/ 5197195 h 7813395"/>
                <a:gd name="connsiteX124" fmla="*/ 6997700 w 10617200"/>
                <a:gd name="connsiteY124" fmla="*/ 5120995 h 7813395"/>
                <a:gd name="connsiteX125" fmla="*/ 10617200 w 10617200"/>
                <a:gd name="connsiteY125"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997200 w 10617200"/>
                <a:gd name="connsiteY79" fmla="*/ 5527395 h 7813395"/>
                <a:gd name="connsiteX80" fmla="*/ 3073400 w 10617200"/>
                <a:gd name="connsiteY80" fmla="*/ 5578195 h 7813395"/>
                <a:gd name="connsiteX81" fmla="*/ 2112566 w 10617200"/>
                <a:gd name="connsiteY81" fmla="*/ 5449984 h 7813395"/>
                <a:gd name="connsiteX82" fmla="*/ 1831847 w 10617200"/>
                <a:gd name="connsiteY82" fmla="*/ 5261266 h 7813395"/>
                <a:gd name="connsiteX83" fmla="*/ 1568604 w 10617200"/>
                <a:gd name="connsiteY83" fmla="*/ 5083630 h 7813395"/>
                <a:gd name="connsiteX84" fmla="*/ 1341628 w 10617200"/>
                <a:gd name="connsiteY84" fmla="*/ 5155056 h 7813395"/>
                <a:gd name="connsiteX85" fmla="*/ 1230481 w 10617200"/>
                <a:gd name="connsiteY85" fmla="*/ 5359468 h 7813395"/>
                <a:gd name="connsiteX86" fmla="*/ 1108358 w 10617200"/>
                <a:gd name="connsiteY86" fmla="*/ 5424339 h 7813395"/>
                <a:gd name="connsiteX87" fmla="*/ 977900 w 10617200"/>
                <a:gd name="connsiteY87" fmla="*/ 5527395 h 7813395"/>
                <a:gd name="connsiteX88" fmla="*/ 825500 w 10617200"/>
                <a:gd name="connsiteY88" fmla="*/ 5616295 h 7813395"/>
                <a:gd name="connsiteX89" fmla="*/ 863600 w 10617200"/>
                <a:gd name="connsiteY89" fmla="*/ 5743295 h 7813395"/>
                <a:gd name="connsiteX90" fmla="*/ 787400 w 10617200"/>
                <a:gd name="connsiteY90" fmla="*/ 5832195 h 7813395"/>
                <a:gd name="connsiteX91" fmla="*/ 736600 w 10617200"/>
                <a:gd name="connsiteY91" fmla="*/ 5844895 h 7813395"/>
                <a:gd name="connsiteX92" fmla="*/ 685800 w 10617200"/>
                <a:gd name="connsiteY92" fmla="*/ 5959195 h 7813395"/>
                <a:gd name="connsiteX93" fmla="*/ 0 w 10617200"/>
                <a:gd name="connsiteY93" fmla="*/ 6327495 h 7813395"/>
                <a:gd name="connsiteX94" fmla="*/ 139700 w 10617200"/>
                <a:gd name="connsiteY94" fmla="*/ 7495895 h 7813395"/>
                <a:gd name="connsiteX95" fmla="*/ 3429000 w 10617200"/>
                <a:gd name="connsiteY95" fmla="*/ 7279995 h 7813395"/>
                <a:gd name="connsiteX96" fmla="*/ 3632200 w 10617200"/>
                <a:gd name="connsiteY96" fmla="*/ 7305395 h 7813395"/>
                <a:gd name="connsiteX97" fmla="*/ 3949700 w 10617200"/>
                <a:gd name="connsiteY97" fmla="*/ 7483195 h 7813395"/>
                <a:gd name="connsiteX98" fmla="*/ 4559300 w 10617200"/>
                <a:gd name="connsiteY98" fmla="*/ 7813395 h 7813395"/>
                <a:gd name="connsiteX99" fmla="*/ 4838700 w 10617200"/>
                <a:gd name="connsiteY99" fmla="*/ 7787995 h 7813395"/>
                <a:gd name="connsiteX100" fmla="*/ 5003800 w 10617200"/>
                <a:gd name="connsiteY100" fmla="*/ 7711795 h 7813395"/>
                <a:gd name="connsiteX101" fmla="*/ 5130800 w 10617200"/>
                <a:gd name="connsiteY101" fmla="*/ 7711795 h 7813395"/>
                <a:gd name="connsiteX102" fmla="*/ 5207000 w 10617200"/>
                <a:gd name="connsiteY102" fmla="*/ 7749895 h 7813395"/>
                <a:gd name="connsiteX103" fmla="*/ 5613400 w 10617200"/>
                <a:gd name="connsiteY103" fmla="*/ 7495895 h 7813395"/>
                <a:gd name="connsiteX104" fmla="*/ 6159500 w 10617200"/>
                <a:gd name="connsiteY104" fmla="*/ 6136995 h 7813395"/>
                <a:gd name="connsiteX105" fmla="*/ 6223000 w 10617200"/>
                <a:gd name="connsiteY105" fmla="*/ 6124295 h 7813395"/>
                <a:gd name="connsiteX106" fmla="*/ 6299200 w 10617200"/>
                <a:gd name="connsiteY106" fmla="*/ 6187795 h 7813395"/>
                <a:gd name="connsiteX107" fmla="*/ 6350000 w 10617200"/>
                <a:gd name="connsiteY107" fmla="*/ 6225895 h 7813395"/>
                <a:gd name="connsiteX108" fmla="*/ 6477000 w 10617200"/>
                <a:gd name="connsiteY108" fmla="*/ 6213195 h 7813395"/>
                <a:gd name="connsiteX109" fmla="*/ 6540500 w 10617200"/>
                <a:gd name="connsiteY109" fmla="*/ 6136995 h 7813395"/>
                <a:gd name="connsiteX110" fmla="*/ 6565900 w 10617200"/>
                <a:gd name="connsiteY110" fmla="*/ 6098895 h 7813395"/>
                <a:gd name="connsiteX111" fmla="*/ 6705600 w 10617200"/>
                <a:gd name="connsiteY111" fmla="*/ 6048095 h 7813395"/>
                <a:gd name="connsiteX112" fmla="*/ 6794500 w 10617200"/>
                <a:gd name="connsiteY112" fmla="*/ 6111595 h 7813395"/>
                <a:gd name="connsiteX113" fmla="*/ 6845300 w 10617200"/>
                <a:gd name="connsiteY113" fmla="*/ 6136995 h 7813395"/>
                <a:gd name="connsiteX114" fmla="*/ 6908800 w 10617200"/>
                <a:gd name="connsiteY114" fmla="*/ 6048095 h 7813395"/>
                <a:gd name="connsiteX115" fmla="*/ 6908800 w 10617200"/>
                <a:gd name="connsiteY115" fmla="*/ 5933795 h 7813395"/>
                <a:gd name="connsiteX116" fmla="*/ 6807200 w 10617200"/>
                <a:gd name="connsiteY116" fmla="*/ 5908395 h 7813395"/>
                <a:gd name="connsiteX117" fmla="*/ 6794500 w 10617200"/>
                <a:gd name="connsiteY117" fmla="*/ 5844895 h 7813395"/>
                <a:gd name="connsiteX118" fmla="*/ 6756400 w 10617200"/>
                <a:gd name="connsiteY118" fmla="*/ 5806795 h 7813395"/>
                <a:gd name="connsiteX119" fmla="*/ 6667500 w 10617200"/>
                <a:gd name="connsiteY119" fmla="*/ 5717895 h 7813395"/>
                <a:gd name="connsiteX120" fmla="*/ 6731000 w 10617200"/>
                <a:gd name="connsiteY120" fmla="*/ 5641695 h 7813395"/>
                <a:gd name="connsiteX121" fmla="*/ 6858000 w 10617200"/>
                <a:gd name="connsiteY121" fmla="*/ 5413095 h 7813395"/>
                <a:gd name="connsiteX122" fmla="*/ 6946900 w 10617200"/>
                <a:gd name="connsiteY122" fmla="*/ 5197195 h 7813395"/>
                <a:gd name="connsiteX123" fmla="*/ 6997700 w 10617200"/>
                <a:gd name="connsiteY123" fmla="*/ 5120995 h 7813395"/>
                <a:gd name="connsiteX124" fmla="*/ 10617200 w 10617200"/>
                <a:gd name="connsiteY124"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997200 w 10617200"/>
                <a:gd name="connsiteY79" fmla="*/ 5527395 h 7813395"/>
                <a:gd name="connsiteX80" fmla="*/ 2112566 w 10617200"/>
                <a:gd name="connsiteY80" fmla="*/ 5449984 h 7813395"/>
                <a:gd name="connsiteX81" fmla="*/ 1831847 w 10617200"/>
                <a:gd name="connsiteY81" fmla="*/ 5261266 h 7813395"/>
                <a:gd name="connsiteX82" fmla="*/ 1568604 w 10617200"/>
                <a:gd name="connsiteY82" fmla="*/ 5083630 h 7813395"/>
                <a:gd name="connsiteX83" fmla="*/ 1341628 w 10617200"/>
                <a:gd name="connsiteY83" fmla="*/ 5155056 h 7813395"/>
                <a:gd name="connsiteX84" fmla="*/ 1230481 w 10617200"/>
                <a:gd name="connsiteY84" fmla="*/ 5359468 h 7813395"/>
                <a:gd name="connsiteX85" fmla="*/ 1108358 w 10617200"/>
                <a:gd name="connsiteY85" fmla="*/ 5424339 h 7813395"/>
                <a:gd name="connsiteX86" fmla="*/ 977900 w 10617200"/>
                <a:gd name="connsiteY86" fmla="*/ 5527395 h 7813395"/>
                <a:gd name="connsiteX87" fmla="*/ 825500 w 10617200"/>
                <a:gd name="connsiteY87" fmla="*/ 5616295 h 7813395"/>
                <a:gd name="connsiteX88" fmla="*/ 863600 w 10617200"/>
                <a:gd name="connsiteY88" fmla="*/ 5743295 h 7813395"/>
                <a:gd name="connsiteX89" fmla="*/ 787400 w 10617200"/>
                <a:gd name="connsiteY89" fmla="*/ 5832195 h 7813395"/>
                <a:gd name="connsiteX90" fmla="*/ 736600 w 10617200"/>
                <a:gd name="connsiteY90" fmla="*/ 5844895 h 7813395"/>
                <a:gd name="connsiteX91" fmla="*/ 685800 w 10617200"/>
                <a:gd name="connsiteY91" fmla="*/ 5959195 h 7813395"/>
                <a:gd name="connsiteX92" fmla="*/ 0 w 10617200"/>
                <a:gd name="connsiteY92" fmla="*/ 6327495 h 7813395"/>
                <a:gd name="connsiteX93" fmla="*/ 139700 w 10617200"/>
                <a:gd name="connsiteY93" fmla="*/ 7495895 h 7813395"/>
                <a:gd name="connsiteX94" fmla="*/ 3429000 w 10617200"/>
                <a:gd name="connsiteY94" fmla="*/ 7279995 h 7813395"/>
                <a:gd name="connsiteX95" fmla="*/ 3632200 w 10617200"/>
                <a:gd name="connsiteY95" fmla="*/ 7305395 h 7813395"/>
                <a:gd name="connsiteX96" fmla="*/ 3949700 w 10617200"/>
                <a:gd name="connsiteY96" fmla="*/ 7483195 h 7813395"/>
                <a:gd name="connsiteX97" fmla="*/ 4559300 w 10617200"/>
                <a:gd name="connsiteY97" fmla="*/ 7813395 h 7813395"/>
                <a:gd name="connsiteX98" fmla="*/ 4838700 w 10617200"/>
                <a:gd name="connsiteY98" fmla="*/ 7787995 h 7813395"/>
                <a:gd name="connsiteX99" fmla="*/ 5003800 w 10617200"/>
                <a:gd name="connsiteY99" fmla="*/ 7711795 h 7813395"/>
                <a:gd name="connsiteX100" fmla="*/ 5130800 w 10617200"/>
                <a:gd name="connsiteY100" fmla="*/ 7711795 h 7813395"/>
                <a:gd name="connsiteX101" fmla="*/ 5207000 w 10617200"/>
                <a:gd name="connsiteY101" fmla="*/ 7749895 h 7813395"/>
                <a:gd name="connsiteX102" fmla="*/ 5613400 w 10617200"/>
                <a:gd name="connsiteY102" fmla="*/ 7495895 h 7813395"/>
                <a:gd name="connsiteX103" fmla="*/ 6159500 w 10617200"/>
                <a:gd name="connsiteY103" fmla="*/ 6136995 h 7813395"/>
                <a:gd name="connsiteX104" fmla="*/ 6223000 w 10617200"/>
                <a:gd name="connsiteY104" fmla="*/ 6124295 h 7813395"/>
                <a:gd name="connsiteX105" fmla="*/ 6299200 w 10617200"/>
                <a:gd name="connsiteY105" fmla="*/ 6187795 h 7813395"/>
                <a:gd name="connsiteX106" fmla="*/ 6350000 w 10617200"/>
                <a:gd name="connsiteY106" fmla="*/ 6225895 h 7813395"/>
                <a:gd name="connsiteX107" fmla="*/ 6477000 w 10617200"/>
                <a:gd name="connsiteY107" fmla="*/ 6213195 h 7813395"/>
                <a:gd name="connsiteX108" fmla="*/ 6540500 w 10617200"/>
                <a:gd name="connsiteY108" fmla="*/ 6136995 h 7813395"/>
                <a:gd name="connsiteX109" fmla="*/ 6565900 w 10617200"/>
                <a:gd name="connsiteY109" fmla="*/ 6098895 h 7813395"/>
                <a:gd name="connsiteX110" fmla="*/ 6705600 w 10617200"/>
                <a:gd name="connsiteY110" fmla="*/ 6048095 h 7813395"/>
                <a:gd name="connsiteX111" fmla="*/ 6794500 w 10617200"/>
                <a:gd name="connsiteY111" fmla="*/ 6111595 h 7813395"/>
                <a:gd name="connsiteX112" fmla="*/ 6845300 w 10617200"/>
                <a:gd name="connsiteY112" fmla="*/ 6136995 h 7813395"/>
                <a:gd name="connsiteX113" fmla="*/ 6908800 w 10617200"/>
                <a:gd name="connsiteY113" fmla="*/ 6048095 h 7813395"/>
                <a:gd name="connsiteX114" fmla="*/ 6908800 w 10617200"/>
                <a:gd name="connsiteY114" fmla="*/ 5933795 h 7813395"/>
                <a:gd name="connsiteX115" fmla="*/ 6807200 w 10617200"/>
                <a:gd name="connsiteY115" fmla="*/ 5908395 h 7813395"/>
                <a:gd name="connsiteX116" fmla="*/ 6794500 w 10617200"/>
                <a:gd name="connsiteY116" fmla="*/ 5844895 h 7813395"/>
                <a:gd name="connsiteX117" fmla="*/ 6756400 w 10617200"/>
                <a:gd name="connsiteY117" fmla="*/ 5806795 h 7813395"/>
                <a:gd name="connsiteX118" fmla="*/ 6667500 w 10617200"/>
                <a:gd name="connsiteY118" fmla="*/ 5717895 h 7813395"/>
                <a:gd name="connsiteX119" fmla="*/ 6731000 w 10617200"/>
                <a:gd name="connsiteY119" fmla="*/ 5641695 h 7813395"/>
                <a:gd name="connsiteX120" fmla="*/ 6858000 w 10617200"/>
                <a:gd name="connsiteY120" fmla="*/ 5413095 h 7813395"/>
                <a:gd name="connsiteX121" fmla="*/ 6946900 w 10617200"/>
                <a:gd name="connsiteY121" fmla="*/ 5197195 h 7813395"/>
                <a:gd name="connsiteX122" fmla="*/ 6997700 w 10617200"/>
                <a:gd name="connsiteY122" fmla="*/ 5120995 h 7813395"/>
                <a:gd name="connsiteX123" fmla="*/ 10617200 w 10617200"/>
                <a:gd name="connsiteY123"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971800 w 10617200"/>
                <a:gd name="connsiteY78" fmla="*/ 5400395 h 7813395"/>
                <a:gd name="connsiteX79" fmla="*/ 2112566 w 10617200"/>
                <a:gd name="connsiteY79" fmla="*/ 5449984 h 7813395"/>
                <a:gd name="connsiteX80" fmla="*/ 1831847 w 10617200"/>
                <a:gd name="connsiteY80" fmla="*/ 5261266 h 7813395"/>
                <a:gd name="connsiteX81" fmla="*/ 1568604 w 10617200"/>
                <a:gd name="connsiteY81" fmla="*/ 5083630 h 7813395"/>
                <a:gd name="connsiteX82" fmla="*/ 1341628 w 10617200"/>
                <a:gd name="connsiteY82" fmla="*/ 5155056 h 7813395"/>
                <a:gd name="connsiteX83" fmla="*/ 1230481 w 10617200"/>
                <a:gd name="connsiteY83" fmla="*/ 5359468 h 7813395"/>
                <a:gd name="connsiteX84" fmla="*/ 1108358 w 10617200"/>
                <a:gd name="connsiteY84" fmla="*/ 5424339 h 7813395"/>
                <a:gd name="connsiteX85" fmla="*/ 977900 w 10617200"/>
                <a:gd name="connsiteY85" fmla="*/ 5527395 h 7813395"/>
                <a:gd name="connsiteX86" fmla="*/ 825500 w 10617200"/>
                <a:gd name="connsiteY86" fmla="*/ 5616295 h 7813395"/>
                <a:gd name="connsiteX87" fmla="*/ 863600 w 10617200"/>
                <a:gd name="connsiteY87" fmla="*/ 5743295 h 7813395"/>
                <a:gd name="connsiteX88" fmla="*/ 787400 w 10617200"/>
                <a:gd name="connsiteY88" fmla="*/ 5832195 h 7813395"/>
                <a:gd name="connsiteX89" fmla="*/ 736600 w 10617200"/>
                <a:gd name="connsiteY89" fmla="*/ 5844895 h 7813395"/>
                <a:gd name="connsiteX90" fmla="*/ 685800 w 10617200"/>
                <a:gd name="connsiteY90" fmla="*/ 5959195 h 7813395"/>
                <a:gd name="connsiteX91" fmla="*/ 0 w 10617200"/>
                <a:gd name="connsiteY91" fmla="*/ 6327495 h 7813395"/>
                <a:gd name="connsiteX92" fmla="*/ 139700 w 10617200"/>
                <a:gd name="connsiteY92" fmla="*/ 7495895 h 7813395"/>
                <a:gd name="connsiteX93" fmla="*/ 3429000 w 10617200"/>
                <a:gd name="connsiteY93" fmla="*/ 7279995 h 7813395"/>
                <a:gd name="connsiteX94" fmla="*/ 3632200 w 10617200"/>
                <a:gd name="connsiteY94" fmla="*/ 7305395 h 7813395"/>
                <a:gd name="connsiteX95" fmla="*/ 3949700 w 10617200"/>
                <a:gd name="connsiteY95" fmla="*/ 7483195 h 7813395"/>
                <a:gd name="connsiteX96" fmla="*/ 4559300 w 10617200"/>
                <a:gd name="connsiteY96" fmla="*/ 7813395 h 7813395"/>
                <a:gd name="connsiteX97" fmla="*/ 4838700 w 10617200"/>
                <a:gd name="connsiteY97" fmla="*/ 7787995 h 7813395"/>
                <a:gd name="connsiteX98" fmla="*/ 5003800 w 10617200"/>
                <a:gd name="connsiteY98" fmla="*/ 7711795 h 7813395"/>
                <a:gd name="connsiteX99" fmla="*/ 5130800 w 10617200"/>
                <a:gd name="connsiteY99" fmla="*/ 7711795 h 7813395"/>
                <a:gd name="connsiteX100" fmla="*/ 5207000 w 10617200"/>
                <a:gd name="connsiteY100" fmla="*/ 7749895 h 7813395"/>
                <a:gd name="connsiteX101" fmla="*/ 5613400 w 10617200"/>
                <a:gd name="connsiteY101" fmla="*/ 7495895 h 7813395"/>
                <a:gd name="connsiteX102" fmla="*/ 6159500 w 10617200"/>
                <a:gd name="connsiteY102" fmla="*/ 6136995 h 7813395"/>
                <a:gd name="connsiteX103" fmla="*/ 6223000 w 10617200"/>
                <a:gd name="connsiteY103" fmla="*/ 6124295 h 7813395"/>
                <a:gd name="connsiteX104" fmla="*/ 6299200 w 10617200"/>
                <a:gd name="connsiteY104" fmla="*/ 6187795 h 7813395"/>
                <a:gd name="connsiteX105" fmla="*/ 6350000 w 10617200"/>
                <a:gd name="connsiteY105" fmla="*/ 6225895 h 7813395"/>
                <a:gd name="connsiteX106" fmla="*/ 6477000 w 10617200"/>
                <a:gd name="connsiteY106" fmla="*/ 6213195 h 7813395"/>
                <a:gd name="connsiteX107" fmla="*/ 6540500 w 10617200"/>
                <a:gd name="connsiteY107" fmla="*/ 6136995 h 7813395"/>
                <a:gd name="connsiteX108" fmla="*/ 6565900 w 10617200"/>
                <a:gd name="connsiteY108" fmla="*/ 6098895 h 7813395"/>
                <a:gd name="connsiteX109" fmla="*/ 6705600 w 10617200"/>
                <a:gd name="connsiteY109" fmla="*/ 6048095 h 7813395"/>
                <a:gd name="connsiteX110" fmla="*/ 6794500 w 10617200"/>
                <a:gd name="connsiteY110" fmla="*/ 6111595 h 7813395"/>
                <a:gd name="connsiteX111" fmla="*/ 6845300 w 10617200"/>
                <a:gd name="connsiteY111" fmla="*/ 6136995 h 7813395"/>
                <a:gd name="connsiteX112" fmla="*/ 6908800 w 10617200"/>
                <a:gd name="connsiteY112" fmla="*/ 6048095 h 7813395"/>
                <a:gd name="connsiteX113" fmla="*/ 6908800 w 10617200"/>
                <a:gd name="connsiteY113" fmla="*/ 5933795 h 7813395"/>
                <a:gd name="connsiteX114" fmla="*/ 6807200 w 10617200"/>
                <a:gd name="connsiteY114" fmla="*/ 5908395 h 7813395"/>
                <a:gd name="connsiteX115" fmla="*/ 6794500 w 10617200"/>
                <a:gd name="connsiteY115" fmla="*/ 5844895 h 7813395"/>
                <a:gd name="connsiteX116" fmla="*/ 6756400 w 10617200"/>
                <a:gd name="connsiteY116" fmla="*/ 5806795 h 7813395"/>
                <a:gd name="connsiteX117" fmla="*/ 6667500 w 10617200"/>
                <a:gd name="connsiteY117" fmla="*/ 5717895 h 7813395"/>
                <a:gd name="connsiteX118" fmla="*/ 6731000 w 10617200"/>
                <a:gd name="connsiteY118" fmla="*/ 5641695 h 7813395"/>
                <a:gd name="connsiteX119" fmla="*/ 6858000 w 10617200"/>
                <a:gd name="connsiteY119" fmla="*/ 5413095 h 7813395"/>
                <a:gd name="connsiteX120" fmla="*/ 6946900 w 10617200"/>
                <a:gd name="connsiteY120" fmla="*/ 5197195 h 7813395"/>
                <a:gd name="connsiteX121" fmla="*/ 6997700 w 10617200"/>
                <a:gd name="connsiteY121" fmla="*/ 5120995 h 7813395"/>
                <a:gd name="connsiteX122" fmla="*/ 10617200 w 10617200"/>
                <a:gd name="connsiteY122"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3009900 w 10617200"/>
                <a:gd name="connsiteY77" fmla="*/ 5324195 h 7813395"/>
                <a:gd name="connsiteX78" fmla="*/ 2112566 w 10617200"/>
                <a:gd name="connsiteY78" fmla="*/ 5449984 h 7813395"/>
                <a:gd name="connsiteX79" fmla="*/ 1831847 w 10617200"/>
                <a:gd name="connsiteY79" fmla="*/ 5261266 h 7813395"/>
                <a:gd name="connsiteX80" fmla="*/ 1568604 w 10617200"/>
                <a:gd name="connsiteY80" fmla="*/ 5083630 h 7813395"/>
                <a:gd name="connsiteX81" fmla="*/ 1341628 w 10617200"/>
                <a:gd name="connsiteY81" fmla="*/ 5155056 h 7813395"/>
                <a:gd name="connsiteX82" fmla="*/ 1230481 w 10617200"/>
                <a:gd name="connsiteY82" fmla="*/ 5359468 h 7813395"/>
                <a:gd name="connsiteX83" fmla="*/ 1108358 w 10617200"/>
                <a:gd name="connsiteY83" fmla="*/ 5424339 h 7813395"/>
                <a:gd name="connsiteX84" fmla="*/ 977900 w 10617200"/>
                <a:gd name="connsiteY84" fmla="*/ 5527395 h 7813395"/>
                <a:gd name="connsiteX85" fmla="*/ 825500 w 10617200"/>
                <a:gd name="connsiteY85" fmla="*/ 5616295 h 7813395"/>
                <a:gd name="connsiteX86" fmla="*/ 863600 w 10617200"/>
                <a:gd name="connsiteY86" fmla="*/ 5743295 h 7813395"/>
                <a:gd name="connsiteX87" fmla="*/ 787400 w 10617200"/>
                <a:gd name="connsiteY87" fmla="*/ 5832195 h 7813395"/>
                <a:gd name="connsiteX88" fmla="*/ 736600 w 10617200"/>
                <a:gd name="connsiteY88" fmla="*/ 5844895 h 7813395"/>
                <a:gd name="connsiteX89" fmla="*/ 685800 w 10617200"/>
                <a:gd name="connsiteY89" fmla="*/ 5959195 h 7813395"/>
                <a:gd name="connsiteX90" fmla="*/ 0 w 10617200"/>
                <a:gd name="connsiteY90" fmla="*/ 6327495 h 7813395"/>
                <a:gd name="connsiteX91" fmla="*/ 139700 w 10617200"/>
                <a:gd name="connsiteY91" fmla="*/ 7495895 h 7813395"/>
                <a:gd name="connsiteX92" fmla="*/ 3429000 w 10617200"/>
                <a:gd name="connsiteY92" fmla="*/ 7279995 h 7813395"/>
                <a:gd name="connsiteX93" fmla="*/ 3632200 w 10617200"/>
                <a:gd name="connsiteY93" fmla="*/ 7305395 h 7813395"/>
                <a:gd name="connsiteX94" fmla="*/ 3949700 w 10617200"/>
                <a:gd name="connsiteY94" fmla="*/ 7483195 h 7813395"/>
                <a:gd name="connsiteX95" fmla="*/ 4559300 w 10617200"/>
                <a:gd name="connsiteY95" fmla="*/ 7813395 h 7813395"/>
                <a:gd name="connsiteX96" fmla="*/ 4838700 w 10617200"/>
                <a:gd name="connsiteY96" fmla="*/ 7787995 h 7813395"/>
                <a:gd name="connsiteX97" fmla="*/ 5003800 w 10617200"/>
                <a:gd name="connsiteY97" fmla="*/ 7711795 h 7813395"/>
                <a:gd name="connsiteX98" fmla="*/ 5130800 w 10617200"/>
                <a:gd name="connsiteY98" fmla="*/ 7711795 h 7813395"/>
                <a:gd name="connsiteX99" fmla="*/ 5207000 w 10617200"/>
                <a:gd name="connsiteY99" fmla="*/ 7749895 h 7813395"/>
                <a:gd name="connsiteX100" fmla="*/ 5613400 w 10617200"/>
                <a:gd name="connsiteY100" fmla="*/ 7495895 h 7813395"/>
                <a:gd name="connsiteX101" fmla="*/ 6159500 w 10617200"/>
                <a:gd name="connsiteY101" fmla="*/ 6136995 h 7813395"/>
                <a:gd name="connsiteX102" fmla="*/ 6223000 w 10617200"/>
                <a:gd name="connsiteY102" fmla="*/ 6124295 h 7813395"/>
                <a:gd name="connsiteX103" fmla="*/ 6299200 w 10617200"/>
                <a:gd name="connsiteY103" fmla="*/ 6187795 h 7813395"/>
                <a:gd name="connsiteX104" fmla="*/ 6350000 w 10617200"/>
                <a:gd name="connsiteY104" fmla="*/ 6225895 h 7813395"/>
                <a:gd name="connsiteX105" fmla="*/ 6477000 w 10617200"/>
                <a:gd name="connsiteY105" fmla="*/ 6213195 h 7813395"/>
                <a:gd name="connsiteX106" fmla="*/ 6540500 w 10617200"/>
                <a:gd name="connsiteY106" fmla="*/ 6136995 h 7813395"/>
                <a:gd name="connsiteX107" fmla="*/ 6565900 w 10617200"/>
                <a:gd name="connsiteY107" fmla="*/ 6098895 h 7813395"/>
                <a:gd name="connsiteX108" fmla="*/ 6705600 w 10617200"/>
                <a:gd name="connsiteY108" fmla="*/ 6048095 h 7813395"/>
                <a:gd name="connsiteX109" fmla="*/ 6794500 w 10617200"/>
                <a:gd name="connsiteY109" fmla="*/ 6111595 h 7813395"/>
                <a:gd name="connsiteX110" fmla="*/ 6845300 w 10617200"/>
                <a:gd name="connsiteY110" fmla="*/ 6136995 h 7813395"/>
                <a:gd name="connsiteX111" fmla="*/ 6908800 w 10617200"/>
                <a:gd name="connsiteY111" fmla="*/ 6048095 h 7813395"/>
                <a:gd name="connsiteX112" fmla="*/ 6908800 w 10617200"/>
                <a:gd name="connsiteY112" fmla="*/ 5933795 h 7813395"/>
                <a:gd name="connsiteX113" fmla="*/ 6807200 w 10617200"/>
                <a:gd name="connsiteY113" fmla="*/ 5908395 h 7813395"/>
                <a:gd name="connsiteX114" fmla="*/ 6794500 w 10617200"/>
                <a:gd name="connsiteY114" fmla="*/ 5844895 h 7813395"/>
                <a:gd name="connsiteX115" fmla="*/ 6756400 w 10617200"/>
                <a:gd name="connsiteY115" fmla="*/ 5806795 h 7813395"/>
                <a:gd name="connsiteX116" fmla="*/ 6667500 w 10617200"/>
                <a:gd name="connsiteY116" fmla="*/ 5717895 h 7813395"/>
                <a:gd name="connsiteX117" fmla="*/ 6731000 w 10617200"/>
                <a:gd name="connsiteY117" fmla="*/ 5641695 h 7813395"/>
                <a:gd name="connsiteX118" fmla="*/ 6858000 w 10617200"/>
                <a:gd name="connsiteY118" fmla="*/ 5413095 h 7813395"/>
                <a:gd name="connsiteX119" fmla="*/ 6946900 w 10617200"/>
                <a:gd name="connsiteY119" fmla="*/ 5197195 h 7813395"/>
                <a:gd name="connsiteX120" fmla="*/ 6997700 w 10617200"/>
                <a:gd name="connsiteY120" fmla="*/ 5120995 h 7813395"/>
                <a:gd name="connsiteX121" fmla="*/ 10617200 w 10617200"/>
                <a:gd name="connsiteY121"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3048000 w 10617200"/>
                <a:gd name="connsiteY76" fmla="*/ 5222595 h 7813395"/>
                <a:gd name="connsiteX77" fmla="*/ 2112566 w 10617200"/>
                <a:gd name="connsiteY77" fmla="*/ 5449984 h 7813395"/>
                <a:gd name="connsiteX78" fmla="*/ 1831847 w 10617200"/>
                <a:gd name="connsiteY78" fmla="*/ 5261266 h 7813395"/>
                <a:gd name="connsiteX79" fmla="*/ 1568604 w 10617200"/>
                <a:gd name="connsiteY79" fmla="*/ 5083630 h 7813395"/>
                <a:gd name="connsiteX80" fmla="*/ 1341628 w 10617200"/>
                <a:gd name="connsiteY80" fmla="*/ 5155056 h 7813395"/>
                <a:gd name="connsiteX81" fmla="*/ 1230481 w 10617200"/>
                <a:gd name="connsiteY81" fmla="*/ 5359468 h 7813395"/>
                <a:gd name="connsiteX82" fmla="*/ 1108358 w 10617200"/>
                <a:gd name="connsiteY82" fmla="*/ 5424339 h 7813395"/>
                <a:gd name="connsiteX83" fmla="*/ 977900 w 10617200"/>
                <a:gd name="connsiteY83" fmla="*/ 5527395 h 7813395"/>
                <a:gd name="connsiteX84" fmla="*/ 825500 w 10617200"/>
                <a:gd name="connsiteY84" fmla="*/ 5616295 h 7813395"/>
                <a:gd name="connsiteX85" fmla="*/ 863600 w 10617200"/>
                <a:gd name="connsiteY85" fmla="*/ 5743295 h 7813395"/>
                <a:gd name="connsiteX86" fmla="*/ 787400 w 10617200"/>
                <a:gd name="connsiteY86" fmla="*/ 5832195 h 7813395"/>
                <a:gd name="connsiteX87" fmla="*/ 736600 w 10617200"/>
                <a:gd name="connsiteY87" fmla="*/ 5844895 h 7813395"/>
                <a:gd name="connsiteX88" fmla="*/ 685800 w 10617200"/>
                <a:gd name="connsiteY88" fmla="*/ 5959195 h 7813395"/>
                <a:gd name="connsiteX89" fmla="*/ 0 w 10617200"/>
                <a:gd name="connsiteY89" fmla="*/ 6327495 h 7813395"/>
                <a:gd name="connsiteX90" fmla="*/ 139700 w 10617200"/>
                <a:gd name="connsiteY90" fmla="*/ 7495895 h 7813395"/>
                <a:gd name="connsiteX91" fmla="*/ 3429000 w 10617200"/>
                <a:gd name="connsiteY91" fmla="*/ 7279995 h 7813395"/>
                <a:gd name="connsiteX92" fmla="*/ 3632200 w 10617200"/>
                <a:gd name="connsiteY92" fmla="*/ 7305395 h 7813395"/>
                <a:gd name="connsiteX93" fmla="*/ 3949700 w 10617200"/>
                <a:gd name="connsiteY93" fmla="*/ 7483195 h 7813395"/>
                <a:gd name="connsiteX94" fmla="*/ 4559300 w 10617200"/>
                <a:gd name="connsiteY94" fmla="*/ 7813395 h 7813395"/>
                <a:gd name="connsiteX95" fmla="*/ 4838700 w 10617200"/>
                <a:gd name="connsiteY95" fmla="*/ 7787995 h 7813395"/>
                <a:gd name="connsiteX96" fmla="*/ 5003800 w 10617200"/>
                <a:gd name="connsiteY96" fmla="*/ 7711795 h 7813395"/>
                <a:gd name="connsiteX97" fmla="*/ 5130800 w 10617200"/>
                <a:gd name="connsiteY97" fmla="*/ 7711795 h 7813395"/>
                <a:gd name="connsiteX98" fmla="*/ 5207000 w 10617200"/>
                <a:gd name="connsiteY98" fmla="*/ 7749895 h 7813395"/>
                <a:gd name="connsiteX99" fmla="*/ 5613400 w 10617200"/>
                <a:gd name="connsiteY99" fmla="*/ 7495895 h 7813395"/>
                <a:gd name="connsiteX100" fmla="*/ 6159500 w 10617200"/>
                <a:gd name="connsiteY100" fmla="*/ 6136995 h 7813395"/>
                <a:gd name="connsiteX101" fmla="*/ 6223000 w 10617200"/>
                <a:gd name="connsiteY101" fmla="*/ 6124295 h 7813395"/>
                <a:gd name="connsiteX102" fmla="*/ 6299200 w 10617200"/>
                <a:gd name="connsiteY102" fmla="*/ 6187795 h 7813395"/>
                <a:gd name="connsiteX103" fmla="*/ 6350000 w 10617200"/>
                <a:gd name="connsiteY103" fmla="*/ 6225895 h 7813395"/>
                <a:gd name="connsiteX104" fmla="*/ 6477000 w 10617200"/>
                <a:gd name="connsiteY104" fmla="*/ 6213195 h 7813395"/>
                <a:gd name="connsiteX105" fmla="*/ 6540500 w 10617200"/>
                <a:gd name="connsiteY105" fmla="*/ 6136995 h 7813395"/>
                <a:gd name="connsiteX106" fmla="*/ 6565900 w 10617200"/>
                <a:gd name="connsiteY106" fmla="*/ 6098895 h 7813395"/>
                <a:gd name="connsiteX107" fmla="*/ 6705600 w 10617200"/>
                <a:gd name="connsiteY107" fmla="*/ 6048095 h 7813395"/>
                <a:gd name="connsiteX108" fmla="*/ 6794500 w 10617200"/>
                <a:gd name="connsiteY108" fmla="*/ 6111595 h 7813395"/>
                <a:gd name="connsiteX109" fmla="*/ 6845300 w 10617200"/>
                <a:gd name="connsiteY109" fmla="*/ 6136995 h 7813395"/>
                <a:gd name="connsiteX110" fmla="*/ 6908800 w 10617200"/>
                <a:gd name="connsiteY110" fmla="*/ 6048095 h 7813395"/>
                <a:gd name="connsiteX111" fmla="*/ 6908800 w 10617200"/>
                <a:gd name="connsiteY111" fmla="*/ 5933795 h 7813395"/>
                <a:gd name="connsiteX112" fmla="*/ 6807200 w 10617200"/>
                <a:gd name="connsiteY112" fmla="*/ 5908395 h 7813395"/>
                <a:gd name="connsiteX113" fmla="*/ 6794500 w 10617200"/>
                <a:gd name="connsiteY113" fmla="*/ 5844895 h 7813395"/>
                <a:gd name="connsiteX114" fmla="*/ 6756400 w 10617200"/>
                <a:gd name="connsiteY114" fmla="*/ 5806795 h 7813395"/>
                <a:gd name="connsiteX115" fmla="*/ 6667500 w 10617200"/>
                <a:gd name="connsiteY115" fmla="*/ 5717895 h 7813395"/>
                <a:gd name="connsiteX116" fmla="*/ 6731000 w 10617200"/>
                <a:gd name="connsiteY116" fmla="*/ 5641695 h 7813395"/>
                <a:gd name="connsiteX117" fmla="*/ 6858000 w 10617200"/>
                <a:gd name="connsiteY117" fmla="*/ 5413095 h 7813395"/>
                <a:gd name="connsiteX118" fmla="*/ 6946900 w 10617200"/>
                <a:gd name="connsiteY118" fmla="*/ 5197195 h 7813395"/>
                <a:gd name="connsiteX119" fmla="*/ 6997700 w 10617200"/>
                <a:gd name="connsiteY119" fmla="*/ 5120995 h 7813395"/>
                <a:gd name="connsiteX120" fmla="*/ 10617200 w 10617200"/>
                <a:gd name="connsiteY120"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971800 w 10617200"/>
                <a:gd name="connsiteY75" fmla="*/ 5184495 h 7813395"/>
                <a:gd name="connsiteX76" fmla="*/ 2112566 w 10617200"/>
                <a:gd name="connsiteY76" fmla="*/ 5449984 h 7813395"/>
                <a:gd name="connsiteX77" fmla="*/ 1831847 w 10617200"/>
                <a:gd name="connsiteY77" fmla="*/ 5261266 h 7813395"/>
                <a:gd name="connsiteX78" fmla="*/ 1568604 w 10617200"/>
                <a:gd name="connsiteY78" fmla="*/ 5083630 h 7813395"/>
                <a:gd name="connsiteX79" fmla="*/ 1341628 w 10617200"/>
                <a:gd name="connsiteY79" fmla="*/ 5155056 h 7813395"/>
                <a:gd name="connsiteX80" fmla="*/ 1230481 w 10617200"/>
                <a:gd name="connsiteY80" fmla="*/ 5359468 h 7813395"/>
                <a:gd name="connsiteX81" fmla="*/ 1108358 w 10617200"/>
                <a:gd name="connsiteY81" fmla="*/ 5424339 h 7813395"/>
                <a:gd name="connsiteX82" fmla="*/ 977900 w 10617200"/>
                <a:gd name="connsiteY82" fmla="*/ 5527395 h 7813395"/>
                <a:gd name="connsiteX83" fmla="*/ 825500 w 10617200"/>
                <a:gd name="connsiteY83" fmla="*/ 5616295 h 7813395"/>
                <a:gd name="connsiteX84" fmla="*/ 863600 w 10617200"/>
                <a:gd name="connsiteY84" fmla="*/ 5743295 h 7813395"/>
                <a:gd name="connsiteX85" fmla="*/ 787400 w 10617200"/>
                <a:gd name="connsiteY85" fmla="*/ 5832195 h 7813395"/>
                <a:gd name="connsiteX86" fmla="*/ 736600 w 10617200"/>
                <a:gd name="connsiteY86" fmla="*/ 5844895 h 7813395"/>
                <a:gd name="connsiteX87" fmla="*/ 685800 w 10617200"/>
                <a:gd name="connsiteY87" fmla="*/ 5959195 h 7813395"/>
                <a:gd name="connsiteX88" fmla="*/ 0 w 10617200"/>
                <a:gd name="connsiteY88" fmla="*/ 6327495 h 7813395"/>
                <a:gd name="connsiteX89" fmla="*/ 139700 w 10617200"/>
                <a:gd name="connsiteY89" fmla="*/ 7495895 h 7813395"/>
                <a:gd name="connsiteX90" fmla="*/ 3429000 w 10617200"/>
                <a:gd name="connsiteY90" fmla="*/ 7279995 h 7813395"/>
                <a:gd name="connsiteX91" fmla="*/ 3632200 w 10617200"/>
                <a:gd name="connsiteY91" fmla="*/ 7305395 h 7813395"/>
                <a:gd name="connsiteX92" fmla="*/ 3949700 w 10617200"/>
                <a:gd name="connsiteY92" fmla="*/ 7483195 h 7813395"/>
                <a:gd name="connsiteX93" fmla="*/ 4559300 w 10617200"/>
                <a:gd name="connsiteY93" fmla="*/ 7813395 h 7813395"/>
                <a:gd name="connsiteX94" fmla="*/ 4838700 w 10617200"/>
                <a:gd name="connsiteY94" fmla="*/ 7787995 h 7813395"/>
                <a:gd name="connsiteX95" fmla="*/ 5003800 w 10617200"/>
                <a:gd name="connsiteY95" fmla="*/ 7711795 h 7813395"/>
                <a:gd name="connsiteX96" fmla="*/ 5130800 w 10617200"/>
                <a:gd name="connsiteY96" fmla="*/ 7711795 h 7813395"/>
                <a:gd name="connsiteX97" fmla="*/ 5207000 w 10617200"/>
                <a:gd name="connsiteY97" fmla="*/ 7749895 h 7813395"/>
                <a:gd name="connsiteX98" fmla="*/ 5613400 w 10617200"/>
                <a:gd name="connsiteY98" fmla="*/ 7495895 h 7813395"/>
                <a:gd name="connsiteX99" fmla="*/ 6159500 w 10617200"/>
                <a:gd name="connsiteY99" fmla="*/ 6136995 h 7813395"/>
                <a:gd name="connsiteX100" fmla="*/ 6223000 w 10617200"/>
                <a:gd name="connsiteY100" fmla="*/ 6124295 h 7813395"/>
                <a:gd name="connsiteX101" fmla="*/ 6299200 w 10617200"/>
                <a:gd name="connsiteY101" fmla="*/ 6187795 h 7813395"/>
                <a:gd name="connsiteX102" fmla="*/ 6350000 w 10617200"/>
                <a:gd name="connsiteY102" fmla="*/ 6225895 h 7813395"/>
                <a:gd name="connsiteX103" fmla="*/ 6477000 w 10617200"/>
                <a:gd name="connsiteY103" fmla="*/ 6213195 h 7813395"/>
                <a:gd name="connsiteX104" fmla="*/ 6540500 w 10617200"/>
                <a:gd name="connsiteY104" fmla="*/ 6136995 h 7813395"/>
                <a:gd name="connsiteX105" fmla="*/ 6565900 w 10617200"/>
                <a:gd name="connsiteY105" fmla="*/ 6098895 h 7813395"/>
                <a:gd name="connsiteX106" fmla="*/ 6705600 w 10617200"/>
                <a:gd name="connsiteY106" fmla="*/ 6048095 h 7813395"/>
                <a:gd name="connsiteX107" fmla="*/ 6794500 w 10617200"/>
                <a:gd name="connsiteY107" fmla="*/ 6111595 h 7813395"/>
                <a:gd name="connsiteX108" fmla="*/ 6845300 w 10617200"/>
                <a:gd name="connsiteY108" fmla="*/ 6136995 h 7813395"/>
                <a:gd name="connsiteX109" fmla="*/ 6908800 w 10617200"/>
                <a:gd name="connsiteY109" fmla="*/ 6048095 h 7813395"/>
                <a:gd name="connsiteX110" fmla="*/ 6908800 w 10617200"/>
                <a:gd name="connsiteY110" fmla="*/ 5933795 h 7813395"/>
                <a:gd name="connsiteX111" fmla="*/ 6807200 w 10617200"/>
                <a:gd name="connsiteY111" fmla="*/ 5908395 h 7813395"/>
                <a:gd name="connsiteX112" fmla="*/ 6794500 w 10617200"/>
                <a:gd name="connsiteY112" fmla="*/ 5844895 h 7813395"/>
                <a:gd name="connsiteX113" fmla="*/ 6756400 w 10617200"/>
                <a:gd name="connsiteY113" fmla="*/ 5806795 h 7813395"/>
                <a:gd name="connsiteX114" fmla="*/ 6667500 w 10617200"/>
                <a:gd name="connsiteY114" fmla="*/ 5717895 h 7813395"/>
                <a:gd name="connsiteX115" fmla="*/ 6731000 w 10617200"/>
                <a:gd name="connsiteY115" fmla="*/ 5641695 h 7813395"/>
                <a:gd name="connsiteX116" fmla="*/ 6858000 w 10617200"/>
                <a:gd name="connsiteY116" fmla="*/ 5413095 h 7813395"/>
                <a:gd name="connsiteX117" fmla="*/ 6946900 w 10617200"/>
                <a:gd name="connsiteY117" fmla="*/ 5197195 h 7813395"/>
                <a:gd name="connsiteX118" fmla="*/ 6997700 w 10617200"/>
                <a:gd name="connsiteY118" fmla="*/ 5120995 h 7813395"/>
                <a:gd name="connsiteX119" fmla="*/ 10617200 w 10617200"/>
                <a:gd name="connsiteY119"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832100 w 10617200"/>
                <a:gd name="connsiteY74" fmla="*/ 5209895 h 7813395"/>
                <a:gd name="connsiteX75" fmla="*/ 2112566 w 10617200"/>
                <a:gd name="connsiteY75" fmla="*/ 5449984 h 7813395"/>
                <a:gd name="connsiteX76" fmla="*/ 1831847 w 10617200"/>
                <a:gd name="connsiteY76" fmla="*/ 5261266 h 7813395"/>
                <a:gd name="connsiteX77" fmla="*/ 1568604 w 10617200"/>
                <a:gd name="connsiteY77" fmla="*/ 5083630 h 7813395"/>
                <a:gd name="connsiteX78" fmla="*/ 1341628 w 10617200"/>
                <a:gd name="connsiteY78" fmla="*/ 5155056 h 7813395"/>
                <a:gd name="connsiteX79" fmla="*/ 1230481 w 10617200"/>
                <a:gd name="connsiteY79" fmla="*/ 5359468 h 7813395"/>
                <a:gd name="connsiteX80" fmla="*/ 1108358 w 10617200"/>
                <a:gd name="connsiteY80" fmla="*/ 5424339 h 7813395"/>
                <a:gd name="connsiteX81" fmla="*/ 977900 w 10617200"/>
                <a:gd name="connsiteY81" fmla="*/ 5527395 h 7813395"/>
                <a:gd name="connsiteX82" fmla="*/ 825500 w 10617200"/>
                <a:gd name="connsiteY82" fmla="*/ 5616295 h 7813395"/>
                <a:gd name="connsiteX83" fmla="*/ 863600 w 10617200"/>
                <a:gd name="connsiteY83" fmla="*/ 5743295 h 7813395"/>
                <a:gd name="connsiteX84" fmla="*/ 787400 w 10617200"/>
                <a:gd name="connsiteY84" fmla="*/ 5832195 h 7813395"/>
                <a:gd name="connsiteX85" fmla="*/ 736600 w 10617200"/>
                <a:gd name="connsiteY85" fmla="*/ 5844895 h 7813395"/>
                <a:gd name="connsiteX86" fmla="*/ 685800 w 10617200"/>
                <a:gd name="connsiteY86" fmla="*/ 5959195 h 7813395"/>
                <a:gd name="connsiteX87" fmla="*/ 0 w 10617200"/>
                <a:gd name="connsiteY87" fmla="*/ 6327495 h 7813395"/>
                <a:gd name="connsiteX88" fmla="*/ 139700 w 10617200"/>
                <a:gd name="connsiteY88" fmla="*/ 7495895 h 7813395"/>
                <a:gd name="connsiteX89" fmla="*/ 3429000 w 10617200"/>
                <a:gd name="connsiteY89" fmla="*/ 7279995 h 7813395"/>
                <a:gd name="connsiteX90" fmla="*/ 3632200 w 10617200"/>
                <a:gd name="connsiteY90" fmla="*/ 7305395 h 7813395"/>
                <a:gd name="connsiteX91" fmla="*/ 3949700 w 10617200"/>
                <a:gd name="connsiteY91" fmla="*/ 7483195 h 7813395"/>
                <a:gd name="connsiteX92" fmla="*/ 4559300 w 10617200"/>
                <a:gd name="connsiteY92" fmla="*/ 7813395 h 7813395"/>
                <a:gd name="connsiteX93" fmla="*/ 4838700 w 10617200"/>
                <a:gd name="connsiteY93" fmla="*/ 7787995 h 7813395"/>
                <a:gd name="connsiteX94" fmla="*/ 5003800 w 10617200"/>
                <a:gd name="connsiteY94" fmla="*/ 7711795 h 7813395"/>
                <a:gd name="connsiteX95" fmla="*/ 5130800 w 10617200"/>
                <a:gd name="connsiteY95" fmla="*/ 7711795 h 7813395"/>
                <a:gd name="connsiteX96" fmla="*/ 5207000 w 10617200"/>
                <a:gd name="connsiteY96" fmla="*/ 7749895 h 7813395"/>
                <a:gd name="connsiteX97" fmla="*/ 5613400 w 10617200"/>
                <a:gd name="connsiteY97" fmla="*/ 7495895 h 7813395"/>
                <a:gd name="connsiteX98" fmla="*/ 6159500 w 10617200"/>
                <a:gd name="connsiteY98" fmla="*/ 6136995 h 7813395"/>
                <a:gd name="connsiteX99" fmla="*/ 6223000 w 10617200"/>
                <a:gd name="connsiteY99" fmla="*/ 6124295 h 7813395"/>
                <a:gd name="connsiteX100" fmla="*/ 6299200 w 10617200"/>
                <a:gd name="connsiteY100" fmla="*/ 6187795 h 7813395"/>
                <a:gd name="connsiteX101" fmla="*/ 6350000 w 10617200"/>
                <a:gd name="connsiteY101" fmla="*/ 6225895 h 7813395"/>
                <a:gd name="connsiteX102" fmla="*/ 6477000 w 10617200"/>
                <a:gd name="connsiteY102" fmla="*/ 6213195 h 7813395"/>
                <a:gd name="connsiteX103" fmla="*/ 6540500 w 10617200"/>
                <a:gd name="connsiteY103" fmla="*/ 6136995 h 7813395"/>
                <a:gd name="connsiteX104" fmla="*/ 6565900 w 10617200"/>
                <a:gd name="connsiteY104" fmla="*/ 6098895 h 7813395"/>
                <a:gd name="connsiteX105" fmla="*/ 6705600 w 10617200"/>
                <a:gd name="connsiteY105" fmla="*/ 6048095 h 7813395"/>
                <a:gd name="connsiteX106" fmla="*/ 6794500 w 10617200"/>
                <a:gd name="connsiteY106" fmla="*/ 6111595 h 7813395"/>
                <a:gd name="connsiteX107" fmla="*/ 6845300 w 10617200"/>
                <a:gd name="connsiteY107" fmla="*/ 6136995 h 7813395"/>
                <a:gd name="connsiteX108" fmla="*/ 6908800 w 10617200"/>
                <a:gd name="connsiteY108" fmla="*/ 6048095 h 7813395"/>
                <a:gd name="connsiteX109" fmla="*/ 6908800 w 10617200"/>
                <a:gd name="connsiteY109" fmla="*/ 5933795 h 7813395"/>
                <a:gd name="connsiteX110" fmla="*/ 6807200 w 10617200"/>
                <a:gd name="connsiteY110" fmla="*/ 5908395 h 7813395"/>
                <a:gd name="connsiteX111" fmla="*/ 6794500 w 10617200"/>
                <a:gd name="connsiteY111" fmla="*/ 5844895 h 7813395"/>
                <a:gd name="connsiteX112" fmla="*/ 6756400 w 10617200"/>
                <a:gd name="connsiteY112" fmla="*/ 5806795 h 7813395"/>
                <a:gd name="connsiteX113" fmla="*/ 6667500 w 10617200"/>
                <a:gd name="connsiteY113" fmla="*/ 5717895 h 7813395"/>
                <a:gd name="connsiteX114" fmla="*/ 6731000 w 10617200"/>
                <a:gd name="connsiteY114" fmla="*/ 5641695 h 7813395"/>
                <a:gd name="connsiteX115" fmla="*/ 6858000 w 10617200"/>
                <a:gd name="connsiteY115" fmla="*/ 5413095 h 7813395"/>
                <a:gd name="connsiteX116" fmla="*/ 6946900 w 10617200"/>
                <a:gd name="connsiteY116" fmla="*/ 5197195 h 7813395"/>
                <a:gd name="connsiteX117" fmla="*/ 6997700 w 10617200"/>
                <a:gd name="connsiteY117" fmla="*/ 5120995 h 7813395"/>
                <a:gd name="connsiteX118" fmla="*/ 10617200 w 10617200"/>
                <a:gd name="connsiteY118"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603500 w 10617200"/>
                <a:gd name="connsiteY73" fmla="*/ 5273395 h 7813395"/>
                <a:gd name="connsiteX74" fmla="*/ 2112566 w 10617200"/>
                <a:gd name="connsiteY74" fmla="*/ 5449984 h 7813395"/>
                <a:gd name="connsiteX75" fmla="*/ 1831847 w 10617200"/>
                <a:gd name="connsiteY75" fmla="*/ 5261266 h 7813395"/>
                <a:gd name="connsiteX76" fmla="*/ 1568604 w 10617200"/>
                <a:gd name="connsiteY76" fmla="*/ 5083630 h 7813395"/>
                <a:gd name="connsiteX77" fmla="*/ 1341628 w 10617200"/>
                <a:gd name="connsiteY77" fmla="*/ 5155056 h 7813395"/>
                <a:gd name="connsiteX78" fmla="*/ 1230481 w 10617200"/>
                <a:gd name="connsiteY78" fmla="*/ 5359468 h 7813395"/>
                <a:gd name="connsiteX79" fmla="*/ 1108358 w 10617200"/>
                <a:gd name="connsiteY79" fmla="*/ 5424339 h 7813395"/>
                <a:gd name="connsiteX80" fmla="*/ 977900 w 10617200"/>
                <a:gd name="connsiteY80" fmla="*/ 5527395 h 7813395"/>
                <a:gd name="connsiteX81" fmla="*/ 825500 w 10617200"/>
                <a:gd name="connsiteY81" fmla="*/ 5616295 h 7813395"/>
                <a:gd name="connsiteX82" fmla="*/ 863600 w 10617200"/>
                <a:gd name="connsiteY82" fmla="*/ 5743295 h 7813395"/>
                <a:gd name="connsiteX83" fmla="*/ 787400 w 10617200"/>
                <a:gd name="connsiteY83" fmla="*/ 5832195 h 7813395"/>
                <a:gd name="connsiteX84" fmla="*/ 736600 w 10617200"/>
                <a:gd name="connsiteY84" fmla="*/ 5844895 h 7813395"/>
                <a:gd name="connsiteX85" fmla="*/ 685800 w 10617200"/>
                <a:gd name="connsiteY85" fmla="*/ 5959195 h 7813395"/>
                <a:gd name="connsiteX86" fmla="*/ 0 w 10617200"/>
                <a:gd name="connsiteY86" fmla="*/ 6327495 h 7813395"/>
                <a:gd name="connsiteX87" fmla="*/ 139700 w 10617200"/>
                <a:gd name="connsiteY87" fmla="*/ 7495895 h 7813395"/>
                <a:gd name="connsiteX88" fmla="*/ 3429000 w 10617200"/>
                <a:gd name="connsiteY88" fmla="*/ 7279995 h 7813395"/>
                <a:gd name="connsiteX89" fmla="*/ 3632200 w 10617200"/>
                <a:gd name="connsiteY89" fmla="*/ 7305395 h 7813395"/>
                <a:gd name="connsiteX90" fmla="*/ 3949700 w 10617200"/>
                <a:gd name="connsiteY90" fmla="*/ 7483195 h 7813395"/>
                <a:gd name="connsiteX91" fmla="*/ 4559300 w 10617200"/>
                <a:gd name="connsiteY91" fmla="*/ 7813395 h 7813395"/>
                <a:gd name="connsiteX92" fmla="*/ 4838700 w 10617200"/>
                <a:gd name="connsiteY92" fmla="*/ 7787995 h 7813395"/>
                <a:gd name="connsiteX93" fmla="*/ 5003800 w 10617200"/>
                <a:gd name="connsiteY93" fmla="*/ 7711795 h 7813395"/>
                <a:gd name="connsiteX94" fmla="*/ 5130800 w 10617200"/>
                <a:gd name="connsiteY94" fmla="*/ 7711795 h 7813395"/>
                <a:gd name="connsiteX95" fmla="*/ 5207000 w 10617200"/>
                <a:gd name="connsiteY95" fmla="*/ 7749895 h 7813395"/>
                <a:gd name="connsiteX96" fmla="*/ 5613400 w 10617200"/>
                <a:gd name="connsiteY96" fmla="*/ 7495895 h 7813395"/>
                <a:gd name="connsiteX97" fmla="*/ 6159500 w 10617200"/>
                <a:gd name="connsiteY97" fmla="*/ 6136995 h 7813395"/>
                <a:gd name="connsiteX98" fmla="*/ 6223000 w 10617200"/>
                <a:gd name="connsiteY98" fmla="*/ 6124295 h 7813395"/>
                <a:gd name="connsiteX99" fmla="*/ 6299200 w 10617200"/>
                <a:gd name="connsiteY99" fmla="*/ 6187795 h 7813395"/>
                <a:gd name="connsiteX100" fmla="*/ 6350000 w 10617200"/>
                <a:gd name="connsiteY100" fmla="*/ 6225895 h 7813395"/>
                <a:gd name="connsiteX101" fmla="*/ 6477000 w 10617200"/>
                <a:gd name="connsiteY101" fmla="*/ 6213195 h 7813395"/>
                <a:gd name="connsiteX102" fmla="*/ 6540500 w 10617200"/>
                <a:gd name="connsiteY102" fmla="*/ 6136995 h 7813395"/>
                <a:gd name="connsiteX103" fmla="*/ 6565900 w 10617200"/>
                <a:gd name="connsiteY103" fmla="*/ 6098895 h 7813395"/>
                <a:gd name="connsiteX104" fmla="*/ 6705600 w 10617200"/>
                <a:gd name="connsiteY104" fmla="*/ 6048095 h 7813395"/>
                <a:gd name="connsiteX105" fmla="*/ 6794500 w 10617200"/>
                <a:gd name="connsiteY105" fmla="*/ 6111595 h 7813395"/>
                <a:gd name="connsiteX106" fmla="*/ 6845300 w 10617200"/>
                <a:gd name="connsiteY106" fmla="*/ 6136995 h 7813395"/>
                <a:gd name="connsiteX107" fmla="*/ 6908800 w 10617200"/>
                <a:gd name="connsiteY107" fmla="*/ 6048095 h 7813395"/>
                <a:gd name="connsiteX108" fmla="*/ 6908800 w 10617200"/>
                <a:gd name="connsiteY108" fmla="*/ 5933795 h 7813395"/>
                <a:gd name="connsiteX109" fmla="*/ 6807200 w 10617200"/>
                <a:gd name="connsiteY109" fmla="*/ 5908395 h 7813395"/>
                <a:gd name="connsiteX110" fmla="*/ 6794500 w 10617200"/>
                <a:gd name="connsiteY110" fmla="*/ 5844895 h 7813395"/>
                <a:gd name="connsiteX111" fmla="*/ 6756400 w 10617200"/>
                <a:gd name="connsiteY111" fmla="*/ 5806795 h 7813395"/>
                <a:gd name="connsiteX112" fmla="*/ 6667500 w 10617200"/>
                <a:gd name="connsiteY112" fmla="*/ 5717895 h 7813395"/>
                <a:gd name="connsiteX113" fmla="*/ 6731000 w 10617200"/>
                <a:gd name="connsiteY113" fmla="*/ 5641695 h 7813395"/>
                <a:gd name="connsiteX114" fmla="*/ 6858000 w 10617200"/>
                <a:gd name="connsiteY114" fmla="*/ 5413095 h 7813395"/>
                <a:gd name="connsiteX115" fmla="*/ 6946900 w 10617200"/>
                <a:gd name="connsiteY115" fmla="*/ 5197195 h 7813395"/>
                <a:gd name="connsiteX116" fmla="*/ 6997700 w 10617200"/>
                <a:gd name="connsiteY116" fmla="*/ 5120995 h 7813395"/>
                <a:gd name="connsiteX117" fmla="*/ 10617200 w 10617200"/>
                <a:gd name="connsiteY117"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112566 w 10617200"/>
                <a:gd name="connsiteY73" fmla="*/ 5449984 h 7813395"/>
                <a:gd name="connsiteX74" fmla="*/ 1831847 w 10617200"/>
                <a:gd name="connsiteY74" fmla="*/ 5261266 h 7813395"/>
                <a:gd name="connsiteX75" fmla="*/ 1568604 w 10617200"/>
                <a:gd name="connsiteY75" fmla="*/ 5083630 h 7813395"/>
                <a:gd name="connsiteX76" fmla="*/ 1341628 w 10617200"/>
                <a:gd name="connsiteY76" fmla="*/ 5155056 h 7813395"/>
                <a:gd name="connsiteX77" fmla="*/ 1230481 w 10617200"/>
                <a:gd name="connsiteY77" fmla="*/ 5359468 h 7813395"/>
                <a:gd name="connsiteX78" fmla="*/ 1108358 w 10617200"/>
                <a:gd name="connsiteY78" fmla="*/ 5424339 h 7813395"/>
                <a:gd name="connsiteX79" fmla="*/ 977900 w 10617200"/>
                <a:gd name="connsiteY79" fmla="*/ 5527395 h 7813395"/>
                <a:gd name="connsiteX80" fmla="*/ 825500 w 10617200"/>
                <a:gd name="connsiteY80" fmla="*/ 5616295 h 7813395"/>
                <a:gd name="connsiteX81" fmla="*/ 863600 w 10617200"/>
                <a:gd name="connsiteY81" fmla="*/ 5743295 h 7813395"/>
                <a:gd name="connsiteX82" fmla="*/ 787400 w 10617200"/>
                <a:gd name="connsiteY82" fmla="*/ 5832195 h 7813395"/>
                <a:gd name="connsiteX83" fmla="*/ 736600 w 10617200"/>
                <a:gd name="connsiteY83" fmla="*/ 5844895 h 7813395"/>
                <a:gd name="connsiteX84" fmla="*/ 685800 w 10617200"/>
                <a:gd name="connsiteY84" fmla="*/ 5959195 h 7813395"/>
                <a:gd name="connsiteX85" fmla="*/ 0 w 10617200"/>
                <a:gd name="connsiteY85" fmla="*/ 6327495 h 7813395"/>
                <a:gd name="connsiteX86" fmla="*/ 139700 w 10617200"/>
                <a:gd name="connsiteY86" fmla="*/ 7495895 h 7813395"/>
                <a:gd name="connsiteX87" fmla="*/ 3429000 w 10617200"/>
                <a:gd name="connsiteY87" fmla="*/ 7279995 h 7813395"/>
                <a:gd name="connsiteX88" fmla="*/ 3632200 w 10617200"/>
                <a:gd name="connsiteY88" fmla="*/ 7305395 h 7813395"/>
                <a:gd name="connsiteX89" fmla="*/ 3949700 w 10617200"/>
                <a:gd name="connsiteY89" fmla="*/ 7483195 h 7813395"/>
                <a:gd name="connsiteX90" fmla="*/ 4559300 w 10617200"/>
                <a:gd name="connsiteY90" fmla="*/ 7813395 h 7813395"/>
                <a:gd name="connsiteX91" fmla="*/ 4838700 w 10617200"/>
                <a:gd name="connsiteY91" fmla="*/ 7787995 h 7813395"/>
                <a:gd name="connsiteX92" fmla="*/ 5003800 w 10617200"/>
                <a:gd name="connsiteY92" fmla="*/ 7711795 h 7813395"/>
                <a:gd name="connsiteX93" fmla="*/ 5130800 w 10617200"/>
                <a:gd name="connsiteY93" fmla="*/ 7711795 h 7813395"/>
                <a:gd name="connsiteX94" fmla="*/ 5207000 w 10617200"/>
                <a:gd name="connsiteY94" fmla="*/ 7749895 h 7813395"/>
                <a:gd name="connsiteX95" fmla="*/ 5613400 w 10617200"/>
                <a:gd name="connsiteY95" fmla="*/ 7495895 h 7813395"/>
                <a:gd name="connsiteX96" fmla="*/ 6159500 w 10617200"/>
                <a:gd name="connsiteY96" fmla="*/ 6136995 h 7813395"/>
                <a:gd name="connsiteX97" fmla="*/ 6223000 w 10617200"/>
                <a:gd name="connsiteY97" fmla="*/ 6124295 h 7813395"/>
                <a:gd name="connsiteX98" fmla="*/ 6299200 w 10617200"/>
                <a:gd name="connsiteY98" fmla="*/ 6187795 h 7813395"/>
                <a:gd name="connsiteX99" fmla="*/ 6350000 w 10617200"/>
                <a:gd name="connsiteY99" fmla="*/ 6225895 h 7813395"/>
                <a:gd name="connsiteX100" fmla="*/ 6477000 w 10617200"/>
                <a:gd name="connsiteY100" fmla="*/ 6213195 h 7813395"/>
                <a:gd name="connsiteX101" fmla="*/ 6540500 w 10617200"/>
                <a:gd name="connsiteY101" fmla="*/ 6136995 h 7813395"/>
                <a:gd name="connsiteX102" fmla="*/ 6565900 w 10617200"/>
                <a:gd name="connsiteY102" fmla="*/ 6098895 h 7813395"/>
                <a:gd name="connsiteX103" fmla="*/ 6705600 w 10617200"/>
                <a:gd name="connsiteY103" fmla="*/ 6048095 h 7813395"/>
                <a:gd name="connsiteX104" fmla="*/ 6794500 w 10617200"/>
                <a:gd name="connsiteY104" fmla="*/ 6111595 h 7813395"/>
                <a:gd name="connsiteX105" fmla="*/ 6845300 w 10617200"/>
                <a:gd name="connsiteY105" fmla="*/ 6136995 h 7813395"/>
                <a:gd name="connsiteX106" fmla="*/ 6908800 w 10617200"/>
                <a:gd name="connsiteY106" fmla="*/ 6048095 h 7813395"/>
                <a:gd name="connsiteX107" fmla="*/ 6908800 w 10617200"/>
                <a:gd name="connsiteY107" fmla="*/ 5933795 h 7813395"/>
                <a:gd name="connsiteX108" fmla="*/ 6807200 w 10617200"/>
                <a:gd name="connsiteY108" fmla="*/ 5908395 h 7813395"/>
                <a:gd name="connsiteX109" fmla="*/ 6794500 w 10617200"/>
                <a:gd name="connsiteY109" fmla="*/ 5844895 h 7813395"/>
                <a:gd name="connsiteX110" fmla="*/ 6756400 w 10617200"/>
                <a:gd name="connsiteY110" fmla="*/ 5806795 h 7813395"/>
                <a:gd name="connsiteX111" fmla="*/ 6667500 w 10617200"/>
                <a:gd name="connsiteY111" fmla="*/ 5717895 h 7813395"/>
                <a:gd name="connsiteX112" fmla="*/ 6731000 w 10617200"/>
                <a:gd name="connsiteY112" fmla="*/ 5641695 h 7813395"/>
                <a:gd name="connsiteX113" fmla="*/ 6858000 w 10617200"/>
                <a:gd name="connsiteY113" fmla="*/ 5413095 h 7813395"/>
                <a:gd name="connsiteX114" fmla="*/ 6946900 w 10617200"/>
                <a:gd name="connsiteY114" fmla="*/ 5197195 h 7813395"/>
                <a:gd name="connsiteX115" fmla="*/ 6997700 w 10617200"/>
                <a:gd name="connsiteY115" fmla="*/ 5120995 h 7813395"/>
                <a:gd name="connsiteX116" fmla="*/ 10617200 w 10617200"/>
                <a:gd name="connsiteY116"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112566 w 10617200"/>
                <a:gd name="connsiteY73" fmla="*/ 5449984 h 7813395"/>
                <a:gd name="connsiteX74" fmla="*/ 1831847 w 10617200"/>
                <a:gd name="connsiteY74" fmla="*/ 5261266 h 7813395"/>
                <a:gd name="connsiteX75" fmla="*/ 1568604 w 10617200"/>
                <a:gd name="connsiteY75" fmla="*/ 5083630 h 7813395"/>
                <a:gd name="connsiteX76" fmla="*/ 1341628 w 10617200"/>
                <a:gd name="connsiteY76" fmla="*/ 5155056 h 7813395"/>
                <a:gd name="connsiteX77" fmla="*/ 1230481 w 10617200"/>
                <a:gd name="connsiteY77" fmla="*/ 5359468 h 7813395"/>
                <a:gd name="connsiteX78" fmla="*/ 1108358 w 10617200"/>
                <a:gd name="connsiteY78" fmla="*/ 5424339 h 7813395"/>
                <a:gd name="connsiteX79" fmla="*/ 977900 w 10617200"/>
                <a:gd name="connsiteY79" fmla="*/ 5527395 h 7813395"/>
                <a:gd name="connsiteX80" fmla="*/ 825500 w 10617200"/>
                <a:gd name="connsiteY80" fmla="*/ 5616295 h 7813395"/>
                <a:gd name="connsiteX81" fmla="*/ 863600 w 10617200"/>
                <a:gd name="connsiteY81" fmla="*/ 5743295 h 7813395"/>
                <a:gd name="connsiteX82" fmla="*/ 787400 w 10617200"/>
                <a:gd name="connsiteY82" fmla="*/ 5832195 h 7813395"/>
                <a:gd name="connsiteX83" fmla="*/ 736600 w 10617200"/>
                <a:gd name="connsiteY83" fmla="*/ 5844895 h 7813395"/>
                <a:gd name="connsiteX84" fmla="*/ 685800 w 10617200"/>
                <a:gd name="connsiteY84" fmla="*/ 5959195 h 7813395"/>
                <a:gd name="connsiteX85" fmla="*/ 0 w 10617200"/>
                <a:gd name="connsiteY85" fmla="*/ 6327495 h 7813395"/>
                <a:gd name="connsiteX86" fmla="*/ 139700 w 10617200"/>
                <a:gd name="connsiteY86" fmla="*/ 7495895 h 7813395"/>
                <a:gd name="connsiteX87" fmla="*/ 3429000 w 10617200"/>
                <a:gd name="connsiteY87" fmla="*/ 7279995 h 7813395"/>
                <a:gd name="connsiteX88" fmla="*/ 3632200 w 10617200"/>
                <a:gd name="connsiteY88" fmla="*/ 7305395 h 7813395"/>
                <a:gd name="connsiteX89" fmla="*/ 3949700 w 10617200"/>
                <a:gd name="connsiteY89" fmla="*/ 7483195 h 7813395"/>
                <a:gd name="connsiteX90" fmla="*/ 4559300 w 10617200"/>
                <a:gd name="connsiteY90" fmla="*/ 7813395 h 7813395"/>
                <a:gd name="connsiteX91" fmla="*/ 4838700 w 10617200"/>
                <a:gd name="connsiteY91" fmla="*/ 7787995 h 7813395"/>
                <a:gd name="connsiteX92" fmla="*/ 5003800 w 10617200"/>
                <a:gd name="connsiteY92" fmla="*/ 7711795 h 7813395"/>
                <a:gd name="connsiteX93" fmla="*/ 5130800 w 10617200"/>
                <a:gd name="connsiteY93" fmla="*/ 7711795 h 7813395"/>
                <a:gd name="connsiteX94" fmla="*/ 5207000 w 10617200"/>
                <a:gd name="connsiteY94" fmla="*/ 7749895 h 7813395"/>
                <a:gd name="connsiteX95" fmla="*/ 5613400 w 10617200"/>
                <a:gd name="connsiteY95" fmla="*/ 7495895 h 7813395"/>
                <a:gd name="connsiteX96" fmla="*/ 6159500 w 10617200"/>
                <a:gd name="connsiteY96" fmla="*/ 6136995 h 7813395"/>
                <a:gd name="connsiteX97" fmla="*/ 6223000 w 10617200"/>
                <a:gd name="connsiteY97" fmla="*/ 6124295 h 7813395"/>
                <a:gd name="connsiteX98" fmla="*/ 6299200 w 10617200"/>
                <a:gd name="connsiteY98" fmla="*/ 6187795 h 7813395"/>
                <a:gd name="connsiteX99" fmla="*/ 6350000 w 10617200"/>
                <a:gd name="connsiteY99" fmla="*/ 6225895 h 7813395"/>
                <a:gd name="connsiteX100" fmla="*/ 6477000 w 10617200"/>
                <a:gd name="connsiteY100" fmla="*/ 6213195 h 7813395"/>
                <a:gd name="connsiteX101" fmla="*/ 6540500 w 10617200"/>
                <a:gd name="connsiteY101" fmla="*/ 6136995 h 7813395"/>
                <a:gd name="connsiteX102" fmla="*/ 6565900 w 10617200"/>
                <a:gd name="connsiteY102" fmla="*/ 6098895 h 7813395"/>
                <a:gd name="connsiteX103" fmla="*/ 6705600 w 10617200"/>
                <a:gd name="connsiteY103" fmla="*/ 6048095 h 7813395"/>
                <a:gd name="connsiteX104" fmla="*/ 6794500 w 10617200"/>
                <a:gd name="connsiteY104" fmla="*/ 6111595 h 7813395"/>
                <a:gd name="connsiteX105" fmla="*/ 6845300 w 10617200"/>
                <a:gd name="connsiteY105" fmla="*/ 6136995 h 7813395"/>
                <a:gd name="connsiteX106" fmla="*/ 6908800 w 10617200"/>
                <a:gd name="connsiteY106" fmla="*/ 6048095 h 7813395"/>
                <a:gd name="connsiteX107" fmla="*/ 6908800 w 10617200"/>
                <a:gd name="connsiteY107" fmla="*/ 5933795 h 7813395"/>
                <a:gd name="connsiteX108" fmla="*/ 6807200 w 10617200"/>
                <a:gd name="connsiteY108" fmla="*/ 5908395 h 7813395"/>
                <a:gd name="connsiteX109" fmla="*/ 6794500 w 10617200"/>
                <a:gd name="connsiteY109" fmla="*/ 5844895 h 7813395"/>
                <a:gd name="connsiteX110" fmla="*/ 6756400 w 10617200"/>
                <a:gd name="connsiteY110" fmla="*/ 5806795 h 7813395"/>
                <a:gd name="connsiteX111" fmla="*/ 6667500 w 10617200"/>
                <a:gd name="connsiteY111" fmla="*/ 5717895 h 7813395"/>
                <a:gd name="connsiteX112" fmla="*/ 6731000 w 10617200"/>
                <a:gd name="connsiteY112" fmla="*/ 5641695 h 7813395"/>
                <a:gd name="connsiteX113" fmla="*/ 6858000 w 10617200"/>
                <a:gd name="connsiteY113" fmla="*/ 5413095 h 7813395"/>
                <a:gd name="connsiteX114" fmla="*/ 6946900 w 10617200"/>
                <a:gd name="connsiteY114" fmla="*/ 5197195 h 7813395"/>
                <a:gd name="connsiteX115" fmla="*/ 6997700 w 10617200"/>
                <a:gd name="connsiteY115" fmla="*/ 5120995 h 7813395"/>
                <a:gd name="connsiteX116" fmla="*/ 10617200 w 10617200"/>
                <a:gd name="connsiteY116"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112566 w 10617200"/>
                <a:gd name="connsiteY73" fmla="*/ 5449984 h 7813395"/>
                <a:gd name="connsiteX74" fmla="*/ 1831847 w 10617200"/>
                <a:gd name="connsiteY74" fmla="*/ 5261266 h 7813395"/>
                <a:gd name="connsiteX75" fmla="*/ 1568604 w 10617200"/>
                <a:gd name="connsiteY75" fmla="*/ 5083630 h 7813395"/>
                <a:gd name="connsiteX76" fmla="*/ 1341628 w 10617200"/>
                <a:gd name="connsiteY76" fmla="*/ 5155056 h 7813395"/>
                <a:gd name="connsiteX77" fmla="*/ 1230481 w 10617200"/>
                <a:gd name="connsiteY77" fmla="*/ 5359468 h 7813395"/>
                <a:gd name="connsiteX78" fmla="*/ 1108358 w 10617200"/>
                <a:gd name="connsiteY78" fmla="*/ 5424339 h 7813395"/>
                <a:gd name="connsiteX79" fmla="*/ 977900 w 10617200"/>
                <a:gd name="connsiteY79" fmla="*/ 5527395 h 7813395"/>
                <a:gd name="connsiteX80" fmla="*/ 825500 w 10617200"/>
                <a:gd name="connsiteY80" fmla="*/ 5616295 h 7813395"/>
                <a:gd name="connsiteX81" fmla="*/ 863600 w 10617200"/>
                <a:gd name="connsiteY81" fmla="*/ 5743295 h 7813395"/>
                <a:gd name="connsiteX82" fmla="*/ 787400 w 10617200"/>
                <a:gd name="connsiteY82" fmla="*/ 5832195 h 7813395"/>
                <a:gd name="connsiteX83" fmla="*/ 736600 w 10617200"/>
                <a:gd name="connsiteY83" fmla="*/ 5844895 h 7813395"/>
                <a:gd name="connsiteX84" fmla="*/ 685800 w 10617200"/>
                <a:gd name="connsiteY84" fmla="*/ 5959195 h 7813395"/>
                <a:gd name="connsiteX85" fmla="*/ 0 w 10617200"/>
                <a:gd name="connsiteY85" fmla="*/ 6327495 h 7813395"/>
                <a:gd name="connsiteX86" fmla="*/ 139700 w 10617200"/>
                <a:gd name="connsiteY86" fmla="*/ 7495895 h 7813395"/>
                <a:gd name="connsiteX87" fmla="*/ 3429000 w 10617200"/>
                <a:gd name="connsiteY87" fmla="*/ 7279995 h 7813395"/>
                <a:gd name="connsiteX88" fmla="*/ 3632200 w 10617200"/>
                <a:gd name="connsiteY88" fmla="*/ 7305395 h 7813395"/>
                <a:gd name="connsiteX89" fmla="*/ 3949700 w 10617200"/>
                <a:gd name="connsiteY89" fmla="*/ 7483195 h 7813395"/>
                <a:gd name="connsiteX90" fmla="*/ 4559300 w 10617200"/>
                <a:gd name="connsiteY90" fmla="*/ 7813395 h 7813395"/>
                <a:gd name="connsiteX91" fmla="*/ 4838700 w 10617200"/>
                <a:gd name="connsiteY91" fmla="*/ 7787995 h 7813395"/>
                <a:gd name="connsiteX92" fmla="*/ 5003800 w 10617200"/>
                <a:gd name="connsiteY92" fmla="*/ 7711795 h 7813395"/>
                <a:gd name="connsiteX93" fmla="*/ 5130800 w 10617200"/>
                <a:gd name="connsiteY93" fmla="*/ 7711795 h 7813395"/>
                <a:gd name="connsiteX94" fmla="*/ 5207000 w 10617200"/>
                <a:gd name="connsiteY94" fmla="*/ 7749895 h 7813395"/>
                <a:gd name="connsiteX95" fmla="*/ 5613400 w 10617200"/>
                <a:gd name="connsiteY95" fmla="*/ 7495895 h 7813395"/>
                <a:gd name="connsiteX96" fmla="*/ 6159500 w 10617200"/>
                <a:gd name="connsiteY96" fmla="*/ 6136995 h 7813395"/>
                <a:gd name="connsiteX97" fmla="*/ 6223000 w 10617200"/>
                <a:gd name="connsiteY97" fmla="*/ 6124295 h 7813395"/>
                <a:gd name="connsiteX98" fmla="*/ 6299200 w 10617200"/>
                <a:gd name="connsiteY98" fmla="*/ 6187795 h 7813395"/>
                <a:gd name="connsiteX99" fmla="*/ 6350000 w 10617200"/>
                <a:gd name="connsiteY99" fmla="*/ 6225895 h 7813395"/>
                <a:gd name="connsiteX100" fmla="*/ 6477000 w 10617200"/>
                <a:gd name="connsiteY100" fmla="*/ 6213195 h 7813395"/>
                <a:gd name="connsiteX101" fmla="*/ 6540500 w 10617200"/>
                <a:gd name="connsiteY101" fmla="*/ 6136995 h 7813395"/>
                <a:gd name="connsiteX102" fmla="*/ 6565900 w 10617200"/>
                <a:gd name="connsiteY102" fmla="*/ 6098895 h 7813395"/>
                <a:gd name="connsiteX103" fmla="*/ 6705600 w 10617200"/>
                <a:gd name="connsiteY103" fmla="*/ 6048095 h 7813395"/>
                <a:gd name="connsiteX104" fmla="*/ 6794500 w 10617200"/>
                <a:gd name="connsiteY104" fmla="*/ 6111595 h 7813395"/>
                <a:gd name="connsiteX105" fmla="*/ 6845300 w 10617200"/>
                <a:gd name="connsiteY105" fmla="*/ 6136995 h 7813395"/>
                <a:gd name="connsiteX106" fmla="*/ 6908800 w 10617200"/>
                <a:gd name="connsiteY106" fmla="*/ 6048095 h 7813395"/>
                <a:gd name="connsiteX107" fmla="*/ 6908800 w 10617200"/>
                <a:gd name="connsiteY107" fmla="*/ 5933795 h 7813395"/>
                <a:gd name="connsiteX108" fmla="*/ 6807200 w 10617200"/>
                <a:gd name="connsiteY108" fmla="*/ 5908395 h 7813395"/>
                <a:gd name="connsiteX109" fmla="*/ 6794500 w 10617200"/>
                <a:gd name="connsiteY109" fmla="*/ 5844895 h 7813395"/>
                <a:gd name="connsiteX110" fmla="*/ 6756400 w 10617200"/>
                <a:gd name="connsiteY110" fmla="*/ 5806795 h 7813395"/>
                <a:gd name="connsiteX111" fmla="*/ 6667500 w 10617200"/>
                <a:gd name="connsiteY111" fmla="*/ 5717895 h 7813395"/>
                <a:gd name="connsiteX112" fmla="*/ 6731000 w 10617200"/>
                <a:gd name="connsiteY112" fmla="*/ 5641695 h 7813395"/>
                <a:gd name="connsiteX113" fmla="*/ 6858000 w 10617200"/>
                <a:gd name="connsiteY113" fmla="*/ 5413095 h 7813395"/>
                <a:gd name="connsiteX114" fmla="*/ 6946900 w 10617200"/>
                <a:gd name="connsiteY114" fmla="*/ 5197195 h 7813395"/>
                <a:gd name="connsiteX115" fmla="*/ 6997700 w 10617200"/>
                <a:gd name="connsiteY115" fmla="*/ 5120995 h 7813395"/>
                <a:gd name="connsiteX116" fmla="*/ 10617200 w 10617200"/>
                <a:gd name="connsiteY116"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112566 w 10617200"/>
                <a:gd name="connsiteY73" fmla="*/ 5449984 h 7813395"/>
                <a:gd name="connsiteX74" fmla="*/ 1831847 w 10617200"/>
                <a:gd name="connsiteY74" fmla="*/ 5261266 h 7813395"/>
                <a:gd name="connsiteX75" fmla="*/ 1568604 w 10617200"/>
                <a:gd name="connsiteY75" fmla="*/ 5083630 h 7813395"/>
                <a:gd name="connsiteX76" fmla="*/ 1341628 w 10617200"/>
                <a:gd name="connsiteY76" fmla="*/ 5155056 h 7813395"/>
                <a:gd name="connsiteX77" fmla="*/ 1230481 w 10617200"/>
                <a:gd name="connsiteY77" fmla="*/ 5359468 h 7813395"/>
                <a:gd name="connsiteX78" fmla="*/ 1108358 w 10617200"/>
                <a:gd name="connsiteY78" fmla="*/ 5424339 h 7813395"/>
                <a:gd name="connsiteX79" fmla="*/ 977900 w 10617200"/>
                <a:gd name="connsiteY79" fmla="*/ 5527395 h 7813395"/>
                <a:gd name="connsiteX80" fmla="*/ 825500 w 10617200"/>
                <a:gd name="connsiteY80" fmla="*/ 5616295 h 7813395"/>
                <a:gd name="connsiteX81" fmla="*/ 863600 w 10617200"/>
                <a:gd name="connsiteY81" fmla="*/ 5743295 h 7813395"/>
                <a:gd name="connsiteX82" fmla="*/ 787400 w 10617200"/>
                <a:gd name="connsiteY82" fmla="*/ 5832195 h 7813395"/>
                <a:gd name="connsiteX83" fmla="*/ 736600 w 10617200"/>
                <a:gd name="connsiteY83" fmla="*/ 5844895 h 7813395"/>
                <a:gd name="connsiteX84" fmla="*/ 685800 w 10617200"/>
                <a:gd name="connsiteY84" fmla="*/ 5959195 h 7813395"/>
                <a:gd name="connsiteX85" fmla="*/ 0 w 10617200"/>
                <a:gd name="connsiteY85" fmla="*/ 6327495 h 7813395"/>
                <a:gd name="connsiteX86" fmla="*/ 139700 w 10617200"/>
                <a:gd name="connsiteY86" fmla="*/ 7495895 h 7813395"/>
                <a:gd name="connsiteX87" fmla="*/ 3429000 w 10617200"/>
                <a:gd name="connsiteY87" fmla="*/ 7279995 h 7813395"/>
                <a:gd name="connsiteX88" fmla="*/ 3632200 w 10617200"/>
                <a:gd name="connsiteY88" fmla="*/ 7305395 h 7813395"/>
                <a:gd name="connsiteX89" fmla="*/ 3949700 w 10617200"/>
                <a:gd name="connsiteY89" fmla="*/ 7483195 h 7813395"/>
                <a:gd name="connsiteX90" fmla="*/ 4559300 w 10617200"/>
                <a:gd name="connsiteY90" fmla="*/ 7813395 h 7813395"/>
                <a:gd name="connsiteX91" fmla="*/ 4838700 w 10617200"/>
                <a:gd name="connsiteY91" fmla="*/ 7787995 h 7813395"/>
                <a:gd name="connsiteX92" fmla="*/ 5003800 w 10617200"/>
                <a:gd name="connsiteY92" fmla="*/ 7711795 h 7813395"/>
                <a:gd name="connsiteX93" fmla="*/ 5130800 w 10617200"/>
                <a:gd name="connsiteY93" fmla="*/ 7711795 h 7813395"/>
                <a:gd name="connsiteX94" fmla="*/ 5207000 w 10617200"/>
                <a:gd name="connsiteY94" fmla="*/ 7749895 h 7813395"/>
                <a:gd name="connsiteX95" fmla="*/ 5613400 w 10617200"/>
                <a:gd name="connsiteY95" fmla="*/ 7495895 h 7813395"/>
                <a:gd name="connsiteX96" fmla="*/ 6159500 w 10617200"/>
                <a:gd name="connsiteY96" fmla="*/ 6136995 h 7813395"/>
                <a:gd name="connsiteX97" fmla="*/ 6223000 w 10617200"/>
                <a:gd name="connsiteY97" fmla="*/ 6124295 h 7813395"/>
                <a:gd name="connsiteX98" fmla="*/ 6299200 w 10617200"/>
                <a:gd name="connsiteY98" fmla="*/ 6187795 h 7813395"/>
                <a:gd name="connsiteX99" fmla="*/ 6350000 w 10617200"/>
                <a:gd name="connsiteY99" fmla="*/ 6225895 h 7813395"/>
                <a:gd name="connsiteX100" fmla="*/ 6477000 w 10617200"/>
                <a:gd name="connsiteY100" fmla="*/ 6213195 h 7813395"/>
                <a:gd name="connsiteX101" fmla="*/ 6540500 w 10617200"/>
                <a:gd name="connsiteY101" fmla="*/ 6136995 h 7813395"/>
                <a:gd name="connsiteX102" fmla="*/ 6565900 w 10617200"/>
                <a:gd name="connsiteY102" fmla="*/ 6098895 h 7813395"/>
                <a:gd name="connsiteX103" fmla="*/ 6705600 w 10617200"/>
                <a:gd name="connsiteY103" fmla="*/ 6048095 h 7813395"/>
                <a:gd name="connsiteX104" fmla="*/ 6794500 w 10617200"/>
                <a:gd name="connsiteY104" fmla="*/ 6111595 h 7813395"/>
                <a:gd name="connsiteX105" fmla="*/ 6845300 w 10617200"/>
                <a:gd name="connsiteY105" fmla="*/ 6136995 h 7813395"/>
                <a:gd name="connsiteX106" fmla="*/ 6908800 w 10617200"/>
                <a:gd name="connsiteY106" fmla="*/ 6048095 h 7813395"/>
                <a:gd name="connsiteX107" fmla="*/ 6908800 w 10617200"/>
                <a:gd name="connsiteY107" fmla="*/ 5933795 h 7813395"/>
                <a:gd name="connsiteX108" fmla="*/ 6807200 w 10617200"/>
                <a:gd name="connsiteY108" fmla="*/ 5908395 h 7813395"/>
                <a:gd name="connsiteX109" fmla="*/ 6794500 w 10617200"/>
                <a:gd name="connsiteY109" fmla="*/ 5844895 h 7813395"/>
                <a:gd name="connsiteX110" fmla="*/ 6756400 w 10617200"/>
                <a:gd name="connsiteY110" fmla="*/ 5806795 h 7813395"/>
                <a:gd name="connsiteX111" fmla="*/ 6667500 w 10617200"/>
                <a:gd name="connsiteY111" fmla="*/ 5717895 h 7813395"/>
                <a:gd name="connsiteX112" fmla="*/ 6731000 w 10617200"/>
                <a:gd name="connsiteY112" fmla="*/ 5641695 h 7813395"/>
                <a:gd name="connsiteX113" fmla="*/ 6858000 w 10617200"/>
                <a:gd name="connsiteY113" fmla="*/ 5413095 h 7813395"/>
                <a:gd name="connsiteX114" fmla="*/ 6946900 w 10617200"/>
                <a:gd name="connsiteY114" fmla="*/ 5197195 h 7813395"/>
                <a:gd name="connsiteX115" fmla="*/ 6997700 w 10617200"/>
                <a:gd name="connsiteY115" fmla="*/ 5120995 h 7813395"/>
                <a:gd name="connsiteX116" fmla="*/ 10617200 w 10617200"/>
                <a:gd name="connsiteY116"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112566 w 10617200"/>
                <a:gd name="connsiteY73" fmla="*/ 5449984 h 7813395"/>
                <a:gd name="connsiteX74" fmla="*/ 1831847 w 10617200"/>
                <a:gd name="connsiteY74" fmla="*/ 5261266 h 7813395"/>
                <a:gd name="connsiteX75" fmla="*/ 1639926 w 10617200"/>
                <a:gd name="connsiteY75" fmla="*/ 5099483 h 7813395"/>
                <a:gd name="connsiteX76" fmla="*/ 1341628 w 10617200"/>
                <a:gd name="connsiteY76" fmla="*/ 5155056 h 7813395"/>
                <a:gd name="connsiteX77" fmla="*/ 1230481 w 10617200"/>
                <a:gd name="connsiteY77" fmla="*/ 5359468 h 7813395"/>
                <a:gd name="connsiteX78" fmla="*/ 1108358 w 10617200"/>
                <a:gd name="connsiteY78" fmla="*/ 5424339 h 7813395"/>
                <a:gd name="connsiteX79" fmla="*/ 977900 w 10617200"/>
                <a:gd name="connsiteY79" fmla="*/ 5527395 h 7813395"/>
                <a:gd name="connsiteX80" fmla="*/ 825500 w 10617200"/>
                <a:gd name="connsiteY80" fmla="*/ 5616295 h 7813395"/>
                <a:gd name="connsiteX81" fmla="*/ 863600 w 10617200"/>
                <a:gd name="connsiteY81" fmla="*/ 5743295 h 7813395"/>
                <a:gd name="connsiteX82" fmla="*/ 787400 w 10617200"/>
                <a:gd name="connsiteY82" fmla="*/ 5832195 h 7813395"/>
                <a:gd name="connsiteX83" fmla="*/ 736600 w 10617200"/>
                <a:gd name="connsiteY83" fmla="*/ 5844895 h 7813395"/>
                <a:gd name="connsiteX84" fmla="*/ 685800 w 10617200"/>
                <a:gd name="connsiteY84" fmla="*/ 5959195 h 7813395"/>
                <a:gd name="connsiteX85" fmla="*/ 0 w 10617200"/>
                <a:gd name="connsiteY85" fmla="*/ 6327495 h 7813395"/>
                <a:gd name="connsiteX86" fmla="*/ 139700 w 10617200"/>
                <a:gd name="connsiteY86" fmla="*/ 7495895 h 7813395"/>
                <a:gd name="connsiteX87" fmla="*/ 3429000 w 10617200"/>
                <a:gd name="connsiteY87" fmla="*/ 7279995 h 7813395"/>
                <a:gd name="connsiteX88" fmla="*/ 3632200 w 10617200"/>
                <a:gd name="connsiteY88" fmla="*/ 7305395 h 7813395"/>
                <a:gd name="connsiteX89" fmla="*/ 3949700 w 10617200"/>
                <a:gd name="connsiteY89" fmla="*/ 7483195 h 7813395"/>
                <a:gd name="connsiteX90" fmla="*/ 4559300 w 10617200"/>
                <a:gd name="connsiteY90" fmla="*/ 7813395 h 7813395"/>
                <a:gd name="connsiteX91" fmla="*/ 4838700 w 10617200"/>
                <a:gd name="connsiteY91" fmla="*/ 7787995 h 7813395"/>
                <a:gd name="connsiteX92" fmla="*/ 5003800 w 10617200"/>
                <a:gd name="connsiteY92" fmla="*/ 7711795 h 7813395"/>
                <a:gd name="connsiteX93" fmla="*/ 5130800 w 10617200"/>
                <a:gd name="connsiteY93" fmla="*/ 7711795 h 7813395"/>
                <a:gd name="connsiteX94" fmla="*/ 5207000 w 10617200"/>
                <a:gd name="connsiteY94" fmla="*/ 7749895 h 7813395"/>
                <a:gd name="connsiteX95" fmla="*/ 5613400 w 10617200"/>
                <a:gd name="connsiteY95" fmla="*/ 7495895 h 7813395"/>
                <a:gd name="connsiteX96" fmla="*/ 6159500 w 10617200"/>
                <a:gd name="connsiteY96" fmla="*/ 6136995 h 7813395"/>
                <a:gd name="connsiteX97" fmla="*/ 6223000 w 10617200"/>
                <a:gd name="connsiteY97" fmla="*/ 6124295 h 7813395"/>
                <a:gd name="connsiteX98" fmla="*/ 6299200 w 10617200"/>
                <a:gd name="connsiteY98" fmla="*/ 6187795 h 7813395"/>
                <a:gd name="connsiteX99" fmla="*/ 6350000 w 10617200"/>
                <a:gd name="connsiteY99" fmla="*/ 6225895 h 7813395"/>
                <a:gd name="connsiteX100" fmla="*/ 6477000 w 10617200"/>
                <a:gd name="connsiteY100" fmla="*/ 6213195 h 7813395"/>
                <a:gd name="connsiteX101" fmla="*/ 6540500 w 10617200"/>
                <a:gd name="connsiteY101" fmla="*/ 6136995 h 7813395"/>
                <a:gd name="connsiteX102" fmla="*/ 6565900 w 10617200"/>
                <a:gd name="connsiteY102" fmla="*/ 6098895 h 7813395"/>
                <a:gd name="connsiteX103" fmla="*/ 6705600 w 10617200"/>
                <a:gd name="connsiteY103" fmla="*/ 6048095 h 7813395"/>
                <a:gd name="connsiteX104" fmla="*/ 6794500 w 10617200"/>
                <a:gd name="connsiteY104" fmla="*/ 6111595 h 7813395"/>
                <a:gd name="connsiteX105" fmla="*/ 6845300 w 10617200"/>
                <a:gd name="connsiteY105" fmla="*/ 6136995 h 7813395"/>
                <a:gd name="connsiteX106" fmla="*/ 6908800 w 10617200"/>
                <a:gd name="connsiteY106" fmla="*/ 6048095 h 7813395"/>
                <a:gd name="connsiteX107" fmla="*/ 6908800 w 10617200"/>
                <a:gd name="connsiteY107" fmla="*/ 5933795 h 7813395"/>
                <a:gd name="connsiteX108" fmla="*/ 6807200 w 10617200"/>
                <a:gd name="connsiteY108" fmla="*/ 5908395 h 7813395"/>
                <a:gd name="connsiteX109" fmla="*/ 6794500 w 10617200"/>
                <a:gd name="connsiteY109" fmla="*/ 5844895 h 7813395"/>
                <a:gd name="connsiteX110" fmla="*/ 6756400 w 10617200"/>
                <a:gd name="connsiteY110" fmla="*/ 5806795 h 7813395"/>
                <a:gd name="connsiteX111" fmla="*/ 6667500 w 10617200"/>
                <a:gd name="connsiteY111" fmla="*/ 5717895 h 7813395"/>
                <a:gd name="connsiteX112" fmla="*/ 6731000 w 10617200"/>
                <a:gd name="connsiteY112" fmla="*/ 5641695 h 7813395"/>
                <a:gd name="connsiteX113" fmla="*/ 6858000 w 10617200"/>
                <a:gd name="connsiteY113" fmla="*/ 5413095 h 7813395"/>
                <a:gd name="connsiteX114" fmla="*/ 6946900 w 10617200"/>
                <a:gd name="connsiteY114" fmla="*/ 5197195 h 7813395"/>
                <a:gd name="connsiteX115" fmla="*/ 6997700 w 10617200"/>
                <a:gd name="connsiteY115" fmla="*/ 5120995 h 7813395"/>
                <a:gd name="connsiteX116" fmla="*/ 10617200 w 10617200"/>
                <a:gd name="connsiteY116"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112566 w 10617200"/>
                <a:gd name="connsiteY73" fmla="*/ 5449984 h 7813395"/>
                <a:gd name="connsiteX74" fmla="*/ 1831847 w 10617200"/>
                <a:gd name="connsiteY74" fmla="*/ 5261266 h 7813395"/>
                <a:gd name="connsiteX75" fmla="*/ 1639926 w 10617200"/>
                <a:gd name="connsiteY75" fmla="*/ 5099483 h 7813395"/>
                <a:gd name="connsiteX76" fmla="*/ 1365402 w 10617200"/>
                <a:gd name="connsiteY76" fmla="*/ 5162982 h 7813395"/>
                <a:gd name="connsiteX77" fmla="*/ 1230481 w 10617200"/>
                <a:gd name="connsiteY77" fmla="*/ 5359468 h 7813395"/>
                <a:gd name="connsiteX78" fmla="*/ 1108358 w 10617200"/>
                <a:gd name="connsiteY78" fmla="*/ 5424339 h 7813395"/>
                <a:gd name="connsiteX79" fmla="*/ 977900 w 10617200"/>
                <a:gd name="connsiteY79" fmla="*/ 5527395 h 7813395"/>
                <a:gd name="connsiteX80" fmla="*/ 825500 w 10617200"/>
                <a:gd name="connsiteY80" fmla="*/ 5616295 h 7813395"/>
                <a:gd name="connsiteX81" fmla="*/ 863600 w 10617200"/>
                <a:gd name="connsiteY81" fmla="*/ 5743295 h 7813395"/>
                <a:gd name="connsiteX82" fmla="*/ 787400 w 10617200"/>
                <a:gd name="connsiteY82" fmla="*/ 5832195 h 7813395"/>
                <a:gd name="connsiteX83" fmla="*/ 736600 w 10617200"/>
                <a:gd name="connsiteY83" fmla="*/ 5844895 h 7813395"/>
                <a:gd name="connsiteX84" fmla="*/ 685800 w 10617200"/>
                <a:gd name="connsiteY84" fmla="*/ 5959195 h 7813395"/>
                <a:gd name="connsiteX85" fmla="*/ 0 w 10617200"/>
                <a:gd name="connsiteY85" fmla="*/ 6327495 h 7813395"/>
                <a:gd name="connsiteX86" fmla="*/ 139700 w 10617200"/>
                <a:gd name="connsiteY86" fmla="*/ 7495895 h 7813395"/>
                <a:gd name="connsiteX87" fmla="*/ 3429000 w 10617200"/>
                <a:gd name="connsiteY87" fmla="*/ 7279995 h 7813395"/>
                <a:gd name="connsiteX88" fmla="*/ 3632200 w 10617200"/>
                <a:gd name="connsiteY88" fmla="*/ 7305395 h 7813395"/>
                <a:gd name="connsiteX89" fmla="*/ 3949700 w 10617200"/>
                <a:gd name="connsiteY89" fmla="*/ 7483195 h 7813395"/>
                <a:gd name="connsiteX90" fmla="*/ 4559300 w 10617200"/>
                <a:gd name="connsiteY90" fmla="*/ 7813395 h 7813395"/>
                <a:gd name="connsiteX91" fmla="*/ 4838700 w 10617200"/>
                <a:gd name="connsiteY91" fmla="*/ 7787995 h 7813395"/>
                <a:gd name="connsiteX92" fmla="*/ 5003800 w 10617200"/>
                <a:gd name="connsiteY92" fmla="*/ 7711795 h 7813395"/>
                <a:gd name="connsiteX93" fmla="*/ 5130800 w 10617200"/>
                <a:gd name="connsiteY93" fmla="*/ 7711795 h 7813395"/>
                <a:gd name="connsiteX94" fmla="*/ 5207000 w 10617200"/>
                <a:gd name="connsiteY94" fmla="*/ 7749895 h 7813395"/>
                <a:gd name="connsiteX95" fmla="*/ 5613400 w 10617200"/>
                <a:gd name="connsiteY95" fmla="*/ 7495895 h 7813395"/>
                <a:gd name="connsiteX96" fmla="*/ 6159500 w 10617200"/>
                <a:gd name="connsiteY96" fmla="*/ 6136995 h 7813395"/>
                <a:gd name="connsiteX97" fmla="*/ 6223000 w 10617200"/>
                <a:gd name="connsiteY97" fmla="*/ 6124295 h 7813395"/>
                <a:gd name="connsiteX98" fmla="*/ 6299200 w 10617200"/>
                <a:gd name="connsiteY98" fmla="*/ 6187795 h 7813395"/>
                <a:gd name="connsiteX99" fmla="*/ 6350000 w 10617200"/>
                <a:gd name="connsiteY99" fmla="*/ 6225895 h 7813395"/>
                <a:gd name="connsiteX100" fmla="*/ 6477000 w 10617200"/>
                <a:gd name="connsiteY100" fmla="*/ 6213195 h 7813395"/>
                <a:gd name="connsiteX101" fmla="*/ 6540500 w 10617200"/>
                <a:gd name="connsiteY101" fmla="*/ 6136995 h 7813395"/>
                <a:gd name="connsiteX102" fmla="*/ 6565900 w 10617200"/>
                <a:gd name="connsiteY102" fmla="*/ 6098895 h 7813395"/>
                <a:gd name="connsiteX103" fmla="*/ 6705600 w 10617200"/>
                <a:gd name="connsiteY103" fmla="*/ 6048095 h 7813395"/>
                <a:gd name="connsiteX104" fmla="*/ 6794500 w 10617200"/>
                <a:gd name="connsiteY104" fmla="*/ 6111595 h 7813395"/>
                <a:gd name="connsiteX105" fmla="*/ 6845300 w 10617200"/>
                <a:gd name="connsiteY105" fmla="*/ 6136995 h 7813395"/>
                <a:gd name="connsiteX106" fmla="*/ 6908800 w 10617200"/>
                <a:gd name="connsiteY106" fmla="*/ 6048095 h 7813395"/>
                <a:gd name="connsiteX107" fmla="*/ 6908800 w 10617200"/>
                <a:gd name="connsiteY107" fmla="*/ 5933795 h 7813395"/>
                <a:gd name="connsiteX108" fmla="*/ 6807200 w 10617200"/>
                <a:gd name="connsiteY108" fmla="*/ 5908395 h 7813395"/>
                <a:gd name="connsiteX109" fmla="*/ 6794500 w 10617200"/>
                <a:gd name="connsiteY109" fmla="*/ 5844895 h 7813395"/>
                <a:gd name="connsiteX110" fmla="*/ 6756400 w 10617200"/>
                <a:gd name="connsiteY110" fmla="*/ 5806795 h 7813395"/>
                <a:gd name="connsiteX111" fmla="*/ 6667500 w 10617200"/>
                <a:gd name="connsiteY111" fmla="*/ 5717895 h 7813395"/>
                <a:gd name="connsiteX112" fmla="*/ 6731000 w 10617200"/>
                <a:gd name="connsiteY112" fmla="*/ 5641695 h 7813395"/>
                <a:gd name="connsiteX113" fmla="*/ 6858000 w 10617200"/>
                <a:gd name="connsiteY113" fmla="*/ 5413095 h 7813395"/>
                <a:gd name="connsiteX114" fmla="*/ 6946900 w 10617200"/>
                <a:gd name="connsiteY114" fmla="*/ 5197195 h 7813395"/>
                <a:gd name="connsiteX115" fmla="*/ 6997700 w 10617200"/>
                <a:gd name="connsiteY115" fmla="*/ 5120995 h 7813395"/>
                <a:gd name="connsiteX116" fmla="*/ 10617200 w 10617200"/>
                <a:gd name="connsiteY116" fmla="*/ 1653895 h 7813395"/>
                <a:gd name="connsiteX0" fmla="*/ 10617200 w 10617200"/>
                <a:gd name="connsiteY0" fmla="*/ 1653895 h 7813395"/>
                <a:gd name="connsiteX1" fmla="*/ 10426700 w 10617200"/>
                <a:gd name="connsiteY1" fmla="*/ 1476095 h 7813395"/>
                <a:gd name="connsiteX2" fmla="*/ 10350500 w 10617200"/>
                <a:gd name="connsiteY2" fmla="*/ 1336395 h 7813395"/>
                <a:gd name="connsiteX3" fmla="*/ 10236200 w 10617200"/>
                <a:gd name="connsiteY3" fmla="*/ 1298295 h 7813395"/>
                <a:gd name="connsiteX4" fmla="*/ 10121900 w 10617200"/>
                <a:gd name="connsiteY4" fmla="*/ 1272895 h 7813395"/>
                <a:gd name="connsiteX5" fmla="*/ 10071100 w 10617200"/>
                <a:gd name="connsiteY5" fmla="*/ 1209395 h 7813395"/>
                <a:gd name="connsiteX6" fmla="*/ 9982200 w 10617200"/>
                <a:gd name="connsiteY6" fmla="*/ 1209395 h 7813395"/>
                <a:gd name="connsiteX7" fmla="*/ 9867900 w 10617200"/>
                <a:gd name="connsiteY7" fmla="*/ 1209395 h 7813395"/>
                <a:gd name="connsiteX8" fmla="*/ 9791700 w 10617200"/>
                <a:gd name="connsiteY8" fmla="*/ 1196695 h 7813395"/>
                <a:gd name="connsiteX9" fmla="*/ 9766300 w 10617200"/>
                <a:gd name="connsiteY9" fmla="*/ 1120495 h 7813395"/>
                <a:gd name="connsiteX10" fmla="*/ 9740900 w 10617200"/>
                <a:gd name="connsiteY10" fmla="*/ 942695 h 7813395"/>
                <a:gd name="connsiteX11" fmla="*/ 9626600 w 10617200"/>
                <a:gd name="connsiteY11" fmla="*/ 904595 h 7813395"/>
                <a:gd name="connsiteX12" fmla="*/ 9486900 w 10617200"/>
                <a:gd name="connsiteY12" fmla="*/ 904595 h 7813395"/>
                <a:gd name="connsiteX13" fmla="*/ 9334500 w 10617200"/>
                <a:gd name="connsiteY13" fmla="*/ 968095 h 7813395"/>
                <a:gd name="connsiteX14" fmla="*/ 9271000 w 10617200"/>
                <a:gd name="connsiteY14" fmla="*/ 891895 h 7813395"/>
                <a:gd name="connsiteX15" fmla="*/ 9207500 w 10617200"/>
                <a:gd name="connsiteY15" fmla="*/ 777595 h 7813395"/>
                <a:gd name="connsiteX16" fmla="*/ 9055100 w 10617200"/>
                <a:gd name="connsiteY16" fmla="*/ 802995 h 7813395"/>
                <a:gd name="connsiteX17" fmla="*/ 8940800 w 10617200"/>
                <a:gd name="connsiteY17" fmla="*/ 841095 h 7813395"/>
                <a:gd name="connsiteX18" fmla="*/ 8839200 w 10617200"/>
                <a:gd name="connsiteY18" fmla="*/ 790295 h 7813395"/>
                <a:gd name="connsiteX19" fmla="*/ 8737600 w 10617200"/>
                <a:gd name="connsiteY19" fmla="*/ 790295 h 7813395"/>
                <a:gd name="connsiteX20" fmla="*/ 8686800 w 10617200"/>
                <a:gd name="connsiteY20" fmla="*/ 815695 h 7813395"/>
                <a:gd name="connsiteX21" fmla="*/ 8636000 w 10617200"/>
                <a:gd name="connsiteY21" fmla="*/ 739495 h 7813395"/>
                <a:gd name="connsiteX22" fmla="*/ 8636000 w 10617200"/>
                <a:gd name="connsiteY22" fmla="*/ 625195 h 7813395"/>
                <a:gd name="connsiteX23" fmla="*/ 8559800 w 10617200"/>
                <a:gd name="connsiteY23" fmla="*/ 434695 h 7813395"/>
                <a:gd name="connsiteX24" fmla="*/ 8458200 w 10617200"/>
                <a:gd name="connsiteY24" fmla="*/ 396595 h 7813395"/>
                <a:gd name="connsiteX25" fmla="*/ 8420100 w 10617200"/>
                <a:gd name="connsiteY25" fmla="*/ 409295 h 7813395"/>
                <a:gd name="connsiteX26" fmla="*/ 8191500 w 10617200"/>
                <a:gd name="connsiteY26" fmla="*/ 231495 h 7813395"/>
                <a:gd name="connsiteX27" fmla="*/ 8191500 w 10617200"/>
                <a:gd name="connsiteY27" fmla="*/ 129895 h 7813395"/>
                <a:gd name="connsiteX28" fmla="*/ 8128000 w 10617200"/>
                <a:gd name="connsiteY28" fmla="*/ 129895 h 7813395"/>
                <a:gd name="connsiteX29" fmla="*/ 7810500 w 10617200"/>
                <a:gd name="connsiteY29" fmla="*/ 155295 h 7813395"/>
                <a:gd name="connsiteX30" fmla="*/ 7454900 w 10617200"/>
                <a:gd name="connsiteY30" fmla="*/ 66395 h 7813395"/>
                <a:gd name="connsiteX31" fmla="*/ 7391400 w 10617200"/>
                <a:gd name="connsiteY31" fmla="*/ 129895 h 7813395"/>
                <a:gd name="connsiteX32" fmla="*/ 7353300 w 10617200"/>
                <a:gd name="connsiteY32" fmla="*/ 2895 h 7813395"/>
                <a:gd name="connsiteX33" fmla="*/ 7264400 w 10617200"/>
                <a:gd name="connsiteY33" fmla="*/ 40995 h 7813395"/>
                <a:gd name="connsiteX34" fmla="*/ 6083300 w 10617200"/>
                <a:gd name="connsiteY34" fmla="*/ 307695 h 7813395"/>
                <a:gd name="connsiteX35" fmla="*/ 3810000 w 10617200"/>
                <a:gd name="connsiteY35" fmla="*/ 1476095 h 7813395"/>
                <a:gd name="connsiteX36" fmla="*/ 3505200 w 10617200"/>
                <a:gd name="connsiteY36" fmla="*/ 1818995 h 7813395"/>
                <a:gd name="connsiteX37" fmla="*/ 3441700 w 10617200"/>
                <a:gd name="connsiteY37" fmla="*/ 2047595 h 7813395"/>
                <a:gd name="connsiteX38" fmla="*/ 3644900 w 10617200"/>
                <a:gd name="connsiteY38" fmla="*/ 2072995 h 7813395"/>
                <a:gd name="connsiteX39" fmla="*/ 3721100 w 10617200"/>
                <a:gd name="connsiteY39" fmla="*/ 2072995 h 7813395"/>
                <a:gd name="connsiteX40" fmla="*/ 3721100 w 10617200"/>
                <a:gd name="connsiteY40" fmla="*/ 2098395 h 7813395"/>
                <a:gd name="connsiteX41" fmla="*/ 3543300 w 10617200"/>
                <a:gd name="connsiteY41" fmla="*/ 2225395 h 7813395"/>
                <a:gd name="connsiteX42" fmla="*/ 3492500 w 10617200"/>
                <a:gd name="connsiteY42" fmla="*/ 2352395 h 7813395"/>
                <a:gd name="connsiteX43" fmla="*/ 3517900 w 10617200"/>
                <a:gd name="connsiteY43" fmla="*/ 2466695 h 7813395"/>
                <a:gd name="connsiteX44" fmla="*/ 3390900 w 10617200"/>
                <a:gd name="connsiteY44" fmla="*/ 2682595 h 7813395"/>
                <a:gd name="connsiteX45" fmla="*/ 3352800 w 10617200"/>
                <a:gd name="connsiteY45" fmla="*/ 2860395 h 7813395"/>
                <a:gd name="connsiteX46" fmla="*/ 3302000 w 10617200"/>
                <a:gd name="connsiteY46" fmla="*/ 3063595 h 7813395"/>
                <a:gd name="connsiteX47" fmla="*/ 3149600 w 10617200"/>
                <a:gd name="connsiteY47" fmla="*/ 3127095 h 7813395"/>
                <a:gd name="connsiteX48" fmla="*/ 3035300 w 10617200"/>
                <a:gd name="connsiteY48" fmla="*/ 3063595 h 7813395"/>
                <a:gd name="connsiteX49" fmla="*/ 2984500 w 10617200"/>
                <a:gd name="connsiteY49" fmla="*/ 3063595 h 7813395"/>
                <a:gd name="connsiteX50" fmla="*/ 2921000 w 10617200"/>
                <a:gd name="connsiteY50" fmla="*/ 3177895 h 7813395"/>
                <a:gd name="connsiteX51" fmla="*/ 2882900 w 10617200"/>
                <a:gd name="connsiteY51" fmla="*/ 3381095 h 7813395"/>
                <a:gd name="connsiteX52" fmla="*/ 2806700 w 10617200"/>
                <a:gd name="connsiteY52" fmla="*/ 3419195 h 7813395"/>
                <a:gd name="connsiteX53" fmla="*/ 2781300 w 10617200"/>
                <a:gd name="connsiteY53" fmla="*/ 3406495 h 7813395"/>
                <a:gd name="connsiteX54" fmla="*/ 2730500 w 10617200"/>
                <a:gd name="connsiteY54" fmla="*/ 3419195 h 7813395"/>
                <a:gd name="connsiteX55" fmla="*/ 2755900 w 10617200"/>
                <a:gd name="connsiteY55" fmla="*/ 3482695 h 7813395"/>
                <a:gd name="connsiteX56" fmla="*/ 2794000 w 10617200"/>
                <a:gd name="connsiteY56" fmla="*/ 3571595 h 7813395"/>
                <a:gd name="connsiteX57" fmla="*/ 2794000 w 10617200"/>
                <a:gd name="connsiteY57" fmla="*/ 3647795 h 7813395"/>
                <a:gd name="connsiteX58" fmla="*/ 2692400 w 10617200"/>
                <a:gd name="connsiteY58" fmla="*/ 3685895 h 7813395"/>
                <a:gd name="connsiteX59" fmla="*/ 2438400 w 10617200"/>
                <a:gd name="connsiteY59" fmla="*/ 3685895 h 7813395"/>
                <a:gd name="connsiteX60" fmla="*/ 2336800 w 10617200"/>
                <a:gd name="connsiteY60" fmla="*/ 3774795 h 7813395"/>
                <a:gd name="connsiteX61" fmla="*/ 2336800 w 10617200"/>
                <a:gd name="connsiteY61" fmla="*/ 3876395 h 7813395"/>
                <a:gd name="connsiteX62" fmla="*/ 2336800 w 10617200"/>
                <a:gd name="connsiteY62" fmla="*/ 3952595 h 7813395"/>
                <a:gd name="connsiteX63" fmla="*/ 2260600 w 10617200"/>
                <a:gd name="connsiteY63" fmla="*/ 4054195 h 7813395"/>
                <a:gd name="connsiteX64" fmla="*/ 2222500 w 10617200"/>
                <a:gd name="connsiteY64" fmla="*/ 4143095 h 7813395"/>
                <a:gd name="connsiteX65" fmla="*/ 2197100 w 10617200"/>
                <a:gd name="connsiteY65" fmla="*/ 4244695 h 7813395"/>
                <a:gd name="connsiteX66" fmla="*/ 2171700 w 10617200"/>
                <a:gd name="connsiteY66" fmla="*/ 4282795 h 7813395"/>
                <a:gd name="connsiteX67" fmla="*/ 2235200 w 10617200"/>
                <a:gd name="connsiteY67" fmla="*/ 4676495 h 7813395"/>
                <a:gd name="connsiteX68" fmla="*/ 2273300 w 10617200"/>
                <a:gd name="connsiteY68" fmla="*/ 4689195 h 7813395"/>
                <a:gd name="connsiteX69" fmla="*/ 2374900 w 10617200"/>
                <a:gd name="connsiteY69" fmla="*/ 4778095 h 7813395"/>
                <a:gd name="connsiteX70" fmla="*/ 2349500 w 10617200"/>
                <a:gd name="connsiteY70" fmla="*/ 4892395 h 7813395"/>
                <a:gd name="connsiteX71" fmla="*/ 2438400 w 10617200"/>
                <a:gd name="connsiteY71" fmla="*/ 5209895 h 7813395"/>
                <a:gd name="connsiteX72" fmla="*/ 2476500 w 10617200"/>
                <a:gd name="connsiteY72" fmla="*/ 5311495 h 7813395"/>
                <a:gd name="connsiteX73" fmla="*/ 2112566 w 10617200"/>
                <a:gd name="connsiteY73" fmla="*/ 5426203 h 7813395"/>
                <a:gd name="connsiteX74" fmla="*/ 1831847 w 10617200"/>
                <a:gd name="connsiteY74" fmla="*/ 5261266 h 7813395"/>
                <a:gd name="connsiteX75" fmla="*/ 1639926 w 10617200"/>
                <a:gd name="connsiteY75" fmla="*/ 5099483 h 7813395"/>
                <a:gd name="connsiteX76" fmla="*/ 1365402 w 10617200"/>
                <a:gd name="connsiteY76" fmla="*/ 5162982 h 7813395"/>
                <a:gd name="connsiteX77" fmla="*/ 1230481 w 10617200"/>
                <a:gd name="connsiteY77" fmla="*/ 5359468 h 7813395"/>
                <a:gd name="connsiteX78" fmla="*/ 1108358 w 10617200"/>
                <a:gd name="connsiteY78" fmla="*/ 5424339 h 7813395"/>
                <a:gd name="connsiteX79" fmla="*/ 977900 w 10617200"/>
                <a:gd name="connsiteY79" fmla="*/ 5527395 h 7813395"/>
                <a:gd name="connsiteX80" fmla="*/ 825500 w 10617200"/>
                <a:gd name="connsiteY80" fmla="*/ 5616295 h 7813395"/>
                <a:gd name="connsiteX81" fmla="*/ 863600 w 10617200"/>
                <a:gd name="connsiteY81" fmla="*/ 5743295 h 7813395"/>
                <a:gd name="connsiteX82" fmla="*/ 787400 w 10617200"/>
                <a:gd name="connsiteY82" fmla="*/ 5832195 h 7813395"/>
                <a:gd name="connsiteX83" fmla="*/ 736600 w 10617200"/>
                <a:gd name="connsiteY83" fmla="*/ 5844895 h 7813395"/>
                <a:gd name="connsiteX84" fmla="*/ 685800 w 10617200"/>
                <a:gd name="connsiteY84" fmla="*/ 5959195 h 7813395"/>
                <a:gd name="connsiteX85" fmla="*/ 0 w 10617200"/>
                <a:gd name="connsiteY85" fmla="*/ 6327495 h 7813395"/>
                <a:gd name="connsiteX86" fmla="*/ 139700 w 10617200"/>
                <a:gd name="connsiteY86" fmla="*/ 7495895 h 7813395"/>
                <a:gd name="connsiteX87" fmla="*/ 3429000 w 10617200"/>
                <a:gd name="connsiteY87" fmla="*/ 7279995 h 7813395"/>
                <a:gd name="connsiteX88" fmla="*/ 3632200 w 10617200"/>
                <a:gd name="connsiteY88" fmla="*/ 7305395 h 7813395"/>
                <a:gd name="connsiteX89" fmla="*/ 3949700 w 10617200"/>
                <a:gd name="connsiteY89" fmla="*/ 7483195 h 7813395"/>
                <a:gd name="connsiteX90" fmla="*/ 4559300 w 10617200"/>
                <a:gd name="connsiteY90" fmla="*/ 7813395 h 7813395"/>
                <a:gd name="connsiteX91" fmla="*/ 4838700 w 10617200"/>
                <a:gd name="connsiteY91" fmla="*/ 7787995 h 7813395"/>
                <a:gd name="connsiteX92" fmla="*/ 5003800 w 10617200"/>
                <a:gd name="connsiteY92" fmla="*/ 7711795 h 7813395"/>
                <a:gd name="connsiteX93" fmla="*/ 5130800 w 10617200"/>
                <a:gd name="connsiteY93" fmla="*/ 7711795 h 7813395"/>
                <a:gd name="connsiteX94" fmla="*/ 5207000 w 10617200"/>
                <a:gd name="connsiteY94" fmla="*/ 7749895 h 7813395"/>
                <a:gd name="connsiteX95" fmla="*/ 5613400 w 10617200"/>
                <a:gd name="connsiteY95" fmla="*/ 7495895 h 7813395"/>
                <a:gd name="connsiteX96" fmla="*/ 6159500 w 10617200"/>
                <a:gd name="connsiteY96" fmla="*/ 6136995 h 7813395"/>
                <a:gd name="connsiteX97" fmla="*/ 6223000 w 10617200"/>
                <a:gd name="connsiteY97" fmla="*/ 6124295 h 7813395"/>
                <a:gd name="connsiteX98" fmla="*/ 6299200 w 10617200"/>
                <a:gd name="connsiteY98" fmla="*/ 6187795 h 7813395"/>
                <a:gd name="connsiteX99" fmla="*/ 6350000 w 10617200"/>
                <a:gd name="connsiteY99" fmla="*/ 6225895 h 7813395"/>
                <a:gd name="connsiteX100" fmla="*/ 6477000 w 10617200"/>
                <a:gd name="connsiteY100" fmla="*/ 6213195 h 7813395"/>
                <a:gd name="connsiteX101" fmla="*/ 6540500 w 10617200"/>
                <a:gd name="connsiteY101" fmla="*/ 6136995 h 7813395"/>
                <a:gd name="connsiteX102" fmla="*/ 6565900 w 10617200"/>
                <a:gd name="connsiteY102" fmla="*/ 6098895 h 7813395"/>
                <a:gd name="connsiteX103" fmla="*/ 6705600 w 10617200"/>
                <a:gd name="connsiteY103" fmla="*/ 6048095 h 7813395"/>
                <a:gd name="connsiteX104" fmla="*/ 6794500 w 10617200"/>
                <a:gd name="connsiteY104" fmla="*/ 6111595 h 7813395"/>
                <a:gd name="connsiteX105" fmla="*/ 6845300 w 10617200"/>
                <a:gd name="connsiteY105" fmla="*/ 6136995 h 7813395"/>
                <a:gd name="connsiteX106" fmla="*/ 6908800 w 10617200"/>
                <a:gd name="connsiteY106" fmla="*/ 6048095 h 7813395"/>
                <a:gd name="connsiteX107" fmla="*/ 6908800 w 10617200"/>
                <a:gd name="connsiteY107" fmla="*/ 5933795 h 7813395"/>
                <a:gd name="connsiteX108" fmla="*/ 6807200 w 10617200"/>
                <a:gd name="connsiteY108" fmla="*/ 5908395 h 7813395"/>
                <a:gd name="connsiteX109" fmla="*/ 6794500 w 10617200"/>
                <a:gd name="connsiteY109" fmla="*/ 5844895 h 7813395"/>
                <a:gd name="connsiteX110" fmla="*/ 6756400 w 10617200"/>
                <a:gd name="connsiteY110" fmla="*/ 5806795 h 7813395"/>
                <a:gd name="connsiteX111" fmla="*/ 6667500 w 10617200"/>
                <a:gd name="connsiteY111" fmla="*/ 5717895 h 7813395"/>
                <a:gd name="connsiteX112" fmla="*/ 6731000 w 10617200"/>
                <a:gd name="connsiteY112" fmla="*/ 5641695 h 7813395"/>
                <a:gd name="connsiteX113" fmla="*/ 6858000 w 10617200"/>
                <a:gd name="connsiteY113" fmla="*/ 5413095 h 7813395"/>
                <a:gd name="connsiteX114" fmla="*/ 6946900 w 10617200"/>
                <a:gd name="connsiteY114" fmla="*/ 5197195 h 7813395"/>
                <a:gd name="connsiteX115" fmla="*/ 6997700 w 10617200"/>
                <a:gd name="connsiteY115" fmla="*/ 5120995 h 7813395"/>
                <a:gd name="connsiteX116" fmla="*/ 10617200 w 10617200"/>
                <a:gd name="connsiteY116" fmla="*/ 1653895 h 781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0617200" h="7813395">
                  <a:moveTo>
                    <a:pt x="10617200" y="1653895"/>
                  </a:moveTo>
                  <a:cubicBezTo>
                    <a:pt x="10544175" y="1591453"/>
                    <a:pt x="10471150" y="1529012"/>
                    <a:pt x="10426700" y="1476095"/>
                  </a:cubicBezTo>
                  <a:cubicBezTo>
                    <a:pt x="10382250" y="1423178"/>
                    <a:pt x="10382250" y="1366028"/>
                    <a:pt x="10350500" y="1336395"/>
                  </a:cubicBezTo>
                  <a:cubicBezTo>
                    <a:pt x="10318750" y="1306762"/>
                    <a:pt x="10274300" y="1308878"/>
                    <a:pt x="10236200" y="1298295"/>
                  </a:cubicBezTo>
                  <a:cubicBezTo>
                    <a:pt x="10198100" y="1287712"/>
                    <a:pt x="10149417" y="1287712"/>
                    <a:pt x="10121900" y="1272895"/>
                  </a:cubicBezTo>
                  <a:cubicBezTo>
                    <a:pt x="10094383" y="1258078"/>
                    <a:pt x="10094383" y="1219978"/>
                    <a:pt x="10071100" y="1209395"/>
                  </a:cubicBezTo>
                  <a:cubicBezTo>
                    <a:pt x="10047817" y="1198812"/>
                    <a:pt x="9982200" y="1209395"/>
                    <a:pt x="9982200" y="1209395"/>
                  </a:cubicBezTo>
                  <a:cubicBezTo>
                    <a:pt x="9948333" y="1209395"/>
                    <a:pt x="9899650" y="1211512"/>
                    <a:pt x="9867900" y="1209395"/>
                  </a:cubicBezTo>
                  <a:cubicBezTo>
                    <a:pt x="9836150" y="1207278"/>
                    <a:pt x="9808633" y="1211512"/>
                    <a:pt x="9791700" y="1196695"/>
                  </a:cubicBezTo>
                  <a:cubicBezTo>
                    <a:pt x="9774767" y="1181878"/>
                    <a:pt x="9774767" y="1162828"/>
                    <a:pt x="9766300" y="1120495"/>
                  </a:cubicBezTo>
                  <a:cubicBezTo>
                    <a:pt x="9757833" y="1078162"/>
                    <a:pt x="9764183" y="978678"/>
                    <a:pt x="9740900" y="942695"/>
                  </a:cubicBezTo>
                  <a:cubicBezTo>
                    <a:pt x="9717617" y="906712"/>
                    <a:pt x="9668933" y="910945"/>
                    <a:pt x="9626600" y="904595"/>
                  </a:cubicBezTo>
                  <a:cubicBezTo>
                    <a:pt x="9584267" y="898245"/>
                    <a:pt x="9535583" y="894012"/>
                    <a:pt x="9486900" y="904595"/>
                  </a:cubicBezTo>
                  <a:cubicBezTo>
                    <a:pt x="9438217" y="915178"/>
                    <a:pt x="9370483" y="970212"/>
                    <a:pt x="9334500" y="968095"/>
                  </a:cubicBezTo>
                  <a:cubicBezTo>
                    <a:pt x="9298517" y="965978"/>
                    <a:pt x="9292167" y="923645"/>
                    <a:pt x="9271000" y="891895"/>
                  </a:cubicBezTo>
                  <a:cubicBezTo>
                    <a:pt x="9249833" y="860145"/>
                    <a:pt x="9243483" y="792412"/>
                    <a:pt x="9207500" y="777595"/>
                  </a:cubicBezTo>
                  <a:cubicBezTo>
                    <a:pt x="9171517" y="762778"/>
                    <a:pt x="9099550" y="792412"/>
                    <a:pt x="9055100" y="802995"/>
                  </a:cubicBezTo>
                  <a:cubicBezTo>
                    <a:pt x="9010650" y="813578"/>
                    <a:pt x="8976783" y="843212"/>
                    <a:pt x="8940800" y="841095"/>
                  </a:cubicBezTo>
                  <a:cubicBezTo>
                    <a:pt x="8904817" y="838978"/>
                    <a:pt x="8873067" y="798762"/>
                    <a:pt x="8839200" y="790295"/>
                  </a:cubicBezTo>
                  <a:cubicBezTo>
                    <a:pt x="8805333" y="781828"/>
                    <a:pt x="8763000" y="786062"/>
                    <a:pt x="8737600" y="790295"/>
                  </a:cubicBezTo>
                  <a:cubicBezTo>
                    <a:pt x="8712200" y="794528"/>
                    <a:pt x="8703733" y="824162"/>
                    <a:pt x="8686800" y="815695"/>
                  </a:cubicBezTo>
                  <a:cubicBezTo>
                    <a:pt x="8669867" y="807228"/>
                    <a:pt x="8644467" y="771245"/>
                    <a:pt x="8636000" y="739495"/>
                  </a:cubicBezTo>
                  <a:cubicBezTo>
                    <a:pt x="8627533" y="707745"/>
                    <a:pt x="8638117" y="646362"/>
                    <a:pt x="8636000" y="625195"/>
                  </a:cubicBezTo>
                  <a:cubicBezTo>
                    <a:pt x="8610600" y="561695"/>
                    <a:pt x="8589433" y="472795"/>
                    <a:pt x="8559800" y="434695"/>
                  </a:cubicBezTo>
                  <a:cubicBezTo>
                    <a:pt x="8530167" y="396595"/>
                    <a:pt x="8481483" y="400828"/>
                    <a:pt x="8458200" y="396595"/>
                  </a:cubicBezTo>
                  <a:cubicBezTo>
                    <a:pt x="8434917" y="392362"/>
                    <a:pt x="8458200" y="436812"/>
                    <a:pt x="8420100" y="409295"/>
                  </a:cubicBezTo>
                  <a:cubicBezTo>
                    <a:pt x="8343900" y="350028"/>
                    <a:pt x="8229600" y="278062"/>
                    <a:pt x="8191500" y="231495"/>
                  </a:cubicBezTo>
                  <a:cubicBezTo>
                    <a:pt x="8153400" y="184928"/>
                    <a:pt x="8202083" y="146828"/>
                    <a:pt x="8191500" y="129895"/>
                  </a:cubicBezTo>
                  <a:cubicBezTo>
                    <a:pt x="8180917" y="112962"/>
                    <a:pt x="8191500" y="125662"/>
                    <a:pt x="8128000" y="129895"/>
                  </a:cubicBezTo>
                  <a:cubicBezTo>
                    <a:pt x="8064500" y="134128"/>
                    <a:pt x="7922683" y="165878"/>
                    <a:pt x="7810500" y="155295"/>
                  </a:cubicBezTo>
                  <a:cubicBezTo>
                    <a:pt x="7698317" y="144712"/>
                    <a:pt x="7524750" y="70628"/>
                    <a:pt x="7454900" y="66395"/>
                  </a:cubicBezTo>
                  <a:cubicBezTo>
                    <a:pt x="7385050" y="62162"/>
                    <a:pt x="7408333" y="140478"/>
                    <a:pt x="7391400" y="129895"/>
                  </a:cubicBezTo>
                  <a:cubicBezTo>
                    <a:pt x="7374467" y="119312"/>
                    <a:pt x="7374467" y="17712"/>
                    <a:pt x="7353300" y="2895"/>
                  </a:cubicBezTo>
                  <a:cubicBezTo>
                    <a:pt x="7332133" y="-11922"/>
                    <a:pt x="7294033" y="34645"/>
                    <a:pt x="7264400" y="40995"/>
                  </a:cubicBezTo>
                  <a:cubicBezTo>
                    <a:pt x="6870700" y="129895"/>
                    <a:pt x="6322483" y="237845"/>
                    <a:pt x="6083300" y="307695"/>
                  </a:cubicBezTo>
                  <a:cubicBezTo>
                    <a:pt x="5325533" y="697162"/>
                    <a:pt x="4233333" y="1203045"/>
                    <a:pt x="3810000" y="1476095"/>
                  </a:cubicBezTo>
                  <a:lnTo>
                    <a:pt x="3505200" y="1818995"/>
                  </a:lnTo>
                  <a:lnTo>
                    <a:pt x="3441700" y="2047595"/>
                  </a:lnTo>
                  <a:cubicBezTo>
                    <a:pt x="3509433" y="2056062"/>
                    <a:pt x="3598333" y="2068762"/>
                    <a:pt x="3644900" y="2072995"/>
                  </a:cubicBezTo>
                  <a:cubicBezTo>
                    <a:pt x="3691467" y="2077228"/>
                    <a:pt x="3708400" y="2068762"/>
                    <a:pt x="3721100" y="2072995"/>
                  </a:cubicBezTo>
                  <a:cubicBezTo>
                    <a:pt x="3733800" y="2077228"/>
                    <a:pt x="3757083" y="2066645"/>
                    <a:pt x="3721100" y="2098395"/>
                  </a:cubicBezTo>
                  <a:cubicBezTo>
                    <a:pt x="3661833" y="2140728"/>
                    <a:pt x="3581400" y="2183062"/>
                    <a:pt x="3543300" y="2225395"/>
                  </a:cubicBezTo>
                  <a:cubicBezTo>
                    <a:pt x="3505200" y="2267728"/>
                    <a:pt x="3496733" y="2312178"/>
                    <a:pt x="3492500" y="2352395"/>
                  </a:cubicBezTo>
                  <a:cubicBezTo>
                    <a:pt x="3488267" y="2392612"/>
                    <a:pt x="3503083" y="2429653"/>
                    <a:pt x="3517900" y="2466695"/>
                  </a:cubicBezTo>
                  <a:cubicBezTo>
                    <a:pt x="3475567" y="2538662"/>
                    <a:pt x="3418417" y="2616978"/>
                    <a:pt x="3390900" y="2682595"/>
                  </a:cubicBezTo>
                  <a:cubicBezTo>
                    <a:pt x="3363383" y="2748212"/>
                    <a:pt x="3367617" y="2796895"/>
                    <a:pt x="3352800" y="2860395"/>
                  </a:cubicBezTo>
                  <a:cubicBezTo>
                    <a:pt x="3337983" y="2923895"/>
                    <a:pt x="3335867" y="3019145"/>
                    <a:pt x="3302000" y="3063595"/>
                  </a:cubicBezTo>
                  <a:cubicBezTo>
                    <a:pt x="3268133" y="3108045"/>
                    <a:pt x="3194050" y="3127095"/>
                    <a:pt x="3149600" y="3127095"/>
                  </a:cubicBezTo>
                  <a:cubicBezTo>
                    <a:pt x="3105150" y="3127095"/>
                    <a:pt x="3062817" y="3074178"/>
                    <a:pt x="3035300" y="3063595"/>
                  </a:cubicBezTo>
                  <a:cubicBezTo>
                    <a:pt x="3007783" y="3053012"/>
                    <a:pt x="3003550" y="3044545"/>
                    <a:pt x="2984500" y="3063595"/>
                  </a:cubicBezTo>
                  <a:cubicBezTo>
                    <a:pt x="2965450" y="3082645"/>
                    <a:pt x="2937933" y="3124978"/>
                    <a:pt x="2921000" y="3177895"/>
                  </a:cubicBezTo>
                  <a:cubicBezTo>
                    <a:pt x="2904067" y="3230812"/>
                    <a:pt x="2901950" y="3340878"/>
                    <a:pt x="2882900" y="3381095"/>
                  </a:cubicBezTo>
                  <a:cubicBezTo>
                    <a:pt x="2863850" y="3421312"/>
                    <a:pt x="2823633" y="3414962"/>
                    <a:pt x="2806700" y="3419195"/>
                  </a:cubicBezTo>
                  <a:cubicBezTo>
                    <a:pt x="2789767" y="3423428"/>
                    <a:pt x="2794000" y="3406495"/>
                    <a:pt x="2781300" y="3406495"/>
                  </a:cubicBezTo>
                  <a:cubicBezTo>
                    <a:pt x="2768600" y="3406495"/>
                    <a:pt x="2734733" y="3406495"/>
                    <a:pt x="2730500" y="3419195"/>
                  </a:cubicBezTo>
                  <a:cubicBezTo>
                    <a:pt x="2726267" y="3431895"/>
                    <a:pt x="2745317" y="3457295"/>
                    <a:pt x="2755900" y="3482695"/>
                  </a:cubicBezTo>
                  <a:cubicBezTo>
                    <a:pt x="2766483" y="3508095"/>
                    <a:pt x="2787650" y="3544078"/>
                    <a:pt x="2794000" y="3571595"/>
                  </a:cubicBezTo>
                  <a:cubicBezTo>
                    <a:pt x="2800350" y="3599112"/>
                    <a:pt x="2810933" y="3628745"/>
                    <a:pt x="2794000" y="3647795"/>
                  </a:cubicBezTo>
                  <a:cubicBezTo>
                    <a:pt x="2777067" y="3666845"/>
                    <a:pt x="2751667" y="3679545"/>
                    <a:pt x="2692400" y="3685895"/>
                  </a:cubicBezTo>
                  <a:cubicBezTo>
                    <a:pt x="2633133" y="3692245"/>
                    <a:pt x="2497667" y="3671078"/>
                    <a:pt x="2438400" y="3685895"/>
                  </a:cubicBezTo>
                  <a:cubicBezTo>
                    <a:pt x="2379133" y="3700712"/>
                    <a:pt x="2353733" y="3743045"/>
                    <a:pt x="2336800" y="3774795"/>
                  </a:cubicBezTo>
                  <a:cubicBezTo>
                    <a:pt x="2319867" y="3806545"/>
                    <a:pt x="2336800" y="3876395"/>
                    <a:pt x="2336800" y="3876395"/>
                  </a:cubicBezTo>
                  <a:cubicBezTo>
                    <a:pt x="2336800" y="3906028"/>
                    <a:pt x="2349500" y="3922962"/>
                    <a:pt x="2336800" y="3952595"/>
                  </a:cubicBezTo>
                  <a:cubicBezTo>
                    <a:pt x="2324100" y="3982228"/>
                    <a:pt x="2279650" y="4022445"/>
                    <a:pt x="2260600" y="4054195"/>
                  </a:cubicBezTo>
                  <a:cubicBezTo>
                    <a:pt x="2241550" y="4085945"/>
                    <a:pt x="2233083" y="4111345"/>
                    <a:pt x="2222500" y="4143095"/>
                  </a:cubicBezTo>
                  <a:cubicBezTo>
                    <a:pt x="2211917" y="4174845"/>
                    <a:pt x="2205567" y="4221412"/>
                    <a:pt x="2197100" y="4244695"/>
                  </a:cubicBezTo>
                  <a:cubicBezTo>
                    <a:pt x="2188633" y="4267978"/>
                    <a:pt x="2165350" y="4210828"/>
                    <a:pt x="2171700" y="4282795"/>
                  </a:cubicBezTo>
                  <a:cubicBezTo>
                    <a:pt x="2178050" y="4354762"/>
                    <a:pt x="2218267" y="4604528"/>
                    <a:pt x="2235200" y="4676495"/>
                  </a:cubicBezTo>
                  <a:cubicBezTo>
                    <a:pt x="2247900" y="4680728"/>
                    <a:pt x="2250017" y="4672262"/>
                    <a:pt x="2273300" y="4689195"/>
                  </a:cubicBezTo>
                  <a:cubicBezTo>
                    <a:pt x="2296583" y="4706128"/>
                    <a:pt x="2362200" y="4744228"/>
                    <a:pt x="2374900" y="4778095"/>
                  </a:cubicBezTo>
                  <a:cubicBezTo>
                    <a:pt x="2387600" y="4811962"/>
                    <a:pt x="2338917" y="4820428"/>
                    <a:pt x="2349500" y="4892395"/>
                  </a:cubicBezTo>
                  <a:cubicBezTo>
                    <a:pt x="2360083" y="4964362"/>
                    <a:pt x="2417233" y="5140045"/>
                    <a:pt x="2438400" y="5209895"/>
                  </a:cubicBezTo>
                  <a:cubicBezTo>
                    <a:pt x="2459567" y="5279745"/>
                    <a:pt x="2530805" y="5275444"/>
                    <a:pt x="2476500" y="5311495"/>
                  </a:cubicBezTo>
                  <a:cubicBezTo>
                    <a:pt x="2422195" y="5347546"/>
                    <a:pt x="2233877" y="5387967"/>
                    <a:pt x="2112566" y="5426203"/>
                  </a:cubicBezTo>
                  <a:cubicBezTo>
                    <a:pt x="2018993" y="5363297"/>
                    <a:pt x="1910620" y="5315719"/>
                    <a:pt x="1831847" y="5261266"/>
                  </a:cubicBezTo>
                  <a:cubicBezTo>
                    <a:pt x="1753074" y="5206813"/>
                    <a:pt x="1717667" y="5115864"/>
                    <a:pt x="1639926" y="5099483"/>
                  </a:cubicBezTo>
                  <a:cubicBezTo>
                    <a:pt x="1562185" y="5083102"/>
                    <a:pt x="1433643" y="5119651"/>
                    <a:pt x="1365402" y="5162982"/>
                  </a:cubicBezTo>
                  <a:cubicBezTo>
                    <a:pt x="1297161" y="5206313"/>
                    <a:pt x="1273322" y="5315909"/>
                    <a:pt x="1230481" y="5359468"/>
                  </a:cubicBezTo>
                  <a:cubicBezTo>
                    <a:pt x="1187640" y="5403027"/>
                    <a:pt x="1150455" y="5396351"/>
                    <a:pt x="1108358" y="5424339"/>
                  </a:cubicBezTo>
                  <a:cubicBezTo>
                    <a:pt x="1066261" y="5452327"/>
                    <a:pt x="1025043" y="5495402"/>
                    <a:pt x="977900" y="5527395"/>
                  </a:cubicBezTo>
                  <a:cubicBezTo>
                    <a:pt x="930757" y="5559388"/>
                    <a:pt x="844550" y="5580312"/>
                    <a:pt x="825500" y="5616295"/>
                  </a:cubicBezTo>
                  <a:cubicBezTo>
                    <a:pt x="806450" y="5652278"/>
                    <a:pt x="869950" y="5707312"/>
                    <a:pt x="863600" y="5743295"/>
                  </a:cubicBezTo>
                  <a:cubicBezTo>
                    <a:pt x="857250" y="5779278"/>
                    <a:pt x="808567" y="5815262"/>
                    <a:pt x="787400" y="5832195"/>
                  </a:cubicBezTo>
                  <a:cubicBezTo>
                    <a:pt x="766233" y="5849128"/>
                    <a:pt x="753533" y="5823728"/>
                    <a:pt x="736600" y="5844895"/>
                  </a:cubicBezTo>
                  <a:cubicBezTo>
                    <a:pt x="719667" y="5866062"/>
                    <a:pt x="793750" y="5863945"/>
                    <a:pt x="685800" y="5959195"/>
                  </a:cubicBezTo>
                  <a:lnTo>
                    <a:pt x="0" y="6327495"/>
                  </a:lnTo>
                  <a:lnTo>
                    <a:pt x="139700" y="7495895"/>
                  </a:lnTo>
                  <a:cubicBezTo>
                    <a:pt x="1236133" y="7423928"/>
                    <a:pt x="2821517" y="7286345"/>
                    <a:pt x="3429000" y="7279995"/>
                  </a:cubicBezTo>
                  <a:cubicBezTo>
                    <a:pt x="3496733" y="7288462"/>
                    <a:pt x="3545417" y="7271528"/>
                    <a:pt x="3632200" y="7305395"/>
                  </a:cubicBezTo>
                  <a:cubicBezTo>
                    <a:pt x="3718983" y="7339262"/>
                    <a:pt x="3949700" y="7483195"/>
                    <a:pt x="3949700" y="7483195"/>
                  </a:cubicBezTo>
                  <a:cubicBezTo>
                    <a:pt x="4104217" y="7567862"/>
                    <a:pt x="4415367" y="7764712"/>
                    <a:pt x="4559300" y="7813395"/>
                  </a:cubicBezTo>
                  <a:cubicBezTo>
                    <a:pt x="4652433" y="7804928"/>
                    <a:pt x="4754033" y="7807045"/>
                    <a:pt x="4838700" y="7787995"/>
                  </a:cubicBezTo>
                  <a:cubicBezTo>
                    <a:pt x="4893733" y="7762595"/>
                    <a:pt x="4955117" y="7724495"/>
                    <a:pt x="5003800" y="7711795"/>
                  </a:cubicBezTo>
                  <a:cubicBezTo>
                    <a:pt x="5052483" y="7699095"/>
                    <a:pt x="5096933" y="7705445"/>
                    <a:pt x="5130800" y="7711795"/>
                  </a:cubicBezTo>
                  <a:cubicBezTo>
                    <a:pt x="5164667" y="7718145"/>
                    <a:pt x="5122333" y="7787995"/>
                    <a:pt x="5207000" y="7749895"/>
                  </a:cubicBezTo>
                  <a:lnTo>
                    <a:pt x="5613400" y="7495895"/>
                  </a:lnTo>
                  <a:cubicBezTo>
                    <a:pt x="5795433" y="7042928"/>
                    <a:pt x="6047317" y="6359245"/>
                    <a:pt x="6159500" y="6136995"/>
                  </a:cubicBezTo>
                  <a:lnTo>
                    <a:pt x="6223000" y="6124295"/>
                  </a:lnTo>
                  <a:lnTo>
                    <a:pt x="6299200" y="6187795"/>
                  </a:lnTo>
                  <a:lnTo>
                    <a:pt x="6350000" y="6225895"/>
                  </a:lnTo>
                  <a:lnTo>
                    <a:pt x="6477000" y="6213195"/>
                  </a:lnTo>
                  <a:lnTo>
                    <a:pt x="6540500" y="6136995"/>
                  </a:lnTo>
                  <a:lnTo>
                    <a:pt x="6565900" y="6098895"/>
                  </a:lnTo>
                  <a:lnTo>
                    <a:pt x="6705600" y="6048095"/>
                  </a:lnTo>
                  <a:lnTo>
                    <a:pt x="6794500" y="6111595"/>
                  </a:lnTo>
                  <a:cubicBezTo>
                    <a:pt x="6811433" y="6120062"/>
                    <a:pt x="6826250" y="6147578"/>
                    <a:pt x="6845300" y="6136995"/>
                  </a:cubicBezTo>
                  <a:cubicBezTo>
                    <a:pt x="6864350" y="6126412"/>
                    <a:pt x="6898217" y="6081962"/>
                    <a:pt x="6908800" y="6048095"/>
                  </a:cubicBezTo>
                  <a:cubicBezTo>
                    <a:pt x="6919383" y="6014228"/>
                    <a:pt x="6925733" y="5957078"/>
                    <a:pt x="6908800" y="5933795"/>
                  </a:cubicBezTo>
                  <a:cubicBezTo>
                    <a:pt x="6891867" y="5910512"/>
                    <a:pt x="6826250" y="5923212"/>
                    <a:pt x="6807200" y="5908395"/>
                  </a:cubicBezTo>
                  <a:cubicBezTo>
                    <a:pt x="6788150" y="5893578"/>
                    <a:pt x="6802967" y="5861828"/>
                    <a:pt x="6794500" y="5844895"/>
                  </a:cubicBezTo>
                  <a:cubicBezTo>
                    <a:pt x="6786033" y="5827962"/>
                    <a:pt x="6756400" y="5806795"/>
                    <a:pt x="6756400" y="5806795"/>
                  </a:cubicBezTo>
                  <a:cubicBezTo>
                    <a:pt x="6735233" y="5785628"/>
                    <a:pt x="6673850" y="5745412"/>
                    <a:pt x="6667500" y="5717895"/>
                  </a:cubicBezTo>
                  <a:cubicBezTo>
                    <a:pt x="6688667" y="5692495"/>
                    <a:pt x="6699250" y="5692495"/>
                    <a:pt x="6731000" y="5641695"/>
                  </a:cubicBezTo>
                  <a:cubicBezTo>
                    <a:pt x="6762750" y="5590895"/>
                    <a:pt x="6822017" y="5487178"/>
                    <a:pt x="6858000" y="5413095"/>
                  </a:cubicBezTo>
                  <a:cubicBezTo>
                    <a:pt x="6893983" y="5339012"/>
                    <a:pt x="6923617" y="5245878"/>
                    <a:pt x="6946900" y="5197195"/>
                  </a:cubicBezTo>
                  <a:cubicBezTo>
                    <a:pt x="6970183" y="5148512"/>
                    <a:pt x="6983941" y="5134753"/>
                    <a:pt x="6997700" y="5120995"/>
                  </a:cubicBezTo>
                  <a:lnTo>
                    <a:pt x="10617200" y="1653895"/>
                  </a:lnTo>
                  <a:close/>
                </a:path>
              </a:pathLst>
            </a:custGeom>
            <a:noFill/>
            <a:ln w="0" cap="flat" cmpd="sng" algn="ctr">
              <a:solidFill>
                <a:sysClr val="windowText" lastClr="000000"/>
              </a:solidFill>
              <a:prstDash val="sysDash"/>
            </a:ln>
            <a:effectLst/>
          </p:spPr>
          <p:txBody>
            <a:bodyPr anchor="ctr"/>
            <a:lstStyle/>
            <a:p>
              <a:pPr algn="ctr" fontAlgn="auto">
                <a:spcBef>
                  <a:spcPts val="0"/>
                </a:spcBef>
                <a:spcAft>
                  <a:spcPts val="0"/>
                </a:spcAft>
                <a:defRPr/>
              </a:pPr>
              <a:endParaRPr lang="zh-CN" altLang="en-US" sz="1800" kern="0">
                <a:solidFill>
                  <a:srgbClr val="FFFFFF"/>
                </a:solidFill>
                <a:latin typeface="Calibri"/>
                <a:ea typeface="宋体"/>
              </a:endParaRPr>
            </a:p>
          </p:txBody>
        </p:sp>
        <p:sp>
          <p:nvSpPr>
            <p:cNvPr id="65" name="TextBox 71"/>
            <p:cNvSpPr txBox="1">
              <a:spLocks noChangeArrowheads="1"/>
            </p:cNvSpPr>
            <p:nvPr/>
          </p:nvSpPr>
          <p:spPr bwMode="auto">
            <a:xfrm>
              <a:off x="12505684" y="4802973"/>
              <a:ext cx="1258712" cy="1212001"/>
            </a:xfrm>
            <a:prstGeom prst="rect">
              <a:avLst/>
            </a:prstGeom>
            <a:noFill/>
            <a:ln>
              <a:noFill/>
            </a:ln>
            <a:effectLst>
              <a:prstShdw prst="shdw17" dist="17961" dir="2700000">
                <a:srgbClr val="2F4D71">
                  <a:alpha val="74997"/>
                </a:srgbClr>
              </a:prstShdw>
            </a:effectLst>
            <a:extLst/>
          </p:spPr>
          <p:txBody>
            <a:bodyPr anchor="ctr">
              <a:spAutoFit/>
            </a:bodyPr>
            <a:lstStyle>
              <a:lvl1pPr eaLnBrk="0" hangingPunct="0">
                <a:defRPr sz="2900">
                  <a:solidFill>
                    <a:schemeClr val="tx1"/>
                  </a:solidFill>
                  <a:latin typeface="Arial" pitchFamily="34" charset="0"/>
                  <a:ea typeface="宋体" pitchFamily="2" charset="-122"/>
                </a:defRPr>
              </a:lvl1pPr>
              <a:lvl2pPr marL="742950" indent="-285750" eaLnBrk="0" hangingPunct="0">
                <a:defRPr sz="2900">
                  <a:solidFill>
                    <a:schemeClr val="tx1"/>
                  </a:solidFill>
                  <a:latin typeface="Arial" pitchFamily="34" charset="0"/>
                  <a:ea typeface="宋体" pitchFamily="2" charset="-122"/>
                </a:defRPr>
              </a:lvl2pPr>
              <a:lvl3pPr marL="1143000" indent="-228600" eaLnBrk="0" hangingPunct="0">
                <a:defRPr sz="2900">
                  <a:solidFill>
                    <a:schemeClr val="tx1"/>
                  </a:solidFill>
                  <a:latin typeface="Arial" pitchFamily="34" charset="0"/>
                  <a:ea typeface="宋体" pitchFamily="2" charset="-122"/>
                </a:defRPr>
              </a:lvl3pPr>
              <a:lvl4pPr marL="1600200" indent="-228600" eaLnBrk="0" hangingPunct="0">
                <a:defRPr sz="2900">
                  <a:solidFill>
                    <a:schemeClr val="tx1"/>
                  </a:solidFill>
                  <a:latin typeface="Arial" pitchFamily="34" charset="0"/>
                  <a:ea typeface="宋体" pitchFamily="2" charset="-122"/>
                </a:defRPr>
              </a:lvl4pPr>
              <a:lvl5pPr marL="2057400" indent="-228600" eaLnBrk="0" hangingPunct="0">
                <a:defRPr sz="2900">
                  <a:solidFill>
                    <a:schemeClr val="tx1"/>
                  </a:solidFill>
                  <a:latin typeface="Arial" pitchFamily="34" charset="0"/>
                  <a:ea typeface="宋体" pitchFamily="2" charset="-122"/>
                </a:defRPr>
              </a:lvl5pPr>
              <a:lvl6pPr marL="25146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6pPr>
              <a:lvl7pPr marL="29718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7pPr>
              <a:lvl8pPr marL="34290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8pPr>
              <a:lvl9pPr marL="38862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9pPr>
            </a:lstStyle>
            <a:p>
              <a:pPr fontAlgn="auto">
                <a:spcBef>
                  <a:spcPts val="0"/>
                </a:spcBef>
                <a:spcAft>
                  <a:spcPts val="0"/>
                </a:spcAft>
                <a:defRPr/>
              </a:pPr>
              <a:r>
                <a:rPr lang="zh-CN" altLang="en-US" sz="1000" kern="0" dirty="0" smtClean="0">
                  <a:solidFill>
                    <a:srgbClr val="000000"/>
                  </a:solidFill>
                  <a:latin typeface="微软雅黑" pitchFamily="34" charset="-122"/>
                  <a:ea typeface="微软雅黑" pitchFamily="34" charset="-122"/>
                  <a:cs typeface="华文黑体"/>
                </a:rPr>
                <a:t>外海度假区</a:t>
              </a:r>
            </a:p>
          </p:txBody>
        </p:sp>
        <p:sp>
          <p:nvSpPr>
            <p:cNvPr id="67" name="TextBox 73"/>
            <p:cNvSpPr txBox="1">
              <a:spLocks noChangeArrowheads="1"/>
            </p:cNvSpPr>
            <p:nvPr/>
          </p:nvSpPr>
          <p:spPr bwMode="auto">
            <a:xfrm>
              <a:off x="9666169" y="6386784"/>
              <a:ext cx="1258712" cy="1548667"/>
            </a:xfrm>
            <a:prstGeom prst="rect">
              <a:avLst/>
            </a:prstGeom>
            <a:noFill/>
            <a:ln>
              <a:noFill/>
            </a:ln>
            <a:effectLst>
              <a:prstShdw prst="shdw17" dist="17961" dir="2700000">
                <a:srgbClr val="2F4D71">
                  <a:alpha val="74997"/>
                </a:srgbClr>
              </a:prstShdw>
            </a:effectLst>
            <a:extLst/>
          </p:spPr>
          <p:txBody>
            <a:bodyPr anchor="ctr">
              <a:spAutoFit/>
            </a:bodyPr>
            <a:lstStyle>
              <a:lvl1pPr eaLnBrk="0" hangingPunct="0">
                <a:defRPr sz="2900">
                  <a:solidFill>
                    <a:schemeClr val="tx1"/>
                  </a:solidFill>
                  <a:latin typeface="Arial" pitchFamily="34" charset="0"/>
                  <a:ea typeface="宋体" pitchFamily="2" charset="-122"/>
                </a:defRPr>
              </a:lvl1pPr>
              <a:lvl2pPr marL="742950" indent="-285750" eaLnBrk="0" hangingPunct="0">
                <a:defRPr sz="2900">
                  <a:solidFill>
                    <a:schemeClr val="tx1"/>
                  </a:solidFill>
                  <a:latin typeface="Arial" pitchFamily="34" charset="0"/>
                  <a:ea typeface="宋体" pitchFamily="2" charset="-122"/>
                </a:defRPr>
              </a:lvl2pPr>
              <a:lvl3pPr marL="1143000" indent="-228600" eaLnBrk="0" hangingPunct="0">
                <a:defRPr sz="2900">
                  <a:solidFill>
                    <a:schemeClr val="tx1"/>
                  </a:solidFill>
                  <a:latin typeface="Arial" pitchFamily="34" charset="0"/>
                  <a:ea typeface="宋体" pitchFamily="2" charset="-122"/>
                </a:defRPr>
              </a:lvl3pPr>
              <a:lvl4pPr marL="1600200" indent="-228600" eaLnBrk="0" hangingPunct="0">
                <a:defRPr sz="2900">
                  <a:solidFill>
                    <a:schemeClr val="tx1"/>
                  </a:solidFill>
                  <a:latin typeface="Arial" pitchFamily="34" charset="0"/>
                  <a:ea typeface="宋体" pitchFamily="2" charset="-122"/>
                </a:defRPr>
              </a:lvl4pPr>
              <a:lvl5pPr marL="2057400" indent="-228600" eaLnBrk="0" hangingPunct="0">
                <a:defRPr sz="2900">
                  <a:solidFill>
                    <a:schemeClr val="tx1"/>
                  </a:solidFill>
                  <a:latin typeface="Arial" pitchFamily="34" charset="0"/>
                  <a:ea typeface="宋体" pitchFamily="2" charset="-122"/>
                </a:defRPr>
              </a:lvl5pPr>
              <a:lvl6pPr marL="25146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6pPr>
              <a:lvl7pPr marL="29718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7pPr>
              <a:lvl8pPr marL="34290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8pPr>
              <a:lvl9pPr marL="38862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9pPr>
            </a:lstStyle>
            <a:p>
              <a:pPr fontAlgn="auto">
                <a:spcBef>
                  <a:spcPts val="0"/>
                </a:spcBef>
                <a:spcAft>
                  <a:spcPts val="0"/>
                </a:spcAft>
                <a:defRPr/>
              </a:pPr>
              <a:r>
                <a:rPr lang="zh-CN" altLang="en-US" sz="1000" kern="0" dirty="0" smtClean="0">
                  <a:solidFill>
                    <a:srgbClr val="000000"/>
                  </a:solidFill>
                  <a:latin typeface="微软雅黑" pitchFamily="34" charset="-122"/>
                  <a:ea typeface="微软雅黑" pitchFamily="34" charset="-122"/>
                  <a:cs typeface="华文黑体"/>
                </a:rPr>
                <a:t>健康养生文化区</a:t>
              </a:r>
            </a:p>
          </p:txBody>
        </p:sp>
        <p:sp>
          <p:nvSpPr>
            <p:cNvPr id="68" name="TextBox 23"/>
            <p:cNvSpPr txBox="1">
              <a:spLocks noChangeArrowheads="1"/>
            </p:cNvSpPr>
            <p:nvPr/>
          </p:nvSpPr>
          <p:spPr bwMode="auto">
            <a:xfrm>
              <a:off x="9336179" y="4264655"/>
              <a:ext cx="1258712" cy="1212001"/>
            </a:xfrm>
            <a:prstGeom prst="rect">
              <a:avLst/>
            </a:prstGeom>
            <a:noFill/>
            <a:ln>
              <a:noFill/>
            </a:ln>
            <a:effectLst>
              <a:prstShdw prst="shdw17" dist="17961" dir="2700000">
                <a:srgbClr val="2F4D71">
                  <a:alpha val="74997"/>
                </a:srgbClr>
              </a:prstShdw>
            </a:effectLst>
            <a:extLst/>
          </p:spPr>
          <p:txBody>
            <a:bodyPr anchor="ctr">
              <a:spAutoFit/>
            </a:bodyPr>
            <a:lstStyle>
              <a:lvl1pPr eaLnBrk="0" hangingPunct="0">
                <a:defRPr sz="2900">
                  <a:solidFill>
                    <a:schemeClr val="tx1"/>
                  </a:solidFill>
                  <a:latin typeface="Arial" pitchFamily="34" charset="0"/>
                  <a:ea typeface="宋体" pitchFamily="2" charset="-122"/>
                </a:defRPr>
              </a:lvl1pPr>
              <a:lvl2pPr marL="742950" indent="-285750" eaLnBrk="0" hangingPunct="0">
                <a:defRPr sz="2900">
                  <a:solidFill>
                    <a:schemeClr val="tx1"/>
                  </a:solidFill>
                  <a:latin typeface="Arial" pitchFamily="34" charset="0"/>
                  <a:ea typeface="宋体" pitchFamily="2" charset="-122"/>
                </a:defRPr>
              </a:lvl2pPr>
              <a:lvl3pPr marL="1143000" indent="-228600" eaLnBrk="0" hangingPunct="0">
                <a:defRPr sz="2900">
                  <a:solidFill>
                    <a:schemeClr val="tx1"/>
                  </a:solidFill>
                  <a:latin typeface="Arial" pitchFamily="34" charset="0"/>
                  <a:ea typeface="宋体" pitchFamily="2" charset="-122"/>
                </a:defRPr>
              </a:lvl3pPr>
              <a:lvl4pPr marL="1600200" indent="-228600" eaLnBrk="0" hangingPunct="0">
                <a:defRPr sz="2900">
                  <a:solidFill>
                    <a:schemeClr val="tx1"/>
                  </a:solidFill>
                  <a:latin typeface="Arial" pitchFamily="34" charset="0"/>
                  <a:ea typeface="宋体" pitchFamily="2" charset="-122"/>
                </a:defRPr>
              </a:lvl4pPr>
              <a:lvl5pPr marL="2057400" indent="-228600" eaLnBrk="0" hangingPunct="0">
                <a:defRPr sz="2900">
                  <a:solidFill>
                    <a:schemeClr val="tx1"/>
                  </a:solidFill>
                  <a:latin typeface="Arial" pitchFamily="34" charset="0"/>
                  <a:ea typeface="宋体" pitchFamily="2" charset="-122"/>
                </a:defRPr>
              </a:lvl5pPr>
              <a:lvl6pPr marL="25146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6pPr>
              <a:lvl7pPr marL="29718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7pPr>
              <a:lvl8pPr marL="34290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8pPr>
              <a:lvl9pPr marL="38862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9pPr>
            </a:lstStyle>
            <a:p>
              <a:pPr fontAlgn="auto">
                <a:spcBef>
                  <a:spcPts val="0"/>
                </a:spcBef>
                <a:spcAft>
                  <a:spcPts val="0"/>
                </a:spcAft>
                <a:defRPr/>
              </a:pPr>
              <a:r>
                <a:rPr lang="zh-CN" altLang="en-US" sz="1000" kern="0" dirty="0" smtClean="0">
                  <a:solidFill>
                    <a:srgbClr val="000000"/>
                  </a:solidFill>
                  <a:latin typeface="微软雅黑" pitchFamily="34" charset="-122"/>
                  <a:ea typeface="微软雅黑" pitchFamily="34" charset="-122"/>
                  <a:cs typeface="华文黑体"/>
                </a:rPr>
                <a:t>新城中心区</a:t>
              </a:r>
            </a:p>
          </p:txBody>
        </p:sp>
        <p:sp>
          <p:nvSpPr>
            <p:cNvPr id="69" name="任意多边形 68"/>
            <p:cNvSpPr/>
            <p:nvPr/>
          </p:nvSpPr>
          <p:spPr bwMode="auto">
            <a:xfrm>
              <a:off x="8514162" y="5770169"/>
              <a:ext cx="952432" cy="2785370"/>
            </a:xfrm>
            <a:custGeom>
              <a:avLst/>
              <a:gdLst>
                <a:gd name="connsiteX0" fmla="*/ 962025 w 1457325"/>
                <a:gd name="connsiteY0" fmla="*/ 98425 h 4260850"/>
                <a:gd name="connsiteX1" fmla="*/ 1047750 w 1457325"/>
                <a:gd name="connsiteY1" fmla="*/ 193675 h 4260850"/>
                <a:gd name="connsiteX2" fmla="*/ 1019175 w 1457325"/>
                <a:gd name="connsiteY2" fmla="*/ 288925 h 4260850"/>
                <a:gd name="connsiteX3" fmla="*/ 914400 w 1457325"/>
                <a:gd name="connsiteY3" fmla="*/ 508000 h 4260850"/>
                <a:gd name="connsiteX4" fmla="*/ 657225 w 1457325"/>
                <a:gd name="connsiteY4" fmla="*/ 612775 h 4260850"/>
                <a:gd name="connsiteX5" fmla="*/ 561975 w 1457325"/>
                <a:gd name="connsiteY5" fmla="*/ 603250 h 4260850"/>
                <a:gd name="connsiteX6" fmla="*/ 400050 w 1457325"/>
                <a:gd name="connsiteY6" fmla="*/ 774700 h 4260850"/>
                <a:gd name="connsiteX7" fmla="*/ 171450 w 1457325"/>
                <a:gd name="connsiteY7" fmla="*/ 1031875 h 4260850"/>
                <a:gd name="connsiteX8" fmla="*/ 133350 w 1457325"/>
                <a:gd name="connsiteY8" fmla="*/ 1250950 h 4260850"/>
                <a:gd name="connsiteX9" fmla="*/ 171450 w 1457325"/>
                <a:gd name="connsiteY9" fmla="*/ 1574800 h 4260850"/>
                <a:gd name="connsiteX10" fmla="*/ 161925 w 1457325"/>
                <a:gd name="connsiteY10" fmla="*/ 1803400 h 4260850"/>
                <a:gd name="connsiteX11" fmla="*/ 247650 w 1457325"/>
                <a:gd name="connsiteY11" fmla="*/ 1898650 h 4260850"/>
                <a:gd name="connsiteX12" fmla="*/ 342900 w 1457325"/>
                <a:gd name="connsiteY12" fmla="*/ 1936750 h 4260850"/>
                <a:gd name="connsiteX13" fmla="*/ 438150 w 1457325"/>
                <a:gd name="connsiteY13" fmla="*/ 2060575 h 4260850"/>
                <a:gd name="connsiteX14" fmla="*/ 438150 w 1457325"/>
                <a:gd name="connsiteY14" fmla="*/ 2270125 h 4260850"/>
                <a:gd name="connsiteX15" fmla="*/ 314325 w 1457325"/>
                <a:gd name="connsiteY15" fmla="*/ 2413000 h 4260850"/>
                <a:gd name="connsiteX16" fmla="*/ 142875 w 1457325"/>
                <a:gd name="connsiteY16" fmla="*/ 2422525 h 4260850"/>
                <a:gd name="connsiteX17" fmla="*/ 152400 w 1457325"/>
                <a:gd name="connsiteY17" fmla="*/ 2517775 h 4260850"/>
                <a:gd name="connsiteX18" fmla="*/ 352425 w 1457325"/>
                <a:gd name="connsiteY18" fmla="*/ 2508250 h 4260850"/>
                <a:gd name="connsiteX19" fmla="*/ 400050 w 1457325"/>
                <a:gd name="connsiteY19" fmla="*/ 2555875 h 4260850"/>
                <a:gd name="connsiteX20" fmla="*/ 447675 w 1457325"/>
                <a:gd name="connsiteY20" fmla="*/ 2689225 h 4260850"/>
                <a:gd name="connsiteX21" fmla="*/ 371475 w 1457325"/>
                <a:gd name="connsiteY21" fmla="*/ 2860675 h 4260850"/>
                <a:gd name="connsiteX22" fmla="*/ 238125 w 1457325"/>
                <a:gd name="connsiteY22" fmla="*/ 3022600 h 4260850"/>
                <a:gd name="connsiteX23" fmla="*/ 257175 w 1457325"/>
                <a:gd name="connsiteY23" fmla="*/ 3298825 h 4260850"/>
                <a:gd name="connsiteX24" fmla="*/ 409575 w 1457325"/>
                <a:gd name="connsiteY24" fmla="*/ 3536950 h 4260850"/>
                <a:gd name="connsiteX25" fmla="*/ 885825 w 1457325"/>
                <a:gd name="connsiteY25" fmla="*/ 3775075 h 4260850"/>
                <a:gd name="connsiteX26" fmla="*/ 981075 w 1457325"/>
                <a:gd name="connsiteY26" fmla="*/ 3803650 h 4260850"/>
                <a:gd name="connsiteX27" fmla="*/ 1152525 w 1457325"/>
                <a:gd name="connsiteY27" fmla="*/ 3584575 h 4260850"/>
                <a:gd name="connsiteX28" fmla="*/ 1362075 w 1457325"/>
                <a:gd name="connsiteY28" fmla="*/ 3689350 h 4260850"/>
                <a:gd name="connsiteX29" fmla="*/ 1457325 w 1457325"/>
                <a:gd name="connsiteY29" fmla="*/ 4222750 h 4260850"/>
                <a:gd name="connsiteX30" fmla="*/ 1438275 w 1457325"/>
                <a:gd name="connsiteY30" fmla="*/ 4260850 h 4260850"/>
                <a:gd name="connsiteX31" fmla="*/ 533400 w 1457325"/>
                <a:gd name="connsiteY31" fmla="*/ 3803650 h 4260850"/>
                <a:gd name="connsiteX32" fmla="*/ 247650 w 1457325"/>
                <a:gd name="connsiteY32" fmla="*/ 3603625 h 4260850"/>
                <a:gd name="connsiteX33" fmla="*/ 133350 w 1457325"/>
                <a:gd name="connsiteY33" fmla="*/ 3394075 h 4260850"/>
                <a:gd name="connsiteX34" fmla="*/ 104775 w 1457325"/>
                <a:gd name="connsiteY34" fmla="*/ 2803525 h 4260850"/>
                <a:gd name="connsiteX35" fmla="*/ 9525 w 1457325"/>
                <a:gd name="connsiteY35" fmla="*/ 1412875 h 4260850"/>
                <a:gd name="connsiteX36" fmla="*/ 47625 w 1457325"/>
                <a:gd name="connsiteY36" fmla="*/ 1079500 h 4260850"/>
                <a:gd name="connsiteX37" fmla="*/ 285750 w 1457325"/>
                <a:gd name="connsiteY37" fmla="*/ 784225 h 4260850"/>
                <a:gd name="connsiteX38" fmla="*/ 962025 w 1457325"/>
                <a:gd name="connsiteY38" fmla="*/ 98425 h 42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57325" h="4260850">
                  <a:moveTo>
                    <a:pt x="962025" y="98425"/>
                  </a:moveTo>
                  <a:cubicBezTo>
                    <a:pt x="1089025" y="0"/>
                    <a:pt x="1038225" y="161925"/>
                    <a:pt x="1047750" y="193675"/>
                  </a:cubicBezTo>
                  <a:cubicBezTo>
                    <a:pt x="1057275" y="225425"/>
                    <a:pt x="1041400" y="236538"/>
                    <a:pt x="1019175" y="288925"/>
                  </a:cubicBezTo>
                  <a:cubicBezTo>
                    <a:pt x="996950" y="341312"/>
                    <a:pt x="974725" y="454025"/>
                    <a:pt x="914400" y="508000"/>
                  </a:cubicBezTo>
                  <a:cubicBezTo>
                    <a:pt x="854075" y="561975"/>
                    <a:pt x="715962" y="596900"/>
                    <a:pt x="657225" y="612775"/>
                  </a:cubicBezTo>
                  <a:cubicBezTo>
                    <a:pt x="598488" y="628650"/>
                    <a:pt x="604837" y="576263"/>
                    <a:pt x="561975" y="603250"/>
                  </a:cubicBezTo>
                  <a:cubicBezTo>
                    <a:pt x="519113" y="630237"/>
                    <a:pt x="465138" y="703263"/>
                    <a:pt x="400050" y="774700"/>
                  </a:cubicBezTo>
                  <a:cubicBezTo>
                    <a:pt x="334963" y="846138"/>
                    <a:pt x="215900" y="952500"/>
                    <a:pt x="171450" y="1031875"/>
                  </a:cubicBezTo>
                  <a:cubicBezTo>
                    <a:pt x="127000" y="1111250"/>
                    <a:pt x="133350" y="1160463"/>
                    <a:pt x="133350" y="1250950"/>
                  </a:cubicBezTo>
                  <a:cubicBezTo>
                    <a:pt x="133350" y="1341437"/>
                    <a:pt x="166688" y="1482725"/>
                    <a:pt x="171450" y="1574800"/>
                  </a:cubicBezTo>
                  <a:cubicBezTo>
                    <a:pt x="176212" y="1666875"/>
                    <a:pt x="149225" y="1749425"/>
                    <a:pt x="161925" y="1803400"/>
                  </a:cubicBezTo>
                  <a:cubicBezTo>
                    <a:pt x="174625" y="1857375"/>
                    <a:pt x="217488" y="1876425"/>
                    <a:pt x="247650" y="1898650"/>
                  </a:cubicBezTo>
                  <a:cubicBezTo>
                    <a:pt x="277812" y="1920875"/>
                    <a:pt x="311150" y="1909763"/>
                    <a:pt x="342900" y="1936750"/>
                  </a:cubicBezTo>
                  <a:cubicBezTo>
                    <a:pt x="374650" y="1963737"/>
                    <a:pt x="422275" y="2005013"/>
                    <a:pt x="438150" y="2060575"/>
                  </a:cubicBezTo>
                  <a:cubicBezTo>
                    <a:pt x="454025" y="2116137"/>
                    <a:pt x="458787" y="2211388"/>
                    <a:pt x="438150" y="2270125"/>
                  </a:cubicBezTo>
                  <a:cubicBezTo>
                    <a:pt x="417513" y="2328862"/>
                    <a:pt x="361950" y="2390775"/>
                    <a:pt x="314325" y="2413000"/>
                  </a:cubicBezTo>
                  <a:lnTo>
                    <a:pt x="142875" y="2422525"/>
                  </a:lnTo>
                  <a:lnTo>
                    <a:pt x="152400" y="2517775"/>
                  </a:lnTo>
                  <a:lnTo>
                    <a:pt x="352425" y="2508250"/>
                  </a:lnTo>
                  <a:cubicBezTo>
                    <a:pt x="368300" y="2524125"/>
                    <a:pt x="384175" y="2525713"/>
                    <a:pt x="400050" y="2555875"/>
                  </a:cubicBezTo>
                  <a:cubicBezTo>
                    <a:pt x="415925" y="2586037"/>
                    <a:pt x="452437" y="2638425"/>
                    <a:pt x="447675" y="2689225"/>
                  </a:cubicBezTo>
                  <a:cubicBezTo>
                    <a:pt x="442913" y="2740025"/>
                    <a:pt x="406400" y="2805113"/>
                    <a:pt x="371475" y="2860675"/>
                  </a:cubicBezTo>
                  <a:cubicBezTo>
                    <a:pt x="336550" y="2916238"/>
                    <a:pt x="257175" y="2949575"/>
                    <a:pt x="238125" y="3022600"/>
                  </a:cubicBezTo>
                  <a:cubicBezTo>
                    <a:pt x="219075" y="3095625"/>
                    <a:pt x="228600" y="3213100"/>
                    <a:pt x="257175" y="3298825"/>
                  </a:cubicBezTo>
                  <a:cubicBezTo>
                    <a:pt x="285750" y="3384550"/>
                    <a:pt x="304800" y="3457575"/>
                    <a:pt x="409575" y="3536950"/>
                  </a:cubicBezTo>
                  <a:cubicBezTo>
                    <a:pt x="514350" y="3616325"/>
                    <a:pt x="790575" y="3730625"/>
                    <a:pt x="885825" y="3775075"/>
                  </a:cubicBezTo>
                  <a:cubicBezTo>
                    <a:pt x="981075" y="3819525"/>
                    <a:pt x="944563" y="3825875"/>
                    <a:pt x="981075" y="3803650"/>
                  </a:cubicBezTo>
                  <a:lnTo>
                    <a:pt x="1152525" y="3584575"/>
                  </a:lnTo>
                  <a:lnTo>
                    <a:pt x="1362075" y="3689350"/>
                  </a:lnTo>
                  <a:lnTo>
                    <a:pt x="1457325" y="4222750"/>
                  </a:lnTo>
                  <a:lnTo>
                    <a:pt x="1438275" y="4260850"/>
                  </a:lnTo>
                  <a:cubicBezTo>
                    <a:pt x="1136650" y="4108450"/>
                    <a:pt x="731838" y="3913188"/>
                    <a:pt x="533400" y="3803650"/>
                  </a:cubicBezTo>
                  <a:cubicBezTo>
                    <a:pt x="334963" y="3694113"/>
                    <a:pt x="314325" y="3671888"/>
                    <a:pt x="247650" y="3603625"/>
                  </a:cubicBezTo>
                  <a:cubicBezTo>
                    <a:pt x="180975" y="3535363"/>
                    <a:pt x="157163" y="3527425"/>
                    <a:pt x="133350" y="3394075"/>
                  </a:cubicBezTo>
                  <a:cubicBezTo>
                    <a:pt x="109538" y="3260725"/>
                    <a:pt x="125412" y="3133725"/>
                    <a:pt x="104775" y="2803525"/>
                  </a:cubicBezTo>
                  <a:cubicBezTo>
                    <a:pt x="84138" y="2473325"/>
                    <a:pt x="19050" y="1700212"/>
                    <a:pt x="9525" y="1412875"/>
                  </a:cubicBezTo>
                  <a:cubicBezTo>
                    <a:pt x="0" y="1125538"/>
                    <a:pt x="1588" y="1184275"/>
                    <a:pt x="47625" y="1079500"/>
                  </a:cubicBezTo>
                  <a:cubicBezTo>
                    <a:pt x="93663" y="974725"/>
                    <a:pt x="134938" y="950913"/>
                    <a:pt x="285750" y="784225"/>
                  </a:cubicBezTo>
                  <a:cubicBezTo>
                    <a:pt x="436563" y="617538"/>
                    <a:pt x="835025" y="196850"/>
                    <a:pt x="962025" y="98425"/>
                  </a:cubicBezTo>
                  <a:close/>
                </a:path>
              </a:pathLst>
            </a:custGeom>
            <a:solidFill>
              <a:srgbClr val="00B0F0">
                <a:alpha val="54902"/>
              </a:srgbClr>
            </a:solidFill>
            <a:ln w="0" cap="flat" cmpd="sng" algn="ctr">
              <a:solidFill>
                <a:srgbClr val="0070C0"/>
              </a:solidFill>
              <a:prstDash val="sysDash"/>
            </a:ln>
            <a:effectLst/>
          </p:spPr>
          <p:txBody>
            <a:bodyPr anchor="ctr"/>
            <a:lstStyle/>
            <a:p>
              <a:pPr algn="ctr" fontAlgn="auto">
                <a:spcBef>
                  <a:spcPts val="0"/>
                </a:spcBef>
                <a:spcAft>
                  <a:spcPts val="0"/>
                </a:spcAft>
                <a:defRPr/>
              </a:pPr>
              <a:endParaRPr lang="zh-CN" altLang="en-US" sz="1000" b="0" kern="0">
                <a:solidFill>
                  <a:srgbClr val="FFFFFF"/>
                </a:solidFill>
                <a:latin typeface="微软雅黑" pitchFamily="34" charset="-122"/>
                <a:ea typeface="微软雅黑" pitchFamily="34" charset="-122"/>
              </a:endParaRPr>
            </a:p>
          </p:txBody>
        </p:sp>
        <p:sp>
          <p:nvSpPr>
            <p:cNvPr id="70" name="任意多边形 69"/>
            <p:cNvSpPr/>
            <p:nvPr/>
          </p:nvSpPr>
          <p:spPr bwMode="auto">
            <a:xfrm>
              <a:off x="10721354" y="4544188"/>
              <a:ext cx="1974025" cy="340357"/>
            </a:xfrm>
            <a:custGeom>
              <a:avLst/>
              <a:gdLst>
                <a:gd name="connsiteX0" fmla="*/ 0 w 2933700"/>
                <a:gd name="connsiteY0" fmla="*/ 112712 h 503237"/>
                <a:gd name="connsiteX1" fmla="*/ 257175 w 2933700"/>
                <a:gd name="connsiteY1" fmla="*/ 17462 h 503237"/>
                <a:gd name="connsiteX2" fmla="*/ 590550 w 2933700"/>
                <a:gd name="connsiteY2" fmla="*/ 7937 h 503237"/>
                <a:gd name="connsiteX3" fmla="*/ 933450 w 2933700"/>
                <a:gd name="connsiteY3" fmla="*/ 46037 h 503237"/>
                <a:gd name="connsiteX4" fmla="*/ 1343025 w 2933700"/>
                <a:gd name="connsiteY4" fmla="*/ 103187 h 503237"/>
                <a:gd name="connsiteX5" fmla="*/ 1562100 w 2933700"/>
                <a:gd name="connsiteY5" fmla="*/ 236537 h 503237"/>
                <a:gd name="connsiteX6" fmla="*/ 1752600 w 2933700"/>
                <a:gd name="connsiteY6" fmla="*/ 331787 h 503237"/>
                <a:gd name="connsiteX7" fmla="*/ 2247900 w 2933700"/>
                <a:gd name="connsiteY7" fmla="*/ 369887 h 503237"/>
                <a:gd name="connsiteX8" fmla="*/ 2638425 w 2933700"/>
                <a:gd name="connsiteY8" fmla="*/ 303212 h 503237"/>
                <a:gd name="connsiteX9" fmla="*/ 2876550 w 2933700"/>
                <a:gd name="connsiteY9" fmla="*/ 236537 h 503237"/>
                <a:gd name="connsiteX10" fmla="*/ 2933700 w 2933700"/>
                <a:gd name="connsiteY10" fmla="*/ 388937 h 503237"/>
                <a:gd name="connsiteX11" fmla="*/ 2667000 w 2933700"/>
                <a:gd name="connsiteY11" fmla="*/ 465137 h 503237"/>
                <a:gd name="connsiteX12" fmla="*/ 2295525 w 2933700"/>
                <a:gd name="connsiteY12" fmla="*/ 503237 h 503237"/>
                <a:gd name="connsiteX13" fmla="*/ 1914525 w 2933700"/>
                <a:gd name="connsiteY13" fmla="*/ 465137 h 503237"/>
                <a:gd name="connsiteX14" fmla="*/ 1676400 w 2933700"/>
                <a:gd name="connsiteY14" fmla="*/ 493712 h 503237"/>
                <a:gd name="connsiteX15" fmla="*/ 1504950 w 2933700"/>
                <a:gd name="connsiteY15" fmla="*/ 427037 h 503237"/>
                <a:gd name="connsiteX16" fmla="*/ 1123950 w 2933700"/>
                <a:gd name="connsiteY16" fmla="*/ 227012 h 503237"/>
                <a:gd name="connsiteX17" fmla="*/ 752475 w 2933700"/>
                <a:gd name="connsiteY17" fmla="*/ 188912 h 503237"/>
                <a:gd name="connsiteX18" fmla="*/ 361950 w 2933700"/>
                <a:gd name="connsiteY18" fmla="*/ 217487 h 503237"/>
                <a:gd name="connsiteX19" fmla="*/ 266700 w 2933700"/>
                <a:gd name="connsiteY19" fmla="*/ 284162 h 503237"/>
                <a:gd name="connsiteX20" fmla="*/ 276225 w 2933700"/>
                <a:gd name="connsiteY20" fmla="*/ 341312 h 503237"/>
                <a:gd name="connsiteX21" fmla="*/ 104775 w 2933700"/>
                <a:gd name="connsiteY21" fmla="*/ 407987 h 503237"/>
                <a:gd name="connsiteX22" fmla="*/ 0 w 2933700"/>
                <a:gd name="connsiteY22" fmla="*/ 112712 h 50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3700" h="503237">
                  <a:moveTo>
                    <a:pt x="0" y="112712"/>
                  </a:moveTo>
                  <a:cubicBezTo>
                    <a:pt x="79375" y="73818"/>
                    <a:pt x="158750" y="34925"/>
                    <a:pt x="257175" y="17462"/>
                  </a:cubicBezTo>
                  <a:cubicBezTo>
                    <a:pt x="355600" y="0"/>
                    <a:pt x="477838" y="3175"/>
                    <a:pt x="590550" y="7937"/>
                  </a:cubicBezTo>
                  <a:cubicBezTo>
                    <a:pt x="703263" y="12700"/>
                    <a:pt x="808038" y="30162"/>
                    <a:pt x="933450" y="46037"/>
                  </a:cubicBezTo>
                  <a:cubicBezTo>
                    <a:pt x="1058863" y="61912"/>
                    <a:pt x="1238250" y="71437"/>
                    <a:pt x="1343025" y="103187"/>
                  </a:cubicBezTo>
                  <a:cubicBezTo>
                    <a:pt x="1447800" y="134937"/>
                    <a:pt x="1493838" y="198437"/>
                    <a:pt x="1562100" y="236537"/>
                  </a:cubicBezTo>
                  <a:cubicBezTo>
                    <a:pt x="1630363" y="274637"/>
                    <a:pt x="1638300" y="309562"/>
                    <a:pt x="1752600" y="331787"/>
                  </a:cubicBezTo>
                  <a:cubicBezTo>
                    <a:pt x="1866900" y="354012"/>
                    <a:pt x="2100263" y="374649"/>
                    <a:pt x="2247900" y="369887"/>
                  </a:cubicBezTo>
                  <a:cubicBezTo>
                    <a:pt x="2395537" y="365125"/>
                    <a:pt x="2533650" y="325437"/>
                    <a:pt x="2638425" y="303212"/>
                  </a:cubicBezTo>
                  <a:cubicBezTo>
                    <a:pt x="2743200" y="280987"/>
                    <a:pt x="2833688" y="244474"/>
                    <a:pt x="2876550" y="236537"/>
                  </a:cubicBezTo>
                  <a:lnTo>
                    <a:pt x="2933700" y="388937"/>
                  </a:lnTo>
                  <a:cubicBezTo>
                    <a:pt x="2844800" y="414337"/>
                    <a:pt x="2773363" y="446087"/>
                    <a:pt x="2667000" y="465137"/>
                  </a:cubicBezTo>
                  <a:cubicBezTo>
                    <a:pt x="2560637" y="484187"/>
                    <a:pt x="2420937" y="503237"/>
                    <a:pt x="2295525" y="503237"/>
                  </a:cubicBezTo>
                  <a:cubicBezTo>
                    <a:pt x="2170113" y="503237"/>
                    <a:pt x="2017712" y="466724"/>
                    <a:pt x="1914525" y="465137"/>
                  </a:cubicBezTo>
                  <a:cubicBezTo>
                    <a:pt x="1811338" y="463550"/>
                    <a:pt x="1744663" y="500062"/>
                    <a:pt x="1676400" y="493712"/>
                  </a:cubicBezTo>
                  <a:cubicBezTo>
                    <a:pt x="1608138" y="487362"/>
                    <a:pt x="1597025" y="471487"/>
                    <a:pt x="1504950" y="427037"/>
                  </a:cubicBezTo>
                  <a:cubicBezTo>
                    <a:pt x="1412875" y="382587"/>
                    <a:pt x="1249363" y="266700"/>
                    <a:pt x="1123950" y="227012"/>
                  </a:cubicBezTo>
                  <a:cubicBezTo>
                    <a:pt x="998538" y="187325"/>
                    <a:pt x="879475" y="190499"/>
                    <a:pt x="752475" y="188912"/>
                  </a:cubicBezTo>
                  <a:cubicBezTo>
                    <a:pt x="625475" y="187325"/>
                    <a:pt x="442913" y="201612"/>
                    <a:pt x="361950" y="217487"/>
                  </a:cubicBezTo>
                  <a:cubicBezTo>
                    <a:pt x="280988" y="233362"/>
                    <a:pt x="290513" y="271462"/>
                    <a:pt x="266700" y="284162"/>
                  </a:cubicBezTo>
                  <a:lnTo>
                    <a:pt x="276225" y="341312"/>
                  </a:lnTo>
                  <a:lnTo>
                    <a:pt x="104775" y="407987"/>
                  </a:lnTo>
                  <a:lnTo>
                    <a:pt x="0" y="112712"/>
                  </a:lnTo>
                  <a:close/>
                </a:path>
              </a:pathLst>
            </a:custGeom>
            <a:solidFill>
              <a:srgbClr val="00B0F0">
                <a:alpha val="54902"/>
              </a:srgbClr>
            </a:solidFill>
            <a:ln w="0" cap="flat" cmpd="sng" algn="ctr">
              <a:solidFill>
                <a:srgbClr val="0070C0"/>
              </a:solidFill>
              <a:prstDash val="sysDash"/>
            </a:ln>
            <a:effectLst/>
          </p:spPr>
          <p:txBody>
            <a:bodyPr anchor="ctr"/>
            <a:lstStyle/>
            <a:p>
              <a:pPr algn="ctr" fontAlgn="auto">
                <a:spcBef>
                  <a:spcPts val="0"/>
                </a:spcBef>
                <a:spcAft>
                  <a:spcPts val="0"/>
                </a:spcAft>
                <a:defRPr/>
              </a:pPr>
              <a:endParaRPr lang="zh-CN" altLang="en-US" sz="1000" b="0" kern="0">
                <a:solidFill>
                  <a:srgbClr val="FFFFFF"/>
                </a:solidFill>
                <a:latin typeface="微软雅黑" pitchFamily="34" charset="-122"/>
                <a:ea typeface="微软雅黑" pitchFamily="34" charset="-122"/>
              </a:endParaRPr>
            </a:p>
          </p:txBody>
        </p:sp>
        <p:sp>
          <p:nvSpPr>
            <p:cNvPr id="71" name="任意多边形 70"/>
            <p:cNvSpPr/>
            <p:nvPr/>
          </p:nvSpPr>
          <p:spPr bwMode="auto">
            <a:xfrm>
              <a:off x="9069418" y="5110293"/>
              <a:ext cx="3301897" cy="2820100"/>
            </a:xfrm>
            <a:custGeom>
              <a:avLst/>
              <a:gdLst>
                <a:gd name="connsiteX0" fmla="*/ 4745037 w 4905375"/>
                <a:gd name="connsiteY0" fmla="*/ 431800 h 4184650"/>
                <a:gd name="connsiteX1" fmla="*/ 4335462 w 4905375"/>
                <a:gd name="connsiteY1" fmla="*/ 365125 h 4184650"/>
                <a:gd name="connsiteX2" fmla="*/ 3906837 w 4905375"/>
                <a:gd name="connsiteY2" fmla="*/ 317500 h 4184650"/>
                <a:gd name="connsiteX3" fmla="*/ 3516312 w 4905375"/>
                <a:gd name="connsiteY3" fmla="*/ 422275 h 4184650"/>
                <a:gd name="connsiteX4" fmla="*/ 3135312 w 4905375"/>
                <a:gd name="connsiteY4" fmla="*/ 765175 h 4184650"/>
                <a:gd name="connsiteX5" fmla="*/ 2811462 w 4905375"/>
                <a:gd name="connsiteY5" fmla="*/ 1174750 h 4184650"/>
                <a:gd name="connsiteX6" fmla="*/ 2468562 w 4905375"/>
                <a:gd name="connsiteY6" fmla="*/ 1470025 h 4184650"/>
                <a:gd name="connsiteX7" fmla="*/ 2049462 w 4905375"/>
                <a:gd name="connsiteY7" fmla="*/ 1555750 h 4184650"/>
                <a:gd name="connsiteX8" fmla="*/ 1544637 w 4905375"/>
                <a:gd name="connsiteY8" fmla="*/ 1460500 h 4184650"/>
                <a:gd name="connsiteX9" fmla="*/ 1220787 w 4905375"/>
                <a:gd name="connsiteY9" fmla="*/ 1365250 h 4184650"/>
                <a:gd name="connsiteX10" fmla="*/ 792162 w 4905375"/>
                <a:gd name="connsiteY10" fmla="*/ 1441450 h 4184650"/>
                <a:gd name="connsiteX11" fmla="*/ 506412 w 4905375"/>
                <a:gd name="connsiteY11" fmla="*/ 1622425 h 4184650"/>
                <a:gd name="connsiteX12" fmla="*/ 325437 w 4905375"/>
                <a:gd name="connsiteY12" fmla="*/ 1993900 h 4184650"/>
                <a:gd name="connsiteX13" fmla="*/ 363537 w 4905375"/>
                <a:gd name="connsiteY13" fmla="*/ 2403475 h 4184650"/>
                <a:gd name="connsiteX14" fmla="*/ 487362 w 4905375"/>
                <a:gd name="connsiteY14" fmla="*/ 2727325 h 4184650"/>
                <a:gd name="connsiteX15" fmla="*/ 477837 w 4905375"/>
                <a:gd name="connsiteY15" fmla="*/ 3155950 h 4184650"/>
                <a:gd name="connsiteX16" fmla="*/ 487362 w 4905375"/>
                <a:gd name="connsiteY16" fmla="*/ 3565525 h 4184650"/>
                <a:gd name="connsiteX17" fmla="*/ 696912 w 4905375"/>
                <a:gd name="connsiteY17" fmla="*/ 3946525 h 4184650"/>
                <a:gd name="connsiteX18" fmla="*/ 858837 w 4905375"/>
                <a:gd name="connsiteY18" fmla="*/ 4117975 h 4184650"/>
                <a:gd name="connsiteX19" fmla="*/ 868362 w 4905375"/>
                <a:gd name="connsiteY19" fmla="*/ 4146550 h 4184650"/>
                <a:gd name="connsiteX20" fmla="*/ 811212 w 4905375"/>
                <a:gd name="connsiteY20" fmla="*/ 4184650 h 4184650"/>
                <a:gd name="connsiteX21" fmla="*/ 639762 w 4905375"/>
                <a:gd name="connsiteY21" fmla="*/ 4137025 h 4184650"/>
                <a:gd name="connsiteX22" fmla="*/ 449262 w 4905375"/>
                <a:gd name="connsiteY22" fmla="*/ 4117975 h 4184650"/>
                <a:gd name="connsiteX23" fmla="*/ 220662 w 4905375"/>
                <a:gd name="connsiteY23" fmla="*/ 4041775 h 4184650"/>
                <a:gd name="connsiteX24" fmla="*/ 77787 w 4905375"/>
                <a:gd name="connsiteY24" fmla="*/ 3813175 h 4184650"/>
                <a:gd name="connsiteX25" fmla="*/ 1587 w 4905375"/>
                <a:gd name="connsiteY25" fmla="*/ 3594100 h 4184650"/>
                <a:gd name="connsiteX26" fmla="*/ 68262 w 4905375"/>
                <a:gd name="connsiteY26" fmla="*/ 3432175 h 4184650"/>
                <a:gd name="connsiteX27" fmla="*/ 125412 w 4905375"/>
                <a:gd name="connsiteY27" fmla="*/ 3336925 h 4184650"/>
                <a:gd name="connsiteX28" fmla="*/ 173037 w 4905375"/>
                <a:gd name="connsiteY28" fmla="*/ 3079750 h 4184650"/>
                <a:gd name="connsiteX29" fmla="*/ 201612 w 4905375"/>
                <a:gd name="connsiteY29" fmla="*/ 2641600 h 4184650"/>
                <a:gd name="connsiteX30" fmla="*/ 220662 w 4905375"/>
                <a:gd name="connsiteY30" fmla="*/ 2374900 h 4184650"/>
                <a:gd name="connsiteX31" fmla="*/ 268287 w 4905375"/>
                <a:gd name="connsiteY31" fmla="*/ 1917700 h 4184650"/>
                <a:gd name="connsiteX32" fmla="*/ 334962 w 4905375"/>
                <a:gd name="connsiteY32" fmla="*/ 1736725 h 4184650"/>
                <a:gd name="connsiteX33" fmla="*/ 477837 w 4905375"/>
                <a:gd name="connsiteY33" fmla="*/ 1489075 h 4184650"/>
                <a:gd name="connsiteX34" fmla="*/ 801687 w 4905375"/>
                <a:gd name="connsiteY34" fmla="*/ 1317625 h 4184650"/>
                <a:gd name="connsiteX35" fmla="*/ 1039812 w 4905375"/>
                <a:gd name="connsiteY35" fmla="*/ 1250950 h 4184650"/>
                <a:gd name="connsiteX36" fmla="*/ 1401762 w 4905375"/>
                <a:gd name="connsiteY36" fmla="*/ 1289050 h 4184650"/>
                <a:gd name="connsiteX37" fmla="*/ 1801812 w 4905375"/>
                <a:gd name="connsiteY37" fmla="*/ 1412875 h 4184650"/>
                <a:gd name="connsiteX38" fmla="*/ 1963737 w 4905375"/>
                <a:gd name="connsiteY38" fmla="*/ 1355725 h 4184650"/>
                <a:gd name="connsiteX39" fmla="*/ 2116137 w 4905375"/>
                <a:gd name="connsiteY39" fmla="*/ 1317625 h 4184650"/>
                <a:gd name="connsiteX40" fmla="*/ 2230437 w 4905375"/>
                <a:gd name="connsiteY40" fmla="*/ 1308100 h 4184650"/>
                <a:gd name="connsiteX41" fmla="*/ 2420937 w 4905375"/>
                <a:gd name="connsiteY41" fmla="*/ 1193800 h 4184650"/>
                <a:gd name="connsiteX42" fmla="*/ 2516187 w 4905375"/>
                <a:gd name="connsiteY42" fmla="*/ 1117600 h 4184650"/>
                <a:gd name="connsiteX43" fmla="*/ 2582862 w 4905375"/>
                <a:gd name="connsiteY43" fmla="*/ 993775 h 4184650"/>
                <a:gd name="connsiteX44" fmla="*/ 2659062 w 4905375"/>
                <a:gd name="connsiteY44" fmla="*/ 946150 h 4184650"/>
                <a:gd name="connsiteX45" fmla="*/ 2620962 w 4905375"/>
                <a:gd name="connsiteY45" fmla="*/ 755650 h 4184650"/>
                <a:gd name="connsiteX46" fmla="*/ 2687637 w 4905375"/>
                <a:gd name="connsiteY46" fmla="*/ 669925 h 4184650"/>
                <a:gd name="connsiteX47" fmla="*/ 2716212 w 4905375"/>
                <a:gd name="connsiteY47" fmla="*/ 517525 h 4184650"/>
                <a:gd name="connsiteX48" fmla="*/ 2782887 w 4905375"/>
                <a:gd name="connsiteY48" fmla="*/ 346075 h 4184650"/>
                <a:gd name="connsiteX49" fmla="*/ 2954337 w 4905375"/>
                <a:gd name="connsiteY49" fmla="*/ 288925 h 4184650"/>
                <a:gd name="connsiteX50" fmla="*/ 3021012 w 4905375"/>
                <a:gd name="connsiteY50" fmla="*/ 231775 h 4184650"/>
                <a:gd name="connsiteX51" fmla="*/ 3144837 w 4905375"/>
                <a:gd name="connsiteY51" fmla="*/ 174625 h 4184650"/>
                <a:gd name="connsiteX52" fmla="*/ 3259137 w 4905375"/>
                <a:gd name="connsiteY52" fmla="*/ 98425 h 4184650"/>
                <a:gd name="connsiteX53" fmla="*/ 3421062 w 4905375"/>
                <a:gd name="connsiteY53" fmla="*/ 79375 h 4184650"/>
                <a:gd name="connsiteX54" fmla="*/ 3592512 w 4905375"/>
                <a:gd name="connsiteY54" fmla="*/ 31750 h 4184650"/>
                <a:gd name="connsiteX55" fmla="*/ 3802062 w 4905375"/>
                <a:gd name="connsiteY55" fmla="*/ 3175 h 4184650"/>
                <a:gd name="connsiteX56" fmla="*/ 4164012 w 4905375"/>
                <a:gd name="connsiteY56" fmla="*/ 50800 h 4184650"/>
                <a:gd name="connsiteX57" fmla="*/ 4421187 w 4905375"/>
                <a:gd name="connsiteY57" fmla="*/ 31750 h 4184650"/>
                <a:gd name="connsiteX58" fmla="*/ 4706937 w 4905375"/>
                <a:gd name="connsiteY58" fmla="*/ 165100 h 4184650"/>
                <a:gd name="connsiteX59" fmla="*/ 4821237 w 4905375"/>
                <a:gd name="connsiteY59" fmla="*/ 260350 h 4184650"/>
                <a:gd name="connsiteX60" fmla="*/ 4897437 w 4905375"/>
                <a:gd name="connsiteY60" fmla="*/ 317500 h 4184650"/>
                <a:gd name="connsiteX61" fmla="*/ 4745037 w 4905375"/>
                <a:gd name="connsiteY61" fmla="*/ 431800 h 418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905375" h="4184650">
                  <a:moveTo>
                    <a:pt x="4745037" y="431800"/>
                  </a:moveTo>
                  <a:cubicBezTo>
                    <a:pt x="4651375" y="439738"/>
                    <a:pt x="4475162" y="384175"/>
                    <a:pt x="4335462" y="365125"/>
                  </a:cubicBezTo>
                  <a:cubicBezTo>
                    <a:pt x="4195762" y="346075"/>
                    <a:pt x="4043362" y="307975"/>
                    <a:pt x="3906837" y="317500"/>
                  </a:cubicBezTo>
                  <a:cubicBezTo>
                    <a:pt x="3770312" y="327025"/>
                    <a:pt x="3644899" y="347663"/>
                    <a:pt x="3516312" y="422275"/>
                  </a:cubicBezTo>
                  <a:cubicBezTo>
                    <a:pt x="3387725" y="496887"/>
                    <a:pt x="3252787" y="639763"/>
                    <a:pt x="3135312" y="765175"/>
                  </a:cubicBezTo>
                  <a:cubicBezTo>
                    <a:pt x="3017837" y="890587"/>
                    <a:pt x="2922587" y="1057275"/>
                    <a:pt x="2811462" y="1174750"/>
                  </a:cubicBezTo>
                  <a:cubicBezTo>
                    <a:pt x="2700337" y="1292225"/>
                    <a:pt x="2595562" y="1406525"/>
                    <a:pt x="2468562" y="1470025"/>
                  </a:cubicBezTo>
                  <a:cubicBezTo>
                    <a:pt x="2341562" y="1533525"/>
                    <a:pt x="2203449" y="1557337"/>
                    <a:pt x="2049462" y="1555750"/>
                  </a:cubicBezTo>
                  <a:cubicBezTo>
                    <a:pt x="1895475" y="1554163"/>
                    <a:pt x="1682750" y="1492250"/>
                    <a:pt x="1544637" y="1460500"/>
                  </a:cubicBezTo>
                  <a:cubicBezTo>
                    <a:pt x="1406524" y="1428750"/>
                    <a:pt x="1346199" y="1368425"/>
                    <a:pt x="1220787" y="1365250"/>
                  </a:cubicBezTo>
                  <a:cubicBezTo>
                    <a:pt x="1095375" y="1362075"/>
                    <a:pt x="911225" y="1398588"/>
                    <a:pt x="792162" y="1441450"/>
                  </a:cubicBezTo>
                  <a:cubicBezTo>
                    <a:pt x="673100" y="1484313"/>
                    <a:pt x="584199" y="1530350"/>
                    <a:pt x="506412" y="1622425"/>
                  </a:cubicBezTo>
                  <a:cubicBezTo>
                    <a:pt x="428625" y="1714500"/>
                    <a:pt x="349250" y="1863725"/>
                    <a:pt x="325437" y="1993900"/>
                  </a:cubicBezTo>
                  <a:cubicBezTo>
                    <a:pt x="301624" y="2124075"/>
                    <a:pt x="336550" y="2281238"/>
                    <a:pt x="363537" y="2403475"/>
                  </a:cubicBezTo>
                  <a:cubicBezTo>
                    <a:pt x="390524" y="2525712"/>
                    <a:pt x="468312" y="2601913"/>
                    <a:pt x="487362" y="2727325"/>
                  </a:cubicBezTo>
                  <a:cubicBezTo>
                    <a:pt x="506412" y="2852737"/>
                    <a:pt x="477837" y="3016250"/>
                    <a:pt x="477837" y="3155950"/>
                  </a:cubicBezTo>
                  <a:cubicBezTo>
                    <a:pt x="477837" y="3295650"/>
                    <a:pt x="450850" y="3433763"/>
                    <a:pt x="487362" y="3565525"/>
                  </a:cubicBezTo>
                  <a:cubicBezTo>
                    <a:pt x="523874" y="3697287"/>
                    <a:pt x="635000" y="3854450"/>
                    <a:pt x="696912" y="3946525"/>
                  </a:cubicBezTo>
                  <a:cubicBezTo>
                    <a:pt x="758825" y="4038600"/>
                    <a:pt x="830262" y="4084638"/>
                    <a:pt x="858837" y="4117975"/>
                  </a:cubicBezTo>
                  <a:cubicBezTo>
                    <a:pt x="887412" y="4151313"/>
                    <a:pt x="815975" y="4156075"/>
                    <a:pt x="868362" y="4146550"/>
                  </a:cubicBezTo>
                  <a:lnTo>
                    <a:pt x="811212" y="4184650"/>
                  </a:lnTo>
                  <a:cubicBezTo>
                    <a:pt x="754062" y="4168775"/>
                    <a:pt x="700087" y="4148137"/>
                    <a:pt x="639762" y="4137025"/>
                  </a:cubicBezTo>
                  <a:cubicBezTo>
                    <a:pt x="579437" y="4125913"/>
                    <a:pt x="519112" y="4133850"/>
                    <a:pt x="449262" y="4117975"/>
                  </a:cubicBezTo>
                  <a:cubicBezTo>
                    <a:pt x="379412" y="4102100"/>
                    <a:pt x="282575" y="4092575"/>
                    <a:pt x="220662" y="4041775"/>
                  </a:cubicBezTo>
                  <a:cubicBezTo>
                    <a:pt x="158750" y="3990975"/>
                    <a:pt x="114299" y="3887787"/>
                    <a:pt x="77787" y="3813175"/>
                  </a:cubicBezTo>
                  <a:cubicBezTo>
                    <a:pt x="41275" y="3738563"/>
                    <a:pt x="3174" y="3657600"/>
                    <a:pt x="1587" y="3594100"/>
                  </a:cubicBezTo>
                  <a:cubicBezTo>
                    <a:pt x="0" y="3530600"/>
                    <a:pt x="47625" y="3475037"/>
                    <a:pt x="68262" y="3432175"/>
                  </a:cubicBezTo>
                  <a:cubicBezTo>
                    <a:pt x="88899" y="3389313"/>
                    <a:pt x="107950" y="3395662"/>
                    <a:pt x="125412" y="3336925"/>
                  </a:cubicBezTo>
                  <a:cubicBezTo>
                    <a:pt x="142874" y="3278188"/>
                    <a:pt x="160337" y="3195637"/>
                    <a:pt x="173037" y="3079750"/>
                  </a:cubicBezTo>
                  <a:cubicBezTo>
                    <a:pt x="185737" y="2963863"/>
                    <a:pt x="193675" y="2759075"/>
                    <a:pt x="201612" y="2641600"/>
                  </a:cubicBezTo>
                  <a:cubicBezTo>
                    <a:pt x="209549" y="2524125"/>
                    <a:pt x="209550" y="2495550"/>
                    <a:pt x="220662" y="2374900"/>
                  </a:cubicBezTo>
                  <a:cubicBezTo>
                    <a:pt x="231774" y="2254250"/>
                    <a:pt x="249237" y="2024063"/>
                    <a:pt x="268287" y="1917700"/>
                  </a:cubicBezTo>
                  <a:cubicBezTo>
                    <a:pt x="287337" y="1811337"/>
                    <a:pt x="300037" y="1808162"/>
                    <a:pt x="334962" y="1736725"/>
                  </a:cubicBezTo>
                  <a:cubicBezTo>
                    <a:pt x="369887" y="1665288"/>
                    <a:pt x="400050" y="1558925"/>
                    <a:pt x="477837" y="1489075"/>
                  </a:cubicBezTo>
                  <a:cubicBezTo>
                    <a:pt x="555624" y="1419225"/>
                    <a:pt x="708025" y="1357313"/>
                    <a:pt x="801687" y="1317625"/>
                  </a:cubicBezTo>
                  <a:cubicBezTo>
                    <a:pt x="895350" y="1277938"/>
                    <a:pt x="939800" y="1255712"/>
                    <a:pt x="1039812" y="1250950"/>
                  </a:cubicBezTo>
                  <a:cubicBezTo>
                    <a:pt x="1139824" y="1246188"/>
                    <a:pt x="1274762" y="1262063"/>
                    <a:pt x="1401762" y="1289050"/>
                  </a:cubicBezTo>
                  <a:cubicBezTo>
                    <a:pt x="1528762" y="1316038"/>
                    <a:pt x="1708150" y="1401763"/>
                    <a:pt x="1801812" y="1412875"/>
                  </a:cubicBezTo>
                  <a:cubicBezTo>
                    <a:pt x="1895474" y="1423987"/>
                    <a:pt x="1911350" y="1371600"/>
                    <a:pt x="1963737" y="1355725"/>
                  </a:cubicBezTo>
                  <a:cubicBezTo>
                    <a:pt x="2016124" y="1339850"/>
                    <a:pt x="2071687" y="1325562"/>
                    <a:pt x="2116137" y="1317625"/>
                  </a:cubicBezTo>
                  <a:cubicBezTo>
                    <a:pt x="2160587" y="1309688"/>
                    <a:pt x="2179637" y="1328737"/>
                    <a:pt x="2230437" y="1308100"/>
                  </a:cubicBezTo>
                  <a:cubicBezTo>
                    <a:pt x="2281237" y="1287463"/>
                    <a:pt x="2373312" y="1225550"/>
                    <a:pt x="2420937" y="1193800"/>
                  </a:cubicBezTo>
                  <a:cubicBezTo>
                    <a:pt x="2468562" y="1162050"/>
                    <a:pt x="2489200" y="1150938"/>
                    <a:pt x="2516187" y="1117600"/>
                  </a:cubicBezTo>
                  <a:cubicBezTo>
                    <a:pt x="2543175" y="1084263"/>
                    <a:pt x="2559050" y="1022350"/>
                    <a:pt x="2582862" y="993775"/>
                  </a:cubicBezTo>
                  <a:cubicBezTo>
                    <a:pt x="2606674" y="965200"/>
                    <a:pt x="2652712" y="985837"/>
                    <a:pt x="2659062" y="946150"/>
                  </a:cubicBezTo>
                  <a:cubicBezTo>
                    <a:pt x="2665412" y="906463"/>
                    <a:pt x="2616200" y="801688"/>
                    <a:pt x="2620962" y="755650"/>
                  </a:cubicBezTo>
                  <a:cubicBezTo>
                    <a:pt x="2625725" y="709613"/>
                    <a:pt x="2671762" y="709612"/>
                    <a:pt x="2687637" y="669925"/>
                  </a:cubicBezTo>
                  <a:cubicBezTo>
                    <a:pt x="2703512" y="630238"/>
                    <a:pt x="2700337" y="571500"/>
                    <a:pt x="2716212" y="517525"/>
                  </a:cubicBezTo>
                  <a:cubicBezTo>
                    <a:pt x="2732087" y="463550"/>
                    <a:pt x="2743200" y="384175"/>
                    <a:pt x="2782887" y="346075"/>
                  </a:cubicBezTo>
                  <a:cubicBezTo>
                    <a:pt x="2822574" y="307975"/>
                    <a:pt x="2914649" y="307975"/>
                    <a:pt x="2954337" y="288925"/>
                  </a:cubicBezTo>
                  <a:cubicBezTo>
                    <a:pt x="2994025" y="269875"/>
                    <a:pt x="2989262" y="250825"/>
                    <a:pt x="3021012" y="231775"/>
                  </a:cubicBezTo>
                  <a:cubicBezTo>
                    <a:pt x="3052762" y="212725"/>
                    <a:pt x="3105150" y="196850"/>
                    <a:pt x="3144837" y="174625"/>
                  </a:cubicBezTo>
                  <a:cubicBezTo>
                    <a:pt x="3184524" y="152400"/>
                    <a:pt x="3213100" y="114300"/>
                    <a:pt x="3259137" y="98425"/>
                  </a:cubicBezTo>
                  <a:cubicBezTo>
                    <a:pt x="3305175" y="82550"/>
                    <a:pt x="3365499" y="90488"/>
                    <a:pt x="3421062" y="79375"/>
                  </a:cubicBezTo>
                  <a:cubicBezTo>
                    <a:pt x="3476625" y="68262"/>
                    <a:pt x="3529012" y="44450"/>
                    <a:pt x="3592512" y="31750"/>
                  </a:cubicBezTo>
                  <a:cubicBezTo>
                    <a:pt x="3656012" y="19050"/>
                    <a:pt x="3706812" y="0"/>
                    <a:pt x="3802062" y="3175"/>
                  </a:cubicBezTo>
                  <a:cubicBezTo>
                    <a:pt x="3897312" y="6350"/>
                    <a:pt x="4060825" y="46038"/>
                    <a:pt x="4164012" y="50800"/>
                  </a:cubicBezTo>
                  <a:cubicBezTo>
                    <a:pt x="4267199" y="55562"/>
                    <a:pt x="4330699" y="12700"/>
                    <a:pt x="4421187" y="31750"/>
                  </a:cubicBezTo>
                  <a:cubicBezTo>
                    <a:pt x="4511675" y="50800"/>
                    <a:pt x="4640262" y="127000"/>
                    <a:pt x="4706937" y="165100"/>
                  </a:cubicBezTo>
                  <a:cubicBezTo>
                    <a:pt x="4773612" y="203200"/>
                    <a:pt x="4789487" y="234950"/>
                    <a:pt x="4821237" y="260350"/>
                  </a:cubicBezTo>
                  <a:cubicBezTo>
                    <a:pt x="4852987" y="285750"/>
                    <a:pt x="4905375" y="288925"/>
                    <a:pt x="4897437" y="317500"/>
                  </a:cubicBezTo>
                  <a:cubicBezTo>
                    <a:pt x="4889499" y="346075"/>
                    <a:pt x="4838700" y="423863"/>
                    <a:pt x="4745037" y="431800"/>
                  </a:cubicBezTo>
                  <a:close/>
                </a:path>
              </a:pathLst>
            </a:custGeom>
            <a:solidFill>
              <a:srgbClr val="00B0F0">
                <a:alpha val="54902"/>
              </a:srgbClr>
            </a:solidFill>
            <a:ln w="0" cap="flat" cmpd="sng" algn="ctr">
              <a:solidFill>
                <a:srgbClr val="0070C0"/>
              </a:solidFill>
              <a:prstDash val="sysDash"/>
            </a:ln>
            <a:effectLst/>
          </p:spPr>
          <p:txBody>
            <a:bodyPr anchor="ctr"/>
            <a:lstStyle/>
            <a:p>
              <a:pPr algn="ctr" fontAlgn="auto">
                <a:spcBef>
                  <a:spcPts val="0"/>
                </a:spcBef>
                <a:spcAft>
                  <a:spcPts val="0"/>
                </a:spcAft>
                <a:defRPr/>
              </a:pPr>
              <a:endParaRPr lang="zh-CN" altLang="en-US" sz="1000" b="0" kern="0">
                <a:solidFill>
                  <a:srgbClr val="FFFFFF"/>
                </a:solidFill>
                <a:latin typeface="微软雅黑" pitchFamily="34" charset="-122"/>
                <a:ea typeface="微软雅黑" pitchFamily="34" charset="-122"/>
              </a:endParaRPr>
            </a:p>
          </p:txBody>
        </p:sp>
        <p:sp>
          <p:nvSpPr>
            <p:cNvPr id="72" name="任意多边形 71"/>
            <p:cNvSpPr/>
            <p:nvPr/>
          </p:nvSpPr>
          <p:spPr bwMode="auto">
            <a:xfrm>
              <a:off x="9743235" y="6905848"/>
              <a:ext cx="1559064" cy="1882382"/>
            </a:xfrm>
            <a:custGeom>
              <a:avLst/>
              <a:gdLst>
                <a:gd name="connsiteX0" fmla="*/ 0 w 2317750"/>
                <a:gd name="connsiteY0" fmla="*/ 2686050 h 2794000"/>
                <a:gd name="connsiteX1" fmla="*/ 38100 w 2317750"/>
                <a:gd name="connsiteY1" fmla="*/ 2571750 h 2794000"/>
                <a:gd name="connsiteX2" fmla="*/ 314325 w 2317750"/>
                <a:gd name="connsiteY2" fmla="*/ 2438400 h 2794000"/>
                <a:gd name="connsiteX3" fmla="*/ 409575 w 2317750"/>
                <a:gd name="connsiteY3" fmla="*/ 2457450 h 2794000"/>
                <a:gd name="connsiteX4" fmla="*/ 400050 w 2317750"/>
                <a:gd name="connsiteY4" fmla="*/ 2524125 h 2794000"/>
                <a:gd name="connsiteX5" fmla="*/ 400050 w 2317750"/>
                <a:gd name="connsiteY5" fmla="*/ 2581275 h 2794000"/>
                <a:gd name="connsiteX6" fmla="*/ 523875 w 2317750"/>
                <a:gd name="connsiteY6" fmla="*/ 2600325 h 2794000"/>
                <a:gd name="connsiteX7" fmla="*/ 866775 w 2317750"/>
                <a:gd name="connsiteY7" fmla="*/ 2543175 h 2794000"/>
                <a:gd name="connsiteX8" fmla="*/ 1276350 w 2317750"/>
                <a:gd name="connsiteY8" fmla="*/ 2409825 h 2794000"/>
                <a:gd name="connsiteX9" fmla="*/ 1571625 w 2317750"/>
                <a:gd name="connsiteY9" fmla="*/ 2124075 h 2794000"/>
                <a:gd name="connsiteX10" fmla="*/ 1685925 w 2317750"/>
                <a:gd name="connsiteY10" fmla="*/ 1943100 h 2794000"/>
                <a:gd name="connsiteX11" fmla="*/ 1809750 w 2317750"/>
                <a:gd name="connsiteY11" fmla="*/ 1943100 h 2794000"/>
                <a:gd name="connsiteX12" fmla="*/ 1905000 w 2317750"/>
                <a:gd name="connsiteY12" fmla="*/ 1838325 h 2794000"/>
                <a:gd name="connsiteX13" fmla="*/ 1847850 w 2317750"/>
                <a:gd name="connsiteY13" fmla="*/ 1704975 h 2794000"/>
                <a:gd name="connsiteX14" fmla="*/ 1895475 w 2317750"/>
                <a:gd name="connsiteY14" fmla="*/ 1619250 h 2794000"/>
                <a:gd name="connsiteX15" fmla="*/ 1990725 w 2317750"/>
                <a:gd name="connsiteY15" fmla="*/ 1228725 h 2794000"/>
                <a:gd name="connsiteX16" fmla="*/ 1914525 w 2317750"/>
                <a:gd name="connsiteY16" fmla="*/ 628650 h 2794000"/>
                <a:gd name="connsiteX17" fmla="*/ 1885950 w 2317750"/>
                <a:gd name="connsiteY17" fmla="*/ 390525 h 2794000"/>
                <a:gd name="connsiteX18" fmla="*/ 1895475 w 2317750"/>
                <a:gd name="connsiteY18" fmla="*/ 161925 h 2794000"/>
                <a:gd name="connsiteX19" fmla="*/ 1962150 w 2317750"/>
                <a:gd name="connsiteY19" fmla="*/ 0 h 2794000"/>
                <a:gd name="connsiteX20" fmla="*/ 2105025 w 2317750"/>
                <a:gd name="connsiteY20" fmla="*/ 247650 h 2794000"/>
                <a:gd name="connsiteX21" fmla="*/ 2276475 w 2317750"/>
                <a:gd name="connsiteY21" fmla="*/ 657225 h 2794000"/>
                <a:gd name="connsiteX22" fmla="*/ 2295525 w 2317750"/>
                <a:gd name="connsiteY22" fmla="*/ 1238250 h 2794000"/>
                <a:gd name="connsiteX23" fmla="*/ 2143125 w 2317750"/>
                <a:gd name="connsiteY23" fmla="*/ 1771650 h 2794000"/>
                <a:gd name="connsiteX24" fmla="*/ 1800225 w 2317750"/>
                <a:gd name="connsiteY24" fmla="*/ 2266950 h 2794000"/>
                <a:gd name="connsiteX25" fmla="*/ 1371600 w 2317750"/>
                <a:gd name="connsiteY25" fmla="*/ 2581275 h 2794000"/>
                <a:gd name="connsiteX26" fmla="*/ 838200 w 2317750"/>
                <a:gd name="connsiteY26" fmla="*/ 2762250 h 2794000"/>
                <a:gd name="connsiteX27" fmla="*/ 276225 w 2317750"/>
                <a:gd name="connsiteY27" fmla="*/ 2771775 h 2794000"/>
                <a:gd name="connsiteX28" fmla="*/ 0 w 2317750"/>
                <a:gd name="connsiteY28" fmla="*/ 2686050 h 27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17750" h="2794000">
                  <a:moveTo>
                    <a:pt x="0" y="2686050"/>
                  </a:moveTo>
                  <a:cubicBezTo>
                    <a:pt x="14287" y="2644775"/>
                    <a:pt x="28575" y="2603500"/>
                    <a:pt x="38100" y="2571750"/>
                  </a:cubicBezTo>
                  <a:lnTo>
                    <a:pt x="314325" y="2438400"/>
                  </a:lnTo>
                  <a:lnTo>
                    <a:pt x="409575" y="2457450"/>
                  </a:lnTo>
                  <a:lnTo>
                    <a:pt x="400050" y="2524125"/>
                  </a:lnTo>
                  <a:cubicBezTo>
                    <a:pt x="400050" y="2543175"/>
                    <a:pt x="382588" y="2565400"/>
                    <a:pt x="400050" y="2581275"/>
                  </a:cubicBezTo>
                  <a:cubicBezTo>
                    <a:pt x="441325" y="2587625"/>
                    <a:pt x="446088" y="2606675"/>
                    <a:pt x="523875" y="2600325"/>
                  </a:cubicBezTo>
                  <a:cubicBezTo>
                    <a:pt x="601662" y="2593975"/>
                    <a:pt x="741363" y="2574925"/>
                    <a:pt x="866775" y="2543175"/>
                  </a:cubicBezTo>
                  <a:cubicBezTo>
                    <a:pt x="992187" y="2511425"/>
                    <a:pt x="1158875" y="2479675"/>
                    <a:pt x="1276350" y="2409825"/>
                  </a:cubicBezTo>
                  <a:cubicBezTo>
                    <a:pt x="1393825" y="2339975"/>
                    <a:pt x="1503363" y="2201862"/>
                    <a:pt x="1571625" y="2124075"/>
                  </a:cubicBezTo>
                  <a:cubicBezTo>
                    <a:pt x="1639887" y="2046288"/>
                    <a:pt x="1663700" y="1981200"/>
                    <a:pt x="1685925" y="1943100"/>
                  </a:cubicBezTo>
                  <a:lnTo>
                    <a:pt x="1809750" y="1943100"/>
                  </a:lnTo>
                  <a:lnTo>
                    <a:pt x="1905000" y="1838325"/>
                  </a:lnTo>
                  <a:lnTo>
                    <a:pt x="1847850" y="1704975"/>
                  </a:lnTo>
                  <a:cubicBezTo>
                    <a:pt x="1863725" y="1676400"/>
                    <a:pt x="1871663" y="1698625"/>
                    <a:pt x="1895475" y="1619250"/>
                  </a:cubicBezTo>
                  <a:cubicBezTo>
                    <a:pt x="1919287" y="1539875"/>
                    <a:pt x="1987550" y="1393825"/>
                    <a:pt x="1990725" y="1228725"/>
                  </a:cubicBezTo>
                  <a:cubicBezTo>
                    <a:pt x="1993900" y="1063625"/>
                    <a:pt x="1947863" y="742950"/>
                    <a:pt x="1914525" y="628650"/>
                  </a:cubicBezTo>
                  <a:lnTo>
                    <a:pt x="1885950" y="390525"/>
                  </a:lnTo>
                  <a:cubicBezTo>
                    <a:pt x="1882775" y="312738"/>
                    <a:pt x="1882775" y="227012"/>
                    <a:pt x="1895475" y="161925"/>
                  </a:cubicBezTo>
                  <a:cubicBezTo>
                    <a:pt x="1908175" y="96838"/>
                    <a:pt x="1935162" y="48419"/>
                    <a:pt x="1962150" y="0"/>
                  </a:cubicBezTo>
                  <a:cubicBezTo>
                    <a:pt x="2009775" y="82550"/>
                    <a:pt x="2052638" y="138113"/>
                    <a:pt x="2105025" y="247650"/>
                  </a:cubicBezTo>
                  <a:cubicBezTo>
                    <a:pt x="2157413" y="357188"/>
                    <a:pt x="2244725" y="492125"/>
                    <a:pt x="2276475" y="657225"/>
                  </a:cubicBezTo>
                  <a:cubicBezTo>
                    <a:pt x="2308225" y="822325"/>
                    <a:pt x="2317750" y="1052513"/>
                    <a:pt x="2295525" y="1238250"/>
                  </a:cubicBezTo>
                  <a:cubicBezTo>
                    <a:pt x="2273300" y="1423987"/>
                    <a:pt x="2225675" y="1600200"/>
                    <a:pt x="2143125" y="1771650"/>
                  </a:cubicBezTo>
                  <a:cubicBezTo>
                    <a:pt x="2060575" y="1943100"/>
                    <a:pt x="1928813" y="2132013"/>
                    <a:pt x="1800225" y="2266950"/>
                  </a:cubicBezTo>
                  <a:cubicBezTo>
                    <a:pt x="1671638" y="2401888"/>
                    <a:pt x="1531938" y="2498725"/>
                    <a:pt x="1371600" y="2581275"/>
                  </a:cubicBezTo>
                  <a:cubicBezTo>
                    <a:pt x="1211263" y="2663825"/>
                    <a:pt x="1020762" y="2730500"/>
                    <a:pt x="838200" y="2762250"/>
                  </a:cubicBezTo>
                  <a:cubicBezTo>
                    <a:pt x="655638" y="2794000"/>
                    <a:pt x="414337" y="2782887"/>
                    <a:pt x="276225" y="2771775"/>
                  </a:cubicBezTo>
                  <a:cubicBezTo>
                    <a:pt x="138113" y="2760663"/>
                    <a:pt x="73819" y="2728119"/>
                    <a:pt x="0" y="2686050"/>
                  </a:cubicBezTo>
                  <a:close/>
                </a:path>
              </a:pathLst>
            </a:custGeom>
            <a:solidFill>
              <a:srgbClr val="009999">
                <a:alpha val="54902"/>
              </a:srgbClr>
            </a:solidFill>
            <a:ln w="0" cap="flat" cmpd="sng" algn="ctr">
              <a:solidFill>
                <a:srgbClr val="4D4D4D">
                  <a:lumMod val="75000"/>
                </a:srgbClr>
              </a:solidFill>
              <a:prstDash val="sysDash"/>
            </a:ln>
            <a:effectLst/>
          </p:spPr>
          <p:txBody>
            <a:bodyPr anchor="ctr"/>
            <a:lstStyle/>
            <a:p>
              <a:pPr algn="ctr" fontAlgn="auto">
                <a:spcBef>
                  <a:spcPts val="0"/>
                </a:spcBef>
                <a:spcAft>
                  <a:spcPts val="0"/>
                </a:spcAft>
                <a:defRPr/>
              </a:pPr>
              <a:endParaRPr lang="zh-CN" altLang="en-US" sz="1000" b="0" kern="0">
                <a:solidFill>
                  <a:srgbClr val="FFFFFF"/>
                </a:solidFill>
                <a:latin typeface="微软雅黑" pitchFamily="34" charset="-122"/>
                <a:ea typeface="微软雅黑" pitchFamily="34" charset="-122"/>
              </a:endParaRPr>
            </a:p>
          </p:txBody>
        </p:sp>
        <p:sp>
          <p:nvSpPr>
            <p:cNvPr id="73" name="TextBox 71"/>
            <p:cNvSpPr txBox="1">
              <a:spLocks noChangeArrowheads="1"/>
            </p:cNvSpPr>
            <p:nvPr/>
          </p:nvSpPr>
          <p:spPr bwMode="auto">
            <a:xfrm>
              <a:off x="10172026" y="7619601"/>
              <a:ext cx="1258712" cy="1212001"/>
            </a:xfrm>
            <a:prstGeom prst="rect">
              <a:avLst/>
            </a:prstGeom>
            <a:noFill/>
            <a:ln>
              <a:noFill/>
            </a:ln>
            <a:effectLst>
              <a:prstShdw prst="shdw17" dist="17961" dir="2700000">
                <a:srgbClr val="2F4D71">
                  <a:alpha val="74997"/>
                </a:srgbClr>
              </a:prstShdw>
            </a:effectLst>
            <a:extLst/>
          </p:spPr>
          <p:txBody>
            <a:bodyPr anchor="ctr">
              <a:spAutoFit/>
            </a:bodyPr>
            <a:lstStyle>
              <a:lvl1pPr eaLnBrk="0" hangingPunct="0">
                <a:defRPr sz="2900">
                  <a:solidFill>
                    <a:schemeClr val="tx1"/>
                  </a:solidFill>
                  <a:latin typeface="Arial" pitchFamily="34" charset="0"/>
                  <a:ea typeface="宋体" pitchFamily="2" charset="-122"/>
                </a:defRPr>
              </a:lvl1pPr>
              <a:lvl2pPr marL="742950" indent="-285750" eaLnBrk="0" hangingPunct="0">
                <a:defRPr sz="2900">
                  <a:solidFill>
                    <a:schemeClr val="tx1"/>
                  </a:solidFill>
                  <a:latin typeface="Arial" pitchFamily="34" charset="0"/>
                  <a:ea typeface="宋体" pitchFamily="2" charset="-122"/>
                </a:defRPr>
              </a:lvl2pPr>
              <a:lvl3pPr marL="1143000" indent="-228600" eaLnBrk="0" hangingPunct="0">
                <a:defRPr sz="2900">
                  <a:solidFill>
                    <a:schemeClr val="tx1"/>
                  </a:solidFill>
                  <a:latin typeface="Arial" pitchFamily="34" charset="0"/>
                  <a:ea typeface="宋体" pitchFamily="2" charset="-122"/>
                </a:defRPr>
              </a:lvl3pPr>
              <a:lvl4pPr marL="1600200" indent="-228600" eaLnBrk="0" hangingPunct="0">
                <a:defRPr sz="2900">
                  <a:solidFill>
                    <a:schemeClr val="tx1"/>
                  </a:solidFill>
                  <a:latin typeface="Arial" pitchFamily="34" charset="0"/>
                  <a:ea typeface="宋体" pitchFamily="2" charset="-122"/>
                </a:defRPr>
              </a:lvl4pPr>
              <a:lvl5pPr marL="2057400" indent="-228600" eaLnBrk="0" hangingPunct="0">
                <a:defRPr sz="2900">
                  <a:solidFill>
                    <a:schemeClr val="tx1"/>
                  </a:solidFill>
                  <a:latin typeface="Arial" pitchFamily="34" charset="0"/>
                  <a:ea typeface="宋体" pitchFamily="2" charset="-122"/>
                </a:defRPr>
              </a:lvl5pPr>
              <a:lvl6pPr marL="25146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6pPr>
              <a:lvl7pPr marL="29718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7pPr>
              <a:lvl8pPr marL="34290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8pPr>
              <a:lvl9pPr marL="38862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9pPr>
            </a:lstStyle>
            <a:p>
              <a:pPr fontAlgn="auto">
                <a:spcBef>
                  <a:spcPts val="0"/>
                </a:spcBef>
                <a:spcAft>
                  <a:spcPts val="0"/>
                </a:spcAft>
                <a:defRPr/>
              </a:pPr>
              <a:r>
                <a:rPr lang="zh-CN" altLang="en-US" sz="1000" kern="0" dirty="0" smtClean="0">
                  <a:solidFill>
                    <a:srgbClr val="000000"/>
                  </a:solidFill>
                  <a:latin typeface="微软雅黑" pitchFamily="34" charset="-122"/>
                  <a:ea typeface="微软雅黑" pitchFamily="34" charset="-122"/>
                  <a:cs typeface="华文黑体"/>
                </a:rPr>
                <a:t>外海度假区</a:t>
              </a:r>
            </a:p>
          </p:txBody>
        </p:sp>
        <p:sp>
          <p:nvSpPr>
            <p:cNvPr id="74" name="矩形 73"/>
            <p:cNvSpPr/>
            <p:nvPr/>
          </p:nvSpPr>
          <p:spPr>
            <a:xfrm>
              <a:off x="12823819" y="8236020"/>
              <a:ext cx="329993" cy="128501"/>
            </a:xfrm>
            <a:prstGeom prst="rect">
              <a:avLst/>
            </a:prstGeom>
            <a:solidFill>
              <a:srgbClr val="00B0F0">
                <a:alpha val="54902"/>
              </a:srgbClr>
            </a:solidFill>
            <a:ln w="9525" cap="flat" cmpd="sng" algn="ctr">
              <a:solidFill>
                <a:srgbClr val="0070C0"/>
              </a:solidFill>
              <a:prstDash val="sysDash"/>
            </a:ln>
            <a:effectLst/>
          </p:spPr>
          <p:txBody>
            <a:bodyPr anchor="ctr"/>
            <a:lstStyle/>
            <a:p>
              <a:pPr algn="ctr" fontAlgn="auto">
                <a:spcBef>
                  <a:spcPts val="0"/>
                </a:spcBef>
                <a:spcAft>
                  <a:spcPts val="0"/>
                </a:spcAft>
                <a:defRPr/>
              </a:pPr>
              <a:endParaRPr lang="zh-CN" altLang="en-US" sz="1000" b="0" kern="0">
                <a:solidFill>
                  <a:srgbClr val="FFFFFF"/>
                </a:solidFill>
                <a:latin typeface="微软雅黑" pitchFamily="34" charset="-122"/>
                <a:ea typeface="微软雅黑" pitchFamily="34" charset="-122"/>
              </a:endParaRPr>
            </a:p>
          </p:txBody>
        </p:sp>
        <p:sp>
          <p:nvSpPr>
            <p:cNvPr id="75" name="矩形 74"/>
            <p:cNvSpPr/>
            <p:nvPr/>
          </p:nvSpPr>
          <p:spPr>
            <a:xfrm>
              <a:off x="12823819" y="8458294"/>
              <a:ext cx="329993" cy="125029"/>
            </a:xfrm>
            <a:prstGeom prst="rect">
              <a:avLst/>
            </a:prstGeom>
            <a:solidFill>
              <a:srgbClr val="FF7619">
                <a:alpha val="54902"/>
              </a:srgbClr>
            </a:solidFill>
            <a:ln w="9525" cap="flat" cmpd="sng" algn="ctr">
              <a:solidFill>
                <a:srgbClr val="FFFF00"/>
              </a:solidFill>
              <a:prstDash val="sysDash"/>
            </a:ln>
            <a:effectLst/>
          </p:spPr>
          <p:txBody>
            <a:bodyPr anchor="ctr"/>
            <a:lstStyle/>
            <a:p>
              <a:pPr algn="ctr" fontAlgn="auto">
                <a:spcBef>
                  <a:spcPts val="0"/>
                </a:spcBef>
                <a:spcAft>
                  <a:spcPts val="0"/>
                </a:spcAft>
                <a:defRPr/>
              </a:pPr>
              <a:endParaRPr lang="zh-CN" altLang="en-US" sz="1000" b="0" kern="0">
                <a:solidFill>
                  <a:srgbClr val="FFFFFF"/>
                </a:solidFill>
                <a:latin typeface="微软雅黑" pitchFamily="34" charset="-122"/>
                <a:ea typeface="微软雅黑" pitchFamily="34" charset="-122"/>
              </a:endParaRPr>
            </a:p>
          </p:txBody>
        </p:sp>
        <p:sp>
          <p:nvSpPr>
            <p:cNvPr id="76" name="矩形 75"/>
            <p:cNvSpPr/>
            <p:nvPr/>
          </p:nvSpPr>
          <p:spPr>
            <a:xfrm>
              <a:off x="12823819" y="8697932"/>
              <a:ext cx="329993" cy="125029"/>
            </a:xfrm>
            <a:prstGeom prst="rect">
              <a:avLst/>
            </a:prstGeom>
            <a:solidFill>
              <a:srgbClr val="FF3300">
                <a:alpha val="54902"/>
              </a:srgbClr>
            </a:solidFill>
            <a:ln w="9525" cap="flat" cmpd="sng" algn="ctr">
              <a:solidFill>
                <a:srgbClr val="FF0000"/>
              </a:solidFill>
              <a:prstDash val="sysDash"/>
            </a:ln>
            <a:effectLst/>
          </p:spPr>
          <p:txBody>
            <a:bodyPr anchor="ctr"/>
            <a:lstStyle/>
            <a:p>
              <a:pPr algn="ctr" fontAlgn="auto">
                <a:spcBef>
                  <a:spcPts val="0"/>
                </a:spcBef>
                <a:spcAft>
                  <a:spcPts val="0"/>
                </a:spcAft>
                <a:defRPr/>
              </a:pPr>
              <a:endParaRPr lang="zh-CN" altLang="en-US" sz="1000" b="0" kern="0">
                <a:solidFill>
                  <a:srgbClr val="FFFFFF"/>
                </a:solidFill>
                <a:latin typeface="微软雅黑" pitchFamily="34" charset="-122"/>
                <a:ea typeface="微软雅黑" pitchFamily="34" charset="-122"/>
              </a:endParaRPr>
            </a:p>
          </p:txBody>
        </p:sp>
        <p:sp>
          <p:nvSpPr>
            <p:cNvPr id="77" name="矩形 76"/>
            <p:cNvSpPr/>
            <p:nvPr/>
          </p:nvSpPr>
          <p:spPr>
            <a:xfrm>
              <a:off x="12823819" y="8927152"/>
              <a:ext cx="329993" cy="125029"/>
            </a:xfrm>
            <a:prstGeom prst="rect">
              <a:avLst/>
            </a:prstGeom>
            <a:solidFill>
              <a:srgbClr val="FFD03B">
                <a:alpha val="54902"/>
              </a:srgbClr>
            </a:solidFill>
            <a:ln w="9525" cap="flat" cmpd="sng" algn="ctr">
              <a:solidFill>
                <a:srgbClr val="B2B2B2">
                  <a:lumMod val="75000"/>
                </a:srgbClr>
              </a:solidFill>
              <a:prstDash val="sysDash"/>
            </a:ln>
            <a:effectLst/>
          </p:spPr>
          <p:txBody>
            <a:bodyPr anchor="ctr"/>
            <a:lstStyle/>
            <a:p>
              <a:pPr algn="ctr" fontAlgn="auto">
                <a:spcBef>
                  <a:spcPts val="0"/>
                </a:spcBef>
                <a:spcAft>
                  <a:spcPts val="0"/>
                </a:spcAft>
                <a:defRPr/>
              </a:pPr>
              <a:endParaRPr lang="zh-CN" altLang="en-US" sz="1000" b="0" kern="0">
                <a:solidFill>
                  <a:srgbClr val="FFFFFF"/>
                </a:solidFill>
                <a:latin typeface="微软雅黑" pitchFamily="34" charset="-122"/>
                <a:ea typeface="微软雅黑" pitchFamily="34" charset="-122"/>
              </a:endParaRPr>
            </a:p>
          </p:txBody>
        </p:sp>
        <p:sp>
          <p:nvSpPr>
            <p:cNvPr id="78" name="矩形 77"/>
            <p:cNvSpPr/>
            <p:nvPr/>
          </p:nvSpPr>
          <p:spPr>
            <a:xfrm>
              <a:off x="12823819" y="9177210"/>
              <a:ext cx="329993" cy="128503"/>
            </a:xfrm>
            <a:prstGeom prst="rect">
              <a:avLst/>
            </a:prstGeom>
            <a:solidFill>
              <a:srgbClr val="009999">
                <a:alpha val="54902"/>
              </a:srgbClr>
            </a:solidFill>
            <a:ln w="9525" cap="flat" cmpd="sng" algn="ctr">
              <a:solidFill>
                <a:srgbClr val="4D4D4D">
                  <a:lumMod val="75000"/>
                </a:srgbClr>
              </a:solidFill>
              <a:prstDash val="sysDash"/>
            </a:ln>
            <a:effectLst/>
          </p:spPr>
          <p:txBody>
            <a:bodyPr anchor="ctr"/>
            <a:lstStyle/>
            <a:p>
              <a:pPr algn="ctr" fontAlgn="auto">
                <a:spcBef>
                  <a:spcPts val="0"/>
                </a:spcBef>
                <a:spcAft>
                  <a:spcPts val="0"/>
                </a:spcAft>
                <a:defRPr/>
              </a:pPr>
              <a:endParaRPr lang="zh-CN" altLang="en-US" sz="1000" b="0" kern="0">
                <a:solidFill>
                  <a:srgbClr val="FFFFFF"/>
                </a:solidFill>
                <a:latin typeface="微软雅黑" pitchFamily="34" charset="-122"/>
                <a:ea typeface="微软雅黑" pitchFamily="34" charset="-122"/>
              </a:endParaRPr>
            </a:p>
          </p:txBody>
        </p:sp>
        <p:sp>
          <p:nvSpPr>
            <p:cNvPr id="79" name="TextBox 70"/>
            <p:cNvSpPr txBox="1">
              <a:spLocks noChangeArrowheads="1"/>
            </p:cNvSpPr>
            <p:nvPr/>
          </p:nvSpPr>
          <p:spPr bwMode="auto">
            <a:xfrm>
              <a:off x="10806322" y="4270660"/>
              <a:ext cx="1258712" cy="1262500"/>
            </a:xfrm>
            <a:prstGeom prst="rect">
              <a:avLst/>
            </a:prstGeom>
            <a:noFill/>
            <a:ln>
              <a:noFill/>
            </a:ln>
            <a:effectLst>
              <a:prstShdw prst="shdw17" dist="17961" dir="2700000">
                <a:srgbClr val="2F4D71">
                  <a:alpha val="74997"/>
                </a:srgbClr>
              </a:prstShdw>
            </a:effectLst>
            <a:extLst/>
          </p:spPr>
          <p:txBody>
            <a:bodyPr anchor="ctr">
              <a:spAutoFit/>
            </a:bodyPr>
            <a:lstStyle>
              <a:lvl1pPr eaLnBrk="0" hangingPunct="0">
                <a:defRPr sz="2900">
                  <a:solidFill>
                    <a:schemeClr val="tx1"/>
                  </a:solidFill>
                  <a:latin typeface="Arial" pitchFamily="34" charset="0"/>
                  <a:ea typeface="宋体" pitchFamily="2" charset="-122"/>
                </a:defRPr>
              </a:lvl1pPr>
              <a:lvl2pPr marL="742950" indent="-285750" eaLnBrk="0" hangingPunct="0">
                <a:defRPr sz="2900">
                  <a:solidFill>
                    <a:schemeClr val="tx1"/>
                  </a:solidFill>
                  <a:latin typeface="Arial" pitchFamily="34" charset="0"/>
                  <a:ea typeface="宋体" pitchFamily="2" charset="-122"/>
                </a:defRPr>
              </a:lvl2pPr>
              <a:lvl3pPr marL="1143000" indent="-228600" eaLnBrk="0" hangingPunct="0">
                <a:defRPr sz="2900">
                  <a:solidFill>
                    <a:schemeClr val="tx1"/>
                  </a:solidFill>
                  <a:latin typeface="Arial" pitchFamily="34" charset="0"/>
                  <a:ea typeface="宋体" pitchFamily="2" charset="-122"/>
                </a:defRPr>
              </a:lvl3pPr>
              <a:lvl4pPr marL="1600200" indent="-228600" eaLnBrk="0" hangingPunct="0">
                <a:defRPr sz="2900">
                  <a:solidFill>
                    <a:schemeClr val="tx1"/>
                  </a:solidFill>
                  <a:latin typeface="Arial" pitchFamily="34" charset="0"/>
                  <a:ea typeface="宋体" pitchFamily="2" charset="-122"/>
                </a:defRPr>
              </a:lvl4pPr>
              <a:lvl5pPr marL="2057400" indent="-228600" eaLnBrk="0" hangingPunct="0">
                <a:defRPr sz="2900">
                  <a:solidFill>
                    <a:schemeClr val="tx1"/>
                  </a:solidFill>
                  <a:latin typeface="Arial" pitchFamily="34" charset="0"/>
                  <a:ea typeface="宋体" pitchFamily="2" charset="-122"/>
                </a:defRPr>
              </a:lvl5pPr>
              <a:lvl6pPr marL="25146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6pPr>
              <a:lvl7pPr marL="29718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7pPr>
              <a:lvl8pPr marL="34290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8pPr>
              <a:lvl9pPr marL="38862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9pPr>
            </a:lstStyle>
            <a:p>
              <a:pPr fontAlgn="auto">
                <a:spcBef>
                  <a:spcPts val="0"/>
                </a:spcBef>
                <a:spcAft>
                  <a:spcPts val="0"/>
                </a:spcAft>
                <a:defRPr/>
              </a:pPr>
              <a:r>
                <a:rPr lang="zh-CN" altLang="en-US" sz="1050" kern="0" dirty="0" smtClean="0">
                  <a:solidFill>
                    <a:srgbClr val="000000"/>
                  </a:solidFill>
                  <a:latin typeface="微软雅黑" pitchFamily="34" charset="-122"/>
                  <a:ea typeface="微软雅黑" pitchFamily="34" charset="-122"/>
                  <a:cs typeface="华文黑体"/>
                </a:rPr>
                <a:t>内湾度假区</a:t>
              </a:r>
            </a:p>
          </p:txBody>
        </p:sp>
        <p:pic>
          <p:nvPicPr>
            <p:cNvPr id="131100" name="图片 29" descr="14综合交通.jpg"/>
            <p:cNvPicPr>
              <a:picLocks noChangeAspect="1"/>
            </p:cNvPicPr>
            <p:nvPr/>
          </p:nvPicPr>
          <p:blipFill>
            <a:blip r:embed="rId4" cstate="print"/>
            <a:srcRect l="16353" t="8710" r="10896" b="24698"/>
            <a:stretch>
              <a:fillRect/>
            </a:stretch>
          </p:blipFill>
          <p:spPr bwMode="auto">
            <a:xfrm>
              <a:off x="5330825" y="2981325"/>
              <a:ext cx="363538" cy="587375"/>
            </a:xfrm>
            <a:prstGeom prst="rect">
              <a:avLst/>
            </a:prstGeom>
            <a:ln>
              <a:noFill/>
            </a:ln>
            <a:effectLst>
              <a:outerShdw blurRad="190500" algn="tl" rotWithShape="0">
                <a:srgbClr val="000000">
                  <a:alpha val="70000"/>
                </a:srgbClr>
              </a:outerShdw>
            </a:effectLst>
          </p:spPr>
        </p:pic>
        <p:sp>
          <p:nvSpPr>
            <p:cNvPr id="64" name="TextBox 70"/>
            <p:cNvSpPr txBox="1">
              <a:spLocks noChangeArrowheads="1"/>
            </p:cNvSpPr>
            <p:nvPr/>
          </p:nvSpPr>
          <p:spPr bwMode="auto">
            <a:xfrm>
              <a:off x="8207883" y="7112539"/>
              <a:ext cx="1258712" cy="1212001"/>
            </a:xfrm>
            <a:prstGeom prst="rect">
              <a:avLst/>
            </a:prstGeom>
            <a:noFill/>
            <a:ln>
              <a:noFill/>
            </a:ln>
            <a:effectLst>
              <a:prstShdw prst="shdw17" dist="17961" dir="2700000">
                <a:srgbClr val="2F4D71">
                  <a:alpha val="74997"/>
                </a:srgbClr>
              </a:prstShdw>
            </a:effectLst>
            <a:extLst/>
          </p:spPr>
          <p:txBody>
            <a:bodyPr anchor="ctr">
              <a:spAutoFit/>
            </a:bodyPr>
            <a:lstStyle>
              <a:lvl1pPr eaLnBrk="0" hangingPunct="0">
                <a:defRPr sz="2900">
                  <a:solidFill>
                    <a:schemeClr val="tx1"/>
                  </a:solidFill>
                  <a:latin typeface="Arial" pitchFamily="34" charset="0"/>
                  <a:ea typeface="宋体" pitchFamily="2" charset="-122"/>
                </a:defRPr>
              </a:lvl1pPr>
              <a:lvl2pPr marL="742950" indent="-285750" eaLnBrk="0" hangingPunct="0">
                <a:defRPr sz="2900">
                  <a:solidFill>
                    <a:schemeClr val="tx1"/>
                  </a:solidFill>
                  <a:latin typeface="Arial" pitchFamily="34" charset="0"/>
                  <a:ea typeface="宋体" pitchFamily="2" charset="-122"/>
                </a:defRPr>
              </a:lvl2pPr>
              <a:lvl3pPr marL="1143000" indent="-228600" eaLnBrk="0" hangingPunct="0">
                <a:defRPr sz="2900">
                  <a:solidFill>
                    <a:schemeClr val="tx1"/>
                  </a:solidFill>
                  <a:latin typeface="Arial" pitchFamily="34" charset="0"/>
                  <a:ea typeface="宋体" pitchFamily="2" charset="-122"/>
                </a:defRPr>
              </a:lvl3pPr>
              <a:lvl4pPr marL="1600200" indent="-228600" eaLnBrk="0" hangingPunct="0">
                <a:defRPr sz="2900">
                  <a:solidFill>
                    <a:schemeClr val="tx1"/>
                  </a:solidFill>
                  <a:latin typeface="Arial" pitchFamily="34" charset="0"/>
                  <a:ea typeface="宋体" pitchFamily="2" charset="-122"/>
                </a:defRPr>
              </a:lvl4pPr>
              <a:lvl5pPr marL="2057400" indent="-228600" eaLnBrk="0" hangingPunct="0">
                <a:defRPr sz="2900">
                  <a:solidFill>
                    <a:schemeClr val="tx1"/>
                  </a:solidFill>
                  <a:latin typeface="Arial" pitchFamily="34" charset="0"/>
                  <a:ea typeface="宋体" pitchFamily="2" charset="-122"/>
                </a:defRPr>
              </a:lvl5pPr>
              <a:lvl6pPr marL="25146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6pPr>
              <a:lvl7pPr marL="29718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7pPr>
              <a:lvl8pPr marL="34290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8pPr>
              <a:lvl9pPr marL="38862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9pPr>
            </a:lstStyle>
            <a:p>
              <a:pPr fontAlgn="auto">
                <a:spcBef>
                  <a:spcPts val="0"/>
                </a:spcBef>
                <a:spcAft>
                  <a:spcPts val="0"/>
                </a:spcAft>
                <a:defRPr/>
              </a:pPr>
              <a:r>
                <a:rPr lang="zh-CN" altLang="en-US" sz="1000" kern="0" dirty="0" smtClean="0">
                  <a:solidFill>
                    <a:srgbClr val="000000"/>
                  </a:solidFill>
                  <a:latin typeface="微软雅黑" pitchFamily="34" charset="-122"/>
                  <a:ea typeface="微软雅黑" pitchFamily="34" charset="-122"/>
                  <a:cs typeface="华文黑体"/>
                </a:rPr>
                <a:t>内湾度假区</a:t>
              </a:r>
            </a:p>
          </p:txBody>
        </p:sp>
        <p:sp>
          <p:nvSpPr>
            <p:cNvPr id="66" name="TextBox 72"/>
            <p:cNvSpPr txBox="1">
              <a:spLocks noChangeArrowheads="1"/>
            </p:cNvSpPr>
            <p:nvPr/>
          </p:nvSpPr>
          <p:spPr bwMode="auto">
            <a:xfrm>
              <a:off x="10992068" y="5210489"/>
              <a:ext cx="1258712" cy="1616001"/>
            </a:xfrm>
            <a:prstGeom prst="rect">
              <a:avLst/>
            </a:prstGeom>
            <a:noFill/>
            <a:ln>
              <a:noFill/>
            </a:ln>
            <a:effectLst>
              <a:prstShdw prst="shdw17" dist="17961" dir="2700000">
                <a:srgbClr val="2F4D71">
                  <a:alpha val="74997"/>
                </a:srgbClr>
              </a:prstShdw>
            </a:effectLst>
            <a:extLst/>
          </p:spPr>
          <p:txBody>
            <a:bodyPr anchor="ctr">
              <a:spAutoFit/>
            </a:bodyPr>
            <a:lstStyle>
              <a:lvl1pPr eaLnBrk="0" hangingPunct="0">
                <a:defRPr sz="2900">
                  <a:solidFill>
                    <a:schemeClr val="tx1"/>
                  </a:solidFill>
                  <a:latin typeface="Arial" pitchFamily="34" charset="0"/>
                  <a:ea typeface="宋体" pitchFamily="2" charset="-122"/>
                </a:defRPr>
              </a:lvl1pPr>
              <a:lvl2pPr marL="742950" indent="-285750" eaLnBrk="0" hangingPunct="0">
                <a:defRPr sz="2900">
                  <a:solidFill>
                    <a:schemeClr val="tx1"/>
                  </a:solidFill>
                  <a:latin typeface="Arial" pitchFamily="34" charset="0"/>
                  <a:ea typeface="宋体" pitchFamily="2" charset="-122"/>
                </a:defRPr>
              </a:lvl2pPr>
              <a:lvl3pPr marL="1143000" indent="-228600" eaLnBrk="0" hangingPunct="0">
                <a:defRPr sz="2900">
                  <a:solidFill>
                    <a:schemeClr val="tx1"/>
                  </a:solidFill>
                  <a:latin typeface="Arial" pitchFamily="34" charset="0"/>
                  <a:ea typeface="宋体" pitchFamily="2" charset="-122"/>
                </a:defRPr>
              </a:lvl3pPr>
              <a:lvl4pPr marL="1600200" indent="-228600" eaLnBrk="0" hangingPunct="0">
                <a:defRPr sz="2900">
                  <a:solidFill>
                    <a:schemeClr val="tx1"/>
                  </a:solidFill>
                  <a:latin typeface="Arial" pitchFamily="34" charset="0"/>
                  <a:ea typeface="宋体" pitchFamily="2" charset="-122"/>
                </a:defRPr>
              </a:lvl4pPr>
              <a:lvl5pPr marL="2057400" indent="-228600" eaLnBrk="0" hangingPunct="0">
                <a:defRPr sz="2900">
                  <a:solidFill>
                    <a:schemeClr val="tx1"/>
                  </a:solidFill>
                  <a:latin typeface="Arial" pitchFamily="34" charset="0"/>
                  <a:ea typeface="宋体" pitchFamily="2" charset="-122"/>
                </a:defRPr>
              </a:lvl5pPr>
              <a:lvl6pPr marL="25146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6pPr>
              <a:lvl7pPr marL="29718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7pPr>
              <a:lvl8pPr marL="34290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8pPr>
              <a:lvl9pPr marL="3886200" indent="-228600" defTabSz="1466850" eaLnBrk="0" fontAlgn="base" hangingPunct="0">
                <a:spcBef>
                  <a:spcPct val="0"/>
                </a:spcBef>
                <a:spcAft>
                  <a:spcPct val="0"/>
                </a:spcAft>
                <a:defRPr sz="2900">
                  <a:solidFill>
                    <a:schemeClr val="tx1"/>
                  </a:solidFill>
                  <a:latin typeface="Arial" pitchFamily="34" charset="0"/>
                  <a:ea typeface="宋体" pitchFamily="2" charset="-122"/>
                </a:defRPr>
              </a:lvl9pPr>
            </a:lstStyle>
            <a:p>
              <a:pPr fontAlgn="auto">
                <a:spcBef>
                  <a:spcPts val="0"/>
                </a:spcBef>
                <a:spcAft>
                  <a:spcPts val="0"/>
                </a:spcAft>
                <a:defRPr/>
              </a:pPr>
              <a:r>
                <a:rPr lang="zh-CN" altLang="en-US" sz="1050" kern="0" dirty="0" smtClean="0">
                  <a:solidFill>
                    <a:srgbClr val="000000"/>
                  </a:solidFill>
                  <a:latin typeface="微软雅黑" pitchFamily="34" charset="-122"/>
                  <a:ea typeface="微软雅黑" pitchFamily="34" charset="-122"/>
                  <a:cs typeface="华文黑体"/>
                </a:rPr>
                <a:t>海洋文博会展区</a:t>
              </a:r>
            </a:p>
          </p:txBody>
        </p:sp>
      </p:grpSp>
      <p:grpSp>
        <p:nvGrpSpPr>
          <p:cNvPr id="2" name="组合 1"/>
          <p:cNvGrpSpPr/>
          <p:nvPr/>
        </p:nvGrpSpPr>
        <p:grpSpPr>
          <a:xfrm>
            <a:off x="5292080" y="3356992"/>
            <a:ext cx="3178933" cy="2470241"/>
            <a:chOff x="5396496" y="3008642"/>
            <a:chExt cx="3178933" cy="2643216"/>
          </a:xfrm>
        </p:grpSpPr>
        <p:sp>
          <p:nvSpPr>
            <p:cNvPr id="30" name="Text Box 10"/>
            <p:cNvSpPr txBox="1">
              <a:spLocks noChangeArrowheads="1"/>
            </p:cNvSpPr>
            <p:nvPr/>
          </p:nvSpPr>
          <p:spPr bwMode="auto">
            <a:xfrm>
              <a:off x="5400879" y="4527957"/>
              <a:ext cx="2319866"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spAutoFit/>
            </a:bodyPr>
            <a:lstStyle>
              <a:defPPr>
                <a:defRPr lang="zh-CN"/>
              </a:defPPr>
              <a:lvl1pPr fontAlgn="auto">
                <a:spcBef>
                  <a:spcPts val="0"/>
                </a:spcBef>
                <a:spcAft>
                  <a:spcPts val="0"/>
                </a:spcAft>
                <a:defRPr sz="1800" b="0">
                  <a:solidFill>
                    <a:srgbClr val="000000"/>
                  </a:solidFill>
                  <a:latin typeface="Arial" pitchFamily="34" charset="0"/>
                  <a:ea typeface="宋体" pitchFamily="2"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pPr marL="285750" indent="-285750">
                <a:buFont typeface="Wingdings" pitchFamily="2" charset="2"/>
                <a:buChar char="n"/>
              </a:pPr>
              <a:r>
                <a:rPr lang="zh-CN" altLang="en-US" dirty="0">
                  <a:solidFill>
                    <a:schemeClr val="accent2">
                      <a:lumMod val="75000"/>
                    </a:schemeClr>
                  </a:solidFill>
                </a:rPr>
                <a:t>地源、海水源热泵</a:t>
              </a:r>
            </a:p>
          </p:txBody>
        </p:sp>
        <p:sp>
          <p:nvSpPr>
            <p:cNvPr id="31" name="Text Box 12"/>
            <p:cNvSpPr txBox="1">
              <a:spLocks noChangeArrowheads="1"/>
            </p:cNvSpPr>
            <p:nvPr/>
          </p:nvSpPr>
          <p:spPr bwMode="auto">
            <a:xfrm>
              <a:off x="5400879" y="4148624"/>
              <a:ext cx="2319866"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spAutoFit/>
            </a:bodyPr>
            <a:lstStyle>
              <a:defPPr>
                <a:defRPr lang="zh-CN"/>
              </a:defPPr>
              <a:lvl1pPr fontAlgn="auto">
                <a:spcBef>
                  <a:spcPts val="0"/>
                </a:spcBef>
                <a:spcAft>
                  <a:spcPts val="0"/>
                </a:spcAft>
                <a:defRPr sz="1800" b="0">
                  <a:solidFill>
                    <a:srgbClr val="000000"/>
                  </a:solidFill>
                  <a:latin typeface="Arial" pitchFamily="34" charset="0"/>
                  <a:ea typeface="宋体" pitchFamily="2"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pPr marL="285750" indent="-285750">
                <a:buFont typeface="Wingdings" pitchFamily="2" charset="2"/>
                <a:buChar char="n"/>
              </a:pPr>
              <a:r>
                <a:rPr lang="zh-CN" altLang="en-US" dirty="0">
                  <a:solidFill>
                    <a:schemeClr val="accent2">
                      <a:lumMod val="75000"/>
                    </a:schemeClr>
                  </a:solidFill>
                </a:rPr>
                <a:t>低碳智能交通系统</a:t>
              </a:r>
            </a:p>
          </p:txBody>
        </p:sp>
        <p:sp>
          <p:nvSpPr>
            <p:cNvPr id="32" name="Text Box 14"/>
            <p:cNvSpPr txBox="1">
              <a:spLocks noChangeArrowheads="1"/>
            </p:cNvSpPr>
            <p:nvPr/>
          </p:nvSpPr>
          <p:spPr bwMode="auto">
            <a:xfrm>
              <a:off x="5400879" y="5282526"/>
              <a:ext cx="2319866"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spAutoFit/>
            </a:bodyPr>
            <a:lstStyle>
              <a:defPPr>
                <a:defRPr lang="zh-CN"/>
              </a:defPPr>
              <a:lvl1pPr fontAlgn="auto">
                <a:spcBef>
                  <a:spcPts val="0"/>
                </a:spcBef>
                <a:spcAft>
                  <a:spcPts val="0"/>
                </a:spcAft>
                <a:defRPr sz="1800" b="0">
                  <a:solidFill>
                    <a:srgbClr val="000000"/>
                  </a:solidFill>
                  <a:latin typeface="Arial" pitchFamily="34" charset="0"/>
                  <a:ea typeface="宋体" pitchFamily="2"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pPr marL="285750" indent="-285750">
                <a:buFont typeface="Wingdings" pitchFamily="2" charset="2"/>
                <a:buChar char="n"/>
              </a:pPr>
              <a:r>
                <a:rPr lang="zh-CN" altLang="en-US" dirty="0" smtClean="0">
                  <a:solidFill>
                    <a:schemeClr val="accent2">
                      <a:lumMod val="75000"/>
                    </a:schemeClr>
                  </a:solidFill>
                </a:rPr>
                <a:t>高效</a:t>
              </a:r>
              <a:r>
                <a:rPr lang="zh-CN" altLang="en-US" dirty="0">
                  <a:solidFill>
                    <a:schemeClr val="accent2">
                      <a:lumMod val="75000"/>
                    </a:schemeClr>
                  </a:solidFill>
                </a:rPr>
                <a:t>节能绿色照明</a:t>
              </a:r>
            </a:p>
          </p:txBody>
        </p:sp>
        <p:sp>
          <p:nvSpPr>
            <p:cNvPr id="33" name="TextBox 32"/>
            <p:cNvSpPr txBox="1"/>
            <p:nvPr/>
          </p:nvSpPr>
          <p:spPr>
            <a:xfrm>
              <a:off x="5410090" y="3770709"/>
              <a:ext cx="2089033"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spAutoFit/>
            </a:bodyPr>
            <a:lstStyle>
              <a:defPPr>
                <a:defRPr lang="zh-CN"/>
              </a:defPPr>
              <a:lvl1pPr fontAlgn="auto">
                <a:spcBef>
                  <a:spcPts val="0"/>
                </a:spcBef>
                <a:spcAft>
                  <a:spcPts val="0"/>
                </a:spcAft>
                <a:defRPr sz="1800" b="0">
                  <a:solidFill>
                    <a:srgbClr val="000000"/>
                  </a:solidFill>
                  <a:latin typeface="Arial" pitchFamily="34" charset="0"/>
                  <a:ea typeface="宋体" pitchFamily="2"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pPr marL="285750" indent="-285750">
                <a:buFont typeface="Wingdings" pitchFamily="2" charset="2"/>
                <a:buChar char="n"/>
              </a:pPr>
              <a:r>
                <a:rPr lang="zh-CN" altLang="en-US" dirty="0">
                  <a:solidFill>
                    <a:schemeClr val="accent2">
                      <a:lumMod val="75000"/>
                    </a:schemeClr>
                  </a:solidFill>
                </a:rPr>
                <a:t>分布式能源中心</a:t>
              </a:r>
            </a:p>
          </p:txBody>
        </p:sp>
        <p:sp>
          <p:nvSpPr>
            <p:cNvPr id="34" name="TextBox 33"/>
            <p:cNvSpPr txBox="1"/>
            <p:nvPr/>
          </p:nvSpPr>
          <p:spPr>
            <a:xfrm>
              <a:off x="5396496" y="4913194"/>
              <a:ext cx="1858201"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spAutoFit/>
            </a:bodyPr>
            <a:lstStyle>
              <a:defPPr>
                <a:defRPr lang="zh-CN"/>
              </a:defPPr>
              <a:lvl1pPr fontAlgn="auto">
                <a:spcBef>
                  <a:spcPts val="0"/>
                </a:spcBef>
                <a:spcAft>
                  <a:spcPts val="0"/>
                </a:spcAft>
                <a:defRPr sz="1800" b="0">
                  <a:solidFill>
                    <a:srgbClr val="000000"/>
                  </a:solidFill>
                  <a:latin typeface="Arial" pitchFamily="34" charset="0"/>
                  <a:ea typeface="宋体" pitchFamily="2"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pPr marL="285750" indent="-285750">
                <a:buFont typeface="Wingdings" pitchFamily="2" charset="2"/>
                <a:buChar char="n"/>
              </a:pPr>
              <a:r>
                <a:rPr lang="zh-CN" altLang="en-US" dirty="0">
                  <a:solidFill>
                    <a:schemeClr val="accent2">
                      <a:lumMod val="75000"/>
                    </a:schemeClr>
                  </a:solidFill>
                </a:rPr>
                <a:t>太阳能、风能</a:t>
              </a:r>
            </a:p>
          </p:txBody>
        </p:sp>
        <p:sp>
          <p:nvSpPr>
            <p:cNvPr id="35" name="Text Box 11"/>
            <p:cNvSpPr txBox="1">
              <a:spLocks noChangeArrowheads="1"/>
            </p:cNvSpPr>
            <p:nvPr/>
          </p:nvSpPr>
          <p:spPr bwMode="auto">
            <a:xfrm>
              <a:off x="5405225" y="3406981"/>
              <a:ext cx="1858201"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spAutoFit/>
            </a:bodyPr>
            <a:lstStyle>
              <a:defPPr>
                <a:defRPr lang="zh-CN"/>
              </a:defPPr>
              <a:lvl1pPr fontAlgn="auto">
                <a:spcBef>
                  <a:spcPts val="0"/>
                </a:spcBef>
                <a:spcAft>
                  <a:spcPts val="0"/>
                </a:spcAft>
                <a:defRPr sz="1800" b="0">
                  <a:solidFill>
                    <a:srgbClr val="000000"/>
                  </a:solidFill>
                  <a:latin typeface="Arial" pitchFamily="34" charset="0"/>
                  <a:ea typeface="宋体" pitchFamily="2"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pPr marL="285750" indent="-285750">
                <a:buFont typeface="Wingdings" pitchFamily="2" charset="2"/>
                <a:buChar char="n"/>
              </a:pPr>
              <a:r>
                <a:rPr lang="zh-CN" altLang="en-US" dirty="0">
                  <a:solidFill>
                    <a:schemeClr val="accent2">
                      <a:lumMod val="75000"/>
                    </a:schemeClr>
                  </a:solidFill>
                </a:rPr>
                <a:t>智慧平安城市</a:t>
              </a:r>
            </a:p>
          </p:txBody>
        </p:sp>
        <p:sp>
          <p:nvSpPr>
            <p:cNvPr id="36" name="TextBox 35"/>
            <p:cNvSpPr txBox="1"/>
            <p:nvPr/>
          </p:nvSpPr>
          <p:spPr>
            <a:xfrm>
              <a:off x="5400879" y="3008642"/>
              <a:ext cx="2550698"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spAutoFit/>
            </a:bodyPr>
            <a:lstStyle>
              <a:defPPr>
                <a:defRPr lang="zh-CN"/>
              </a:defPPr>
              <a:lvl1pPr>
                <a:defRPr>
                  <a:latin typeface="Arial" pitchFamily="34" charset="0"/>
                  <a:ea typeface="宋体" pitchFamily="2"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pPr marL="285750" indent="-285750" fontAlgn="auto">
                <a:spcBef>
                  <a:spcPts val="0"/>
                </a:spcBef>
                <a:spcAft>
                  <a:spcPts val="0"/>
                </a:spcAft>
                <a:buFont typeface="Wingdings" pitchFamily="2" charset="2"/>
                <a:buChar char="n"/>
                <a:defRPr/>
              </a:pPr>
              <a:r>
                <a:rPr lang="zh-CN" altLang="en-US" sz="1800" b="0" dirty="0">
                  <a:solidFill>
                    <a:schemeClr val="accent2">
                      <a:lumMod val="75000"/>
                    </a:schemeClr>
                  </a:solidFill>
                </a:rPr>
                <a:t>智慧化能源管理平台</a:t>
              </a:r>
            </a:p>
          </p:txBody>
        </p:sp>
        <p:sp>
          <p:nvSpPr>
            <p:cNvPr id="37" name="TextBox 36"/>
            <p:cNvSpPr txBox="1"/>
            <p:nvPr/>
          </p:nvSpPr>
          <p:spPr>
            <a:xfrm>
              <a:off x="7236601" y="3406981"/>
              <a:ext cx="1338828"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spAutoFit/>
            </a:bodyPr>
            <a:lstStyle>
              <a:defPPr>
                <a:defRPr lang="zh-CN"/>
              </a:defPPr>
              <a:lvl1pPr fontAlgn="auto">
                <a:spcBef>
                  <a:spcPts val="0"/>
                </a:spcBef>
                <a:spcAft>
                  <a:spcPts val="0"/>
                </a:spcAft>
                <a:defRPr sz="1800" b="0">
                  <a:solidFill>
                    <a:srgbClr val="000000"/>
                  </a:solidFill>
                  <a:latin typeface="Arial" pitchFamily="34" charset="0"/>
                  <a:ea typeface="宋体" pitchFamily="2"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dirty="0" smtClean="0">
                  <a:solidFill>
                    <a:schemeClr val="accent2">
                      <a:lumMod val="75000"/>
                    </a:schemeClr>
                  </a:solidFill>
                </a:rPr>
                <a:t>、智能</a:t>
              </a:r>
              <a:r>
                <a:rPr lang="zh-CN" altLang="en-US" dirty="0">
                  <a:solidFill>
                    <a:schemeClr val="accent2">
                      <a:lumMod val="75000"/>
                    </a:schemeClr>
                  </a:solidFill>
                </a:rPr>
                <a:t>水务</a:t>
              </a:r>
            </a:p>
          </p:txBody>
        </p:sp>
      </p:grpSp>
      <p:sp>
        <p:nvSpPr>
          <p:cNvPr id="38" name="Text Box 13"/>
          <p:cNvSpPr txBox="1">
            <a:spLocks noChangeArrowheads="1"/>
          </p:cNvSpPr>
          <p:nvPr/>
        </p:nvSpPr>
        <p:spPr bwMode="auto">
          <a:xfrm>
            <a:off x="5076056" y="5877272"/>
            <a:ext cx="3752716" cy="646331"/>
          </a:xfrm>
          <a:prstGeom prst="rect">
            <a:avLst/>
          </a:prstGeom>
          <a:solidFill>
            <a:schemeClr val="accent6">
              <a:lumMod val="20000"/>
              <a:lumOff val="80000"/>
            </a:schemeClr>
          </a:solidFill>
          <a:ln>
            <a:noFill/>
          </a:ln>
          <a:effectLst>
            <a:glow rad="101600">
              <a:schemeClr val="accent6">
                <a:lumMod val="60000"/>
                <a:lumOff val="40000"/>
                <a:alpha val="60000"/>
              </a:schemeClr>
            </a:glow>
            <a:outerShdw blurRad="44450" dist="27940" dir="5400000" algn="ctr">
              <a:srgbClr val="000000">
                <a:alpha val="32000"/>
              </a:srgbClr>
            </a:outerShdw>
          </a:effectLst>
        </p:spPr>
        <p:txBody>
          <a:bodyPr wrap="square" anchor="ctr">
            <a:spAutoFit/>
          </a:bodyPr>
          <a:lstStyle>
            <a:defPPr>
              <a:defRPr lang="zh-CN"/>
            </a:defPPr>
            <a:lvl1pPr fontAlgn="auto">
              <a:spcBef>
                <a:spcPts val="0"/>
              </a:spcBef>
              <a:spcAft>
                <a:spcPts val="0"/>
              </a:spcAft>
              <a:defRPr sz="1800" b="0">
                <a:solidFill>
                  <a:srgbClr val="000000"/>
                </a:solidFill>
                <a:latin typeface="Arial" pitchFamily="34" charset="0"/>
                <a:ea typeface="宋体" pitchFamily="2"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dirty="0"/>
              <a:t>低碳建筑</a:t>
            </a:r>
            <a:r>
              <a:rPr lang="zh-CN" altLang="en-US" dirty="0" smtClean="0"/>
              <a:t>：建筑</a:t>
            </a:r>
            <a:r>
              <a:rPr lang="zh-CN" altLang="en-US" dirty="0"/>
              <a:t>达到</a:t>
            </a:r>
            <a:r>
              <a:rPr lang="zh-CN" altLang="en-US" dirty="0" smtClean="0"/>
              <a:t>高效节能</a:t>
            </a:r>
            <a:r>
              <a:rPr lang="zh-CN" altLang="en-US" dirty="0"/>
              <a:t>标准</a:t>
            </a:r>
            <a:r>
              <a:rPr lang="zh-CN" altLang="en-US" dirty="0" smtClean="0"/>
              <a:t>，</a:t>
            </a:r>
            <a:endParaRPr lang="en-US" altLang="zh-CN" dirty="0" smtClean="0"/>
          </a:p>
          <a:p>
            <a:r>
              <a:rPr lang="en-US" altLang="zh-CN" dirty="0"/>
              <a:t> </a:t>
            </a:r>
            <a:r>
              <a:rPr lang="en-US" altLang="zh-CN" dirty="0" smtClean="0"/>
              <a:t>           </a:t>
            </a:r>
            <a:r>
              <a:rPr lang="zh-CN" altLang="en-US" dirty="0" smtClean="0"/>
              <a:t>节能</a:t>
            </a:r>
            <a:r>
              <a:rPr lang="zh-CN" altLang="en-US" dirty="0"/>
              <a:t>率（50%-65%）。</a:t>
            </a:r>
          </a:p>
        </p:txBody>
      </p:sp>
      <p:pic>
        <p:nvPicPr>
          <p:cNvPr id="40" name="Picture 4" descr="DSC_0324"/>
          <p:cNvPicPr>
            <a:picLocks noChangeAspect="1" noChangeArrowheads="1"/>
          </p:cNvPicPr>
          <p:nvPr/>
        </p:nvPicPr>
        <p:blipFill>
          <a:blip r:embed="rId5" cstate="print"/>
          <a:srcRect/>
          <a:stretch>
            <a:fillRect/>
          </a:stretch>
        </p:blipFill>
        <p:spPr bwMode="auto">
          <a:xfrm>
            <a:off x="755576" y="1268760"/>
            <a:ext cx="3960440" cy="2266925"/>
          </a:xfrm>
          <a:prstGeom prst="rect">
            <a:avLst/>
          </a:prstGeom>
          <a:ln>
            <a:noFill/>
          </a:ln>
          <a:effectLst>
            <a:outerShdw blurRad="190500" algn="tl" rotWithShape="0">
              <a:srgbClr val="000000">
                <a:alpha val="70000"/>
              </a:srgbClr>
            </a:outerShdw>
          </a:effectLst>
        </p:spPr>
      </p:pic>
      <p:sp>
        <p:nvSpPr>
          <p:cNvPr id="41" name="TextBox 40"/>
          <p:cNvSpPr txBox="1"/>
          <p:nvPr/>
        </p:nvSpPr>
        <p:spPr>
          <a:xfrm>
            <a:off x="5004048" y="1340768"/>
            <a:ext cx="3816424" cy="1938992"/>
          </a:xfrm>
          <a:prstGeom prst="rect">
            <a:avLst/>
          </a:prstGeom>
          <a:solidFill>
            <a:schemeClr val="accent3">
              <a:lumMod val="95000"/>
            </a:schemeClr>
          </a:solidFill>
        </p:spPr>
        <p:txBody>
          <a:bodyPr wrap="square" rtlCol="0">
            <a:spAutoFit/>
          </a:bodyPr>
          <a:lstStyle/>
          <a:p>
            <a:r>
              <a:rPr lang="zh-CN" altLang="en-US" sz="2400" b="0" dirty="0" smtClean="0">
                <a:solidFill>
                  <a:schemeClr val="tx1"/>
                </a:solidFill>
                <a:latin typeface="华文楷体" pitchFamily="2" charset="-122"/>
                <a:ea typeface="华文楷体" pitchFamily="2" charset="-122"/>
              </a:rPr>
              <a:t>2012年10月24日普天与象山大目湾开发区管理委员会共同签署了《象山大目湾低碳生态新城镇建设合作协议》</a:t>
            </a:r>
            <a:endParaRPr lang="zh-CN" altLang="en-US" sz="2400" b="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1077"/>
                                        </p:tgtEl>
                                        <p:attrNameLst>
                                          <p:attrName>style.visibility</p:attrName>
                                        </p:attrNameLst>
                                      </p:cBhvr>
                                      <p:to>
                                        <p:strVal val="visible"/>
                                      </p:to>
                                    </p:set>
                                    <p:animEffect transition="in" filter="wipe(down)">
                                      <p:cBhvr>
                                        <p:cTn id="12" dur="500"/>
                                        <p:tgtEl>
                                          <p:spTgt spid="13107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1000" fill="hold"/>
                                        <p:tgtEl>
                                          <p:spTgt spid="38"/>
                                        </p:tgtEl>
                                        <p:attrNameLst>
                                          <p:attrName>ppt_w</p:attrName>
                                        </p:attrNameLst>
                                      </p:cBhvr>
                                      <p:tavLst>
                                        <p:tav tm="0">
                                          <p:val>
                                            <p:fltVal val="0"/>
                                          </p:val>
                                        </p:tav>
                                        <p:tav tm="100000">
                                          <p:val>
                                            <p:strVal val="#ppt_w"/>
                                          </p:val>
                                        </p:tav>
                                      </p:tavLst>
                                    </p:anim>
                                    <p:anim calcmode="lin" valueType="num">
                                      <p:cBhvr>
                                        <p:cTn id="25" dur="1000" fill="hold"/>
                                        <p:tgtEl>
                                          <p:spTgt spid="38"/>
                                        </p:tgtEl>
                                        <p:attrNameLst>
                                          <p:attrName>ppt_h</p:attrName>
                                        </p:attrNameLst>
                                      </p:cBhvr>
                                      <p:tavLst>
                                        <p:tav tm="0">
                                          <p:val>
                                            <p:fltVal val="0"/>
                                          </p:val>
                                        </p:tav>
                                        <p:tav tm="100000">
                                          <p:val>
                                            <p:strVal val="#ppt_h"/>
                                          </p:val>
                                        </p:tav>
                                      </p:tavLst>
                                    </p:anim>
                                    <p:anim calcmode="lin" valueType="num">
                                      <p:cBhvr>
                                        <p:cTn id="26" dur="1000" fill="hold"/>
                                        <p:tgtEl>
                                          <p:spTgt spid="38"/>
                                        </p:tgtEl>
                                        <p:attrNameLst>
                                          <p:attrName>style.rotation</p:attrName>
                                        </p:attrNameLst>
                                      </p:cBhvr>
                                      <p:tavLst>
                                        <p:tav tm="0">
                                          <p:val>
                                            <p:fltVal val="90"/>
                                          </p:val>
                                        </p:tav>
                                        <p:tav tm="100000">
                                          <p:val>
                                            <p:fltVal val="0"/>
                                          </p:val>
                                        </p:tav>
                                      </p:tavLst>
                                    </p:anim>
                                    <p:animEffect transition="in" filter="fade">
                                      <p:cBhvr>
                                        <p:cTn id="27"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灯片编号占位符 1"/>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06654620-64A7-4902-BDFD-4A5535E1697E}" type="slidenum">
              <a:rPr lang="en-US" altLang="zh-CN">
                <a:solidFill>
                  <a:srgbClr val="000000"/>
                </a:solidFill>
                <a:latin typeface="华文细黑" pitchFamily="2" charset="-122"/>
              </a:rPr>
              <a:pPr/>
              <a:t>26</a:t>
            </a:fld>
            <a:endParaRPr lang="en-US" altLang="zh-CN">
              <a:solidFill>
                <a:srgbClr val="000000"/>
              </a:solidFill>
              <a:latin typeface="华文细黑" pitchFamily="2" charset="-122"/>
            </a:endParaRPr>
          </a:p>
        </p:txBody>
      </p:sp>
      <p:sp>
        <p:nvSpPr>
          <p:cNvPr id="13330" name="Rectangle 29"/>
          <p:cNvSpPr>
            <a:spLocks noChangeArrowheads="1"/>
          </p:cNvSpPr>
          <p:nvPr/>
        </p:nvSpPr>
        <p:spPr bwMode="auto">
          <a:xfrm rot="2856154">
            <a:off x="2784476" y="2651125"/>
            <a:ext cx="946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p>
            <a:r>
              <a:rPr lang="zh-CN" altLang="en-US" sz="2000" dirty="0">
                <a:solidFill>
                  <a:srgbClr val="FFFFFF"/>
                </a:solidFill>
                <a:latin typeface="Arial" pitchFamily="34" charset="0"/>
                <a:ea typeface="华文细黑" pitchFamily="2" charset="-122"/>
              </a:rPr>
              <a:t>数字化</a:t>
            </a:r>
          </a:p>
        </p:txBody>
      </p:sp>
      <p:pic>
        <p:nvPicPr>
          <p:cNvPr id="4" name="Picture 9" descr="4B415ED0C2A40841815C115B5E0A3F5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3398" y="5685734"/>
            <a:ext cx="4378642" cy="84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矩形 5"/>
          <p:cNvSpPr/>
          <p:nvPr/>
        </p:nvSpPr>
        <p:spPr>
          <a:xfrm>
            <a:off x="4860032" y="188640"/>
            <a:ext cx="389080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zh-CN" altLang="en-US" sz="3600"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华文细黑"/>
                <a:ea typeface="宋体"/>
              </a:rPr>
              <a:t>低碳社区建设案例</a:t>
            </a:r>
            <a:endParaRPr lang="zh-CN" altLang="en-US" sz="360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华文细黑"/>
              <a:ea typeface="宋体"/>
            </a:endParaRPr>
          </a:p>
        </p:txBody>
      </p:sp>
      <p:sp>
        <p:nvSpPr>
          <p:cNvPr id="3" name="矩形 2"/>
          <p:cNvSpPr/>
          <p:nvPr/>
        </p:nvSpPr>
        <p:spPr>
          <a:xfrm>
            <a:off x="415612" y="908720"/>
            <a:ext cx="5128327" cy="584775"/>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pPr>
            <a:r>
              <a:rPr lang="zh-CN" altLang="en-US" sz="3200" dirty="0" smtClean="0">
                <a:ln w="50800"/>
                <a:solidFill>
                  <a:srgbClr val="C00000"/>
                </a:solidFill>
                <a:latin typeface="华文细黑"/>
                <a:ea typeface="宋体"/>
              </a:rPr>
              <a:t>上海漕河泾开发科技创新区</a:t>
            </a:r>
            <a:endParaRPr lang="zh-CN" altLang="en-US" sz="3200" dirty="0">
              <a:ln w="50800"/>
              <a:solidFill>
                <a:srgbClr val="C00000"/>
              </a:solidFill>
              <a:latin typeface="华文细黑"/>
              <a:ea typeface="宋体"/>
            </a:endParaRPr>
          </a:p>
        </p:txBody>
      </p:sp>
      <p:pic>
        <p:nvPicPr>
          <p:cNvPr id="7" name="图片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27584" y="1493495"/>
            <a:ext cx="4104456" cy="3138320"/>
          </a:xfrm>
          <a:prstGeom prst="rect">
            <a:avLst/>
          </a:prstGeom>
        </p:spPr>
      </p:pic>
      <p:sp>
        <p:nvSpPr>
          <p:cNvPr id="8" name="TextBox 7"/>
          <p:cNvSpPr txBox="1"/>
          <p:nvPr/>
        </p:nvSpPr>
        <p:spPr>
          <a:xfrm>
            <a:off x="831404" y="4762404"/>
            <a:ext cx="3528392" cy="923330"/>
          </a:xfrm>
          <a:prstGeom prst="rect">
            <a:avLst/>
          </a:prstGeom>
          <a:noFill/>
        </p:spPr>
        <p:txBody>
          <a:bodyPr wrap="square" rtlCol="0">
            <a:spAutoFit/>
          </a:bodyPr>
          <a:lstStyle/>
          <a:p>
            <a:pPr fontAlgn="auto">
              <a:spcBef>
                <a:spcPts val="0"/>
              </a:spcBef>
              <a:spcAft>
                <a:spcPts val="0"/>
              </a:spcAft>
            </a:pPr>
            <a:r>
              <a:rPr lang="zh-CN" altLang="en-US" sz="1800" b="0" dirty="0" smtClean="0">
                <a:solidFill>
                  <a:srgbClr val="000000"/>
                </a:solidFill>
                <a:latin typeface="+mn-lt"/>
                <a:ea typeface="宋体"/>
              </a:rPr>
              <a:t>区内共</a:t>
            </a:r>
            <a:r>
              <a:rPr lang="en-US" altLang="zh-CN" sz="1800" b="0" dirty="0" smtClean="0">
                <a:solidFill>
                  <a:srgbClr val="000000"/>
                </a:solidFill>
                <a:latin typeface="+mn-lt"/>
                <a:ea typeface="宋体"/>
              </a:rPr>
              <a:t>12</a:t>
            </a:r>
            <a:r>
              <a:rPr lang="zh-CN" altLang="en-US" sz="1800" b="0" dirty="0" smtClean="0">
                <a:solidFill>
                  <a:srgbClr val="000000"/>
                </a:solidFill>
                <a:latin typeface="+mn-lt"/>
                <a:ea typeface="宋体"/>
              </a:rPr>
              <a:t>栋高层办公楼宇，普天能源为此项目提供了区域能源解决方案，建设社区能源中心。</a:t>
            </a:r>
            <a:endParaRPr lang="zh-CN" altLang="en-US" sz="1800" b="0" dirty="0">
              <a:solidFill>
                <a:srgbClr val="000000"/>
              </a:solidFill>
              <a:latin typeface="+mn-lt"/>
              <a:ea typeface="宋体"/>
            </a:endParaRPr>
          </a:p>
        </p:txBody>
      </p:sp>
      <p:sp>
        <p:nvSpPr>
          <p:cNvPr id="9" name="TextBox 8"/>
          <p:cNvSpPr txBox="1"/>
          <p:nvPr/>
        </p:nvSpPr>
        <p:spPr>
          <a:xfrm>
            <a:off x="4903119" y="1493495"/>
            <a:ext cx="3960440" cy="1754326"/>
          </a:xfrm>
          <a:prstGeom prst="rect">
            <a:avLst/>
          </a:prstGeom>
          <a:noFill/>
        </p:spPr>
        <p:txBody>
          <a:bodyPr wrap="square" rtlCol="0">
            <a:spAutoFit/>
          </a:bodyPr>
          <a:lstStyle/>
          <a:p>
            <a:pPr fontAlgn="auto">
              <a:spcBef>
                <a:spcPts val="0"/>
              </a:spcBef>
              <a:spcAft>
                <a:spcPts val="0"/>
              </a:spcAft>
            </a:pPr>
            <a:r>
              <a:rPr lang="zh-CN" altLang="en-US" sz="1800" b="0" dirty="0" smtClean="0">
                <a:solidFill>
                  <a:srgbClr val="000000"/>
                </a:solidFill>
                <a:latin typeface="华文细黑"/>
                <a:ea typeface="宋体"/>
              </a:rPr>
              <a:t>办公区晚上用电量少，基于上海峰谷电价差额大，能源中心采用冰蓄冷技术，晚上制冰储能，白天融冰释放集中供冷，此方案大大减少了区域用电量，达到了节约能源、合理利用的目的。</a:t>
            </a:r>
            <a:endParaRPr lang="zh-CN" altLang="en-US" sz="1800" b="0" dirty="0">
              <a:solidFill>
                <a:srgbClr val="000000"/>
              </a:solidFill>
              <a:latin typeface="华文细黑"/>
              <a:ea typeface="宋体"/>
            </a:endParaRPr>
          </a:p>
        </p:txBody>
      </p:sp>
      <p:grpSp>
        <p:nvGrpSpPr>
          <p:cNvPr id="16" name="组合 15"/>
          <p:cNvGrpSpPr/>
          <p:nvPr/>
        </p:nvGrpSpPr>
        <p:grpSpPr>
          <a:xfrm>
            <a:off x="4478840" y="3212976"/>
            <a:ext cx="4269624" cy="3235429"/>
            <a:chOff x="4478840" y="3212976"/>
            <a:chExt cx="4269624" cy="3235429"/>
          </a:xfrm>
        </p:grpSpPr>
        <p:pic>
          <p:nvPicPr>
            <p:cNvPr id="10" name="图片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478840" y="3212976"/>
              <a:ext cx="4269624" cy="3235429"/>
            </a:xfrm>
            <a:prstGeom prst="rect">
              <a:avLst/>
            </a:prstGeom>
            <a:ln>
              <a:solidFill>
                <a:schemeClr val="accent2">
                  <a:lumMod val="60000"/>
                  <a:lumOff val="40000"/>
                </a:schemeClr>
              </a:solidFill>
              <a:prstDash val="dash"/>
            </a:ln>
          </p:spPr>
        </p:pic>
        <p:sp>
          <p:nvSpPr>
            <p:cNvPr id="11" name="TextBox 10"/>
            <p:cNvSpPr txBox="1"/>
            <p:nvPr/>
          </p:nvSpPr>
          <p:spPr>
            <a:xfrm>
              <a:off x="4793209" y="4869160"/>
              <a:ext cx="648072" cy="338554"/>
            </a:xfrm>
            <a:prstGeom prst="rect">
              <a:avLst/>
            </a:prstGeom>
            <a:solidFill>
              <a:schemeClr val="accent3"/>
            </a:solidFill>
            <a:ln>
              <a:solidFill>
                <a:schemeClr val="accent2">
                  <a:lumMod val="60000"/>
                  <a:lumOff val="40000"/>
                </a:schemeClr>
              </a:solidFill>
              <a:prstDash val="dash"/>
            </a:ln>
          </p:spPr>
          <p:txBody>
            <a:bodyPr wrap="square" rtlCol="0">
              <a:spAutoFit/>
            </a:bodyPr>
            <a:lstStyle/>
            <a:p>
              <a:pPr fontAlgn="auto">
                <a:spcBef>
                  <a:spcPts val="0"/>
                </a:spcBef>
                <a:spcAft>
                  <a:spcPts val="0"/>
                </a:spcAft>
              </a:pPr>
              <a:r>
                <a:rPr lang="zh-CN" altLang="en-US" sz="1600" dirty="0" smtClean="0">
                  <a:solidFill>
                    <a:srgbClr val="000000"/>
                  </a:solidFill>
                  <a:latin typeface="华文细黑"/>
                  <a:ea typeface="宋体"/>
                </a:rPr>
                <a:t>主机</a:t>
              </a:r>
              <a:endParaRPr lang="zh-CN" altLang="en-US" sz="1600" dirty="0">
                <a:solidFill>
                  <a:srgbClr val="000000"/>
                </a:solidFill>
                <a:latin typeface="华文细黑"/>
                <a:ea typeface="宋体"/>
              </a:endParaRPr>
            </a:p>
          </p:txBody>
        </p:sp>
        <p:sp>
          <p:nvSpPr>
            <p:cNvPr id="12" name="TextBox 11"/>
            <p:cNvSpPr txBox="1"/>
            <p:nvPr/>
          </p:nvSpPr>
          <p:spPr>
            <a:xfrm>
              <a:off x="5497528" y="4869160"/>
              <a:ext cx="1018688" cy="338554"/>
            </a:xfrm>
            <a:prstGeom prst="rect">
              <a:avLst/>
            </a:prstGeom>
            <a:solidFill>
              <a:schemeClr val="accent3"/>
            </a:solidFill>
            <a:ln>
              <a:solidFill>
                <a:schemeClr val="accent2">
                  <a:lumMod val="60000"/>
                  <a:lumOff val="40000"/>
                </a:schemeClr>
              </a:solidFill>
              <a:prstDash val="dash"/>
            </a:ln>
          </p:spPr>
          <p:txBody>
            <a:bodyPr wrap="square" rtlCol="0">
              <a:spAutoFit/>
            </a:bodyPr>
            <a:lstStyle/>
            <a:p>
              <a:pPr fontAlgn="auto">
                <a:spcBef>
                  <a:spcPts val="0"/>
                </a:spcBef>
                <a:spcAft>
                  <a:spcPts val="0"/>
                </a:spcAft>
              </a:pPr>
              <a:r>
                <a:rPr lang="zh-CN" altLang="en-US" sz="1600" dirty="0" smtClean="0">
                  <a:solidFill>
                    <a:srgbClr val="000000"/>
                  </a:solidFill>
                  <a:latin typeface="华文细黑"/>
                  <a:ea typeface="宋体"/>
                </a:rPr>
                <a:t>制冰系统</a:t>
              </a:r>
              <a:endParaRPr lang="zh-CN" altLang="en-US" sz="1600" dirty="0">
                <a:solidFill>
                  <a:srgbClr val="000000"/>
                </a:solidFill>
                <a:latin typeface="华文细黑"/>
                <a:ea typeface="宋体"/>
              </a:endParaRPr>
            </a:p>
          </p:txBody>
        </p:sp>
        <p:sp>
          <p:nvSpPr>
            <p:cNvPr id="13" name="TextBox 12"/>
            <p:cNvSpPr txBox="1"/>
            <p:nvPr/>
          </p:nvSpPr>
          <p:spPr>
            <a:xfrm>
              <a:off x="7273449" y="4684494"/>
              <a:ext cx="826943" cy="338554"/>
            </a:xfrm>
            <a:prstGeom prst="rect">
              <a:avLst/>
            </a:prstGeom>
            <a:solidFill>
              <a:schemeClr val="accent1">
                <a:lumMod val="90000"/>
              </a:schemeClr>
            </a:solidFill>
            <a:ln>
              <a:solidFill>
                <a:schemeClr val="accent2">
                  <a:lumMod val="60000"/>
                  <a:lumOff val="40000"/>
                </a:schemeClr>
              </a:solidFill>
              <a:prstDash val="dash"/>
            </a:ln>
          </p:spPr>
          <p:txBody>
            <a:bodyPr wrap="square" rtlCol="0">
              <a:spAutoFit/>
            </a:bodyPr>
            <a:lstStyle/>
            <a:p>
              <a:pPr fontAlgn="auto">
                <a:spcBef>
                  <a:spcPts val="0"/>
                </a:spcBef>
                <a:spcAft>
                  <a:spcPts val="0"/>
                </a:spcAft>
              </a:pPr>
              <a:r>
                <a:rPr lang="zh-CN" altLang="en-US" sz="1600" dirty="0" smtClean="0">
                  <a:solidFill>
                    <a:srgbClr val="000000"/>
                  </a:solidFill>
                  <a:latin typeface="华文细黑"/>
                  <a:ea typeface="宋体"/>
                </a:rPr>
                <a:t>蓄冰槽</a:t>
              </a:r>
              <a:endParaRPr lang="zh-CN" altLang="en-US" sz="1600" dirty="0">
                <a:solidFill>
                  <a:srgbClr val="000000"/>
                </a:solidFill>
                <a:latin typeface="华文细黑"/>
                <a:ea typeface="宋体"/>
              </a:endParaRPr>
            </a:p>
          </p:txBody>
        </p:sp>
        <p:sp>
          <p:nvSpPr>
            <p:cNvPr id="14" name="TextBox 13"/>
            <p:cNvSpPr txBox="1"/>
            <p:nvPr/>
          </p:nvSpPr>
          <p:spPr>
            <a:xfrm>
              <a:off x="5806240" y="3485732"/>
              <a:ext cx="807412" cy="338554"/>
            </a:xfrm>
            <a:prstGeom prst="rect">
              <a:avLst/>
            </a:prstGeom>
            <a:solidFill>
              <a:schemeClr val="accent3"/>
            </a:solidFill>
            <a:ln>
              <a:solidFill>
                <a:schemeClr val="accent2">
                  <a:lumMod val="60000"/>
                  <a:lumOff val="40000"/>
                </a:schemeClr>
              </a:solidFill>
              <a:prstDash val="dash"/>
            </a:ln>
          </p:spPr>
          <p:txBody>
            <a:bodyPr wrap="square" rtlCol="0">
              <a:spAutoFit/>
            </a:bodyPr>
            <a:lstStyle/>
            <a:p>
              <a:pPr fontAlgn="auto">
                <a:spcBef>
                  <a:spcPts val="0"/>
                </a:spcBef>
                <a:spcAft>
                  <a:spcPts val="0"/>
                </a:spcAft>
              </a:pPr>
              <a:r>
                <a:rPr lang="zh-CN" altLang="en-US" sz="1600" dirty="0" smtClean="0">
                  <a:solidFill>
                    <a:srgbClr val="000000"/>
                  </a:solidFill>
                  <a:latin typeface="华文细黑"/>
                  <a:ea typeface="宋体"/>
                </a:rPr>
                <a:t>融冰板</a:t>
              </a:r>
              <a:endParaRPr lang="zh-CN" altLang="en-US" sz="1600" dirty="0">
                <a:solidFill>
                  <a:srgbClr val="000000"/>
                </a:solidFill>
                <a:latin typeface="华文细黑"/>
                <a:ea typeface="宋体"/>
              </a:endParaRPr>
            </a:p>
          </p:txBody>
        </p:sp>
        <p:sp>
          <p:nvSpPr>
            <p:cNvPr id="15" name="TextBox 14"/>
            <p:cNvSpPr txBox="1"/>
            <p:nvPr/>
          </p:nvSpPr>
          <p:spPr>
            <a:xfrm>
              <a:off x="4508856" y="3480119"/>
              <a:ext cx="394264" cy="584775"/>
            </a:xfrm>
            <a:prstGeom prst="rect">
              <a:avLst/>
            </a:prstGeom>
            <a:solidFill>
              <a:schemeClr val="accent3"/>
            </a:solidFill>
            <a:ln>
              <a:solidFill>
                <a:schemeClr val="accent2">
                  <a:lumMod val="60000"/>
                  <a:lumOff val="40000"/>
                </a:schemeClr>
              </a:solidFill>
              <a:prstDash val="dash"/>
            </a:ln>
          </p:spPr>
          <p:txBody>
            <a:bodyPr wrap="square" rtlCol="0">
              <a:spAutoFit/>
            </a:bodyPr>
            <a:lstStyle/>
            <a:p>
              <a:pPr fontAlgn="auto">
                <a:spcBef>
                  <a:spcPts val="0"/>
                </a:spcBef>
                <a:spcAft>
                  <a:spcPts val="0"/>
                </a:spcAft>
              </a:pPr>
              <a:r>
                <a:rPr lang="zh-CN" altLang="en-US" sz="1600" dirty="0" smtClean="0">
                  <a:solidFill>
                    <a:srgbClr val="000000"/>
                  </a:solidFill>
                  <a:latin typeface="华文细黑"/>
                  <a:ea typeface="宋体"/>
                </a:rPr>
                <a:t>用户</a:t>
              </a:r>
              <a:endParaRPr lang="zh-CN" altLang="en-US" sz="1600" dirty="0">
                <a:solidFill>
                  <a:srgbClr val="000000"/>
                </a:solidFill>
                <a:latin typeface="华文细黑"/>
                <a:ea typeface="宋体"/>
              </a:endParaRPr>
            </a:p>
          </p:txBody>
        </p:sp>
      </p:grpSp>
    </p:spTree>
    <p:extLst>
      <p:ext uri="{BB962C8B-B14F-4D97-AF65-F5344CB8AC3E}">
        <p14:creationId xmlns="" xmlns:p14="http://schemas.microsoft.com/office/powerpoint/2010/main" val="336951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灯片编号占位符 1"/>
          <p:cNvSpPr>
            <a:spLocks noGrp="1"/>
          </p:cNvSpPr>
          <p:nvPr>
            <p:ph type="sldNum" sz="quarter" idx="10"/>
          </p:nvPr>
        </p:nvSpPr>
        <p:spPr>
          <a:noFill/>
        </p:spPr>
        <p:txBody>
          <a:bodyPr/>
          <a:lstStyle/>
          <a:p>
            <a:pPr fontAlgn="base">
              <a:spcBef>
                <a:spcPct val="0"/>
              </a:spcBef>
              <a:spcAft>
                <a:spcPct val="0"/>
              </a:spcAft>
            </a:pPr>
            <a:fld id="{A7759B16-5D62-4892-9825-C2BE165DD779}" type="slidenum">
              <a:rPr lang="en-US" altLang="zh-CN" sz="1400" smtClean="0"/>
              <a:pPr fontAlgn="base">
                <a:spcBef>
                  <a:spcPct val="0"/>
                </a:spcBef>
                <a:spcAft>
                  <a:spcPct val="0"/>
                </a:spcAft>
              </a:pPr>
              <a:t>27</a:t>
            </a:fld>
            <a:endParaRPr lang="en-US" altLang="zh-CN" sz="1400" smtClean="0"/>
          </a:p>
        </p:txBody>
      </p:sp>
      <p:sp>
        <p:nvSpPr>
          <p:cNvPr id="155650" name="Rectangle 29"/>
          <p:cNvSpPr>
            <a:spLocks noChangeArrowheads="1"/>
          </p:cNvSpPr>
          <p:nvPr/>
        </p:nvSpPr>
        <p:spPr bwMode="auto">
          <a:xfrm rot="2856154">
            <a:off x="2784476" y="2651125"/>
            <a:ext cx="946150" cy="396875"/>
          </a:xfrm>
          <a:prstGeom prst="rect">
            <a:avLst/>
          </a:prstGeom>
          <a:noFill/>
          <a:ln w="9525">
            <a:noFill/>
            <a:miter lim="800000"/>
            <a:headEnd/>
            <a:tailEnd/>
          </a:ln>
        </p:spPr>
        <p:txBody>
          <a:bodyPr wrap="none" lIns="91434" tIns="45717" rIns="91434" bIns="45717">
            <a:spAutoFit/>
          </a:bodyPr>
          <a:lstStyle/>
          <a:p>
            <a:r>
              <a:rPr lang="zh-CN" altLang="en-US" sz="2000">
                <a:solidFill>
                  <a:srgbClr val="FFFFFF"/>
                </a:solidFill>
                <a:latin typeface="Arial" charset="0"/>
                <a:ea typeface="华文细黑" pitchFamily="2" charset="-122"/>
              </a:rPr>
              <a:t>数字化</a:t>
            </a:r>
          </a:p>
        </p:txBody>
      </p:sp>
      <p:pic>
        <p:nvPicPr>
          <p:cNvPr id="155651" name="Picture 9" descr="4B415ED0C2A40841815C115B5E0A3F55"/>
          <p:cNvPicPr>
            <a:picLocks noChangeAspect="1" noChangeArrowheads="1"/>
          </p:cNvPicPr>
          <p:nvPr/>
        </p:nvPicPr>
        <p:blipFill>
          <a:blip r:embed="rId3" cstate="print"/>
          <a:srcRect/>
          <a:stretch>
            <a:fillRect/>
          </a:stretch>
        </p:blipFill>
        <p:spPr bwMode="auto">
          <a:xfrm>
            <a:off x="-252413" y="6100763"/>
            <a:ext cx="4378326" cy="849312"/>
          </a:xfrm>
          <a:prstGeom prst="rect">
            <a:avLst/>
          </a:prstGeom>
          <a:noFill/>
          <a:ln w="9525">
            <a:noFill/>
            <a:miter lim="800000"/>
            <a:headEnd/>
            <a:tailEnd/>
          </a:ln>
        </p:spPr>
      </p:pic>
      <p:sp>
        <p:nvSpPr>
          <p:cNvPr id="40" name="矩形 39"/>
          <p:cNvSpPr/>
          <p:nvPr/>
        </p:nvSpPr>
        <p:spPr>
          <a:xfrm>
            <a:off x="3923928" y="188640"/>
            <a:ext cx="4817344"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zh-CN" altLang="en-US" sz="3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电动公交系统建设案例</a:t>
            </a:r>
            <a:endParaRPr lang="zh-CN" altLang="en-US" sz="36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endParaRPr>
          </a:p>
        </p:txBody>
      </p:sp>
      <p:pic>
        <p:nvPicPr>
          <p:cNvPr id="155653" name="图片 42"/>
          <p:cNvPicPr>
            <a:picLocks noChangeAspect="1"/>
          </p:cNvPicPr>
          <p:nvPr/>
        </p:nvPicPr>
        <p:blipFill>
          <a:blip r:embed="rId4" cstate="print"/>
          <a:srcRect/>
          <a:stretch>
            <a:fillRect/>
          </a:stretch>
        </p:blipFill>
        <p:spPr bwMode="auto">
          <a:xfrm>
            <a:off x="7159625" y="5589588"/>
            <a:ext cx="1854200" cy="1036637"/>
          </a:xfrm>
          <a:prstGeom prst="rect">
            <a:avLst/>
          </a:prstGeom>
          <a:noFill/>
          <a:ln w="9525">
            <a:noFill/>
            <a:miter lim="800000"/>
            <a:headEnd/>
            <a:tailEnd/>
          </a:ln>
        </p:spPr>
      </p:pic>
      <p:sp>
        <p:nvSpPr>
          <p:cNvPr id="155654" name="TextBox 40"/>
          <p:cNvSpPr txBox="1">
            <a:spLocks noChangeArrowheads="1"/>
          </p:cNvSpPr>
          <p:nvPr/>
        </p:nvSpPr>
        <p:spPr bwMode="auto">
          <a:xfrm>
            <a:off x="449263" y="908050"/>
            <a:ext cx="6283325" cy="400050"/>
          </a:xfrm>
          <a:prstGeom prst="rect">
            <a:avLst/>
          </a:prstGeom>
          <a:noFill/>
          <a:ln w="9525">
            <a:noFill/>
            <a:miter lim="800000"/>
            <a:headEnd/>
            <a:tailEnd/>
          </a:ln>
        </p:spPr>
        <p:txBody>
          <a:bodyPr>
            <a:spAutoFit/>
          </a:bodyPr>
          <a:lstStyle/>
          <a:p>
            <a:r>
              <a:rPr lang="en-US" altLang="zh-CN" sz="2000" dirty="0">
                <a:solidFill>
                  <a:srgbClr val="C00000"/>
                </a:solidFill>
                <a:latin typeface="华文细黑" pitchFamily="2" charset="-122"/>
                <a:ea typeface="宋体" charset="-122"/>
              </a:rPr>
              <a:t>2011</a:t>
            </a:r>
            <a:r>
              <a:rPr lang="zh-CN" altLang="en-US" sz="2000" dirty="0">
                <a:solidFill>
                  <a:srgbClr val="C00000"/>
                </a:solidFill>
                <a:latin typeface="华文细黑" pitchFamily="2" charset="-122"/>
                <a:ea typeface="宋体" charset="-122"/>
              </a:rPr>
              <a:t>年建成深圳大运会电动公交运营</a:t>
            </a:r>
            <a:r>
              <a:rPr lang="zh-CN" altLang="en-US" sz="2000" dirty="0" smtClean="0">
                <a:solidFill>
                  <a:srgbClr val="C00000"/>
                </a:solidFill>
                <a:latin typeface="华文细黑" pitchFamily="2" charset="-122"/>
                <a:ea typeface="宋体" charset="-122"/>
              </a:rPr>
              <a:t>充换电</a:t>
            </a:r>
            <a:r>
              <a:rPr lang="zh-CN" altLang="en-US" sz="2000" dirty="0">
                <a:solidFill>
                  <a:srgbClr val="C00000"/>
                </a:solidFill>
                <a:latin typeface="华文细黑" pitchFamily="2" charset="-122"/>
                <a:ea typeface="宋体" charset="-122"/>
              </a:rPr>
              <a:t>网络系统</a:t>
            </a:r>
          </a:p>
        </p:txBody>
      </p:sp>
      <p:pic>
        <p:nvPicPr>
          <p:cNvPr id="89089" name="Picture 1" descr="I:\能源图片\图片3_副本.jpg"/>
          <p:cNvPicPr>
            <a:picLocks noChangeAspect="1" noChangeArrowheads="1"/>
          </p:cNvPicPr>
          <p:nvPr/>
        </p:nvPicPr>
        <p:blipFill>
          <a:blip r:embed="rId5" cstate="print">
            <a:extLst/>
          </a:blip>
          <a:srcRect/>
          <a:stretch>
            <a:fillRect/>
          </a:stretch>
        </p:blipFill>
        <p:spPr bwMode="auto">
          <a:xfrm>
            <a:off x="611560" y="1418363"/>
            <a:ext cx="3514546" cy="2416376"/>
          </a:xfrm>
          <a:prstGeom prst="roundRect">
            <a:avLst>
              <a:gd name="adj" fmla="val 8594"/>
            </a:avLst>
          </a:prstGeom>
          <a:solidFill>
            <a:srgbClr val="FFFFFF">
              <a:shade val="85000"/>
            </a:srgbClr>
          </a:solidFill>
          <a:ln>
            <a:solidFill>
              <a:schemeClr val="accent2">
                <a:lumMod val="60000"/>
                <a:lumOff val="40000"/>
              </a:schemeClr>
            </a:solidFill>
          </a:ln>
          <a:effectLst>
            <a:reflection blurRad="12700" stA="38000" endPos="28000" dist="5000" dir="5400000" sy="-100000" algn="bl" rotWithShape="0"/>
          </a:effectLst>
          <a:extLst/>
        </p:spPr>
      </p:pic>
      <p:pic>
        <p:nvPicPr>
          <p:cNvPr id="89090" name="Picture 2" descr="I:\能源图片\图片4_副本.jpg"/>
          <p:cNvPicPr>
            <a:picLocks noChangeAspect="1" noChangeArrowheads="1"/>
          </p:cNvPicPr>
          <p:nvPr/>
        </p:nvPicPr>
        <p:blipFill>
          <a:blip r:embed="rId6" cstate="print">
            <a:extLst/>
          </a:blip>
          <a:srcRect/>
          <a:stretch>
            <a:fillRect/>
          </a:stretch>
        </p:blipFill>
        <p:spPr bwMode="auto">
          <a:xfrm>
            <a:off x="611561" y="3893464"/>
            <a:ext cx="3514546" cy="2265293"/>
          </a:xfrm>
          <a:prstGeom prst="roundRect">
            <a:avLst>
              <a:gd name="adj" fmla="val 8594"/>
            </a:avLst>
          </a:prstGeom>
          <a:solidFill>
            <a:srgbClr val="FFFFFF">
              <a:shade val="85000"/>
            </a:srgbClr>
          </a:solidFill>
          <a:ln>
            <a:solidFill>
              <a:schemeClr val="accent2">
                <a:lumMod val="60000"/>
                <a:lumOff val="40000"/>
              </a:schemeClr>
            </a:solidFill>
          </a:ln>
          <a:effectLst>
            <a:reflection blurRad="12700" stA="38000" endPos="28000" dist="5000" dir="5400000" sy="-100000" algn="bl" rotWithShape="0"/>
          </a:effectLst>
          <a:extLst/>
        </p:spPr>
      </p:pic>
      <p:pic>
        <p:nvPicPr>
          <p:cNvPr id="155657" name="Picture 7"/>
          <p:cNvPicPr>
            <a:picLocks noChangeAspect="1" noChangeArrowheads="1"/>
          </p:cNvPicPr>
          <p:nvPr/>
        </p:nvPicPr>
        <p:blipFill>
          <a:blip r:embed="rId7" cstate="print"/>
          <a:srcRect l="1923" r="1923"/>
          <a:stretch>
            <a:fillRect/>
          </a:stretch>
        </p:blipFill>
        <p:spPr bwMode="auto">
          <a:xfrm>
            <a:off x="4549775" y="1387475"/>
            <a:ext cx="3860800" cy="3386138"/>
          </a:xfrm>
          <a:prstGeom prst="rect">
            <a:avLst/>
          </a:prstGeom>
          <a:noFill/>
          <a:ln w="9525">
            <a:noFill/>
            <a:miter lim="800000"/>
            <a:headEnd/>
            <a:tailEnd/>
          </a:ln>
        </p:spPr>
      </p:pic>
      <p:pic>
        <p:nvPicPr>
          <p:cNvPr id="155658" name="Picture 8"/>
          <p:cNvPicPr>
            <a:picLocks noChangeAspect="1" noChangeArrowheads="1"/>
          </p:cNvPicPr>
          <p:nvPr/>
        </p:nvPicPr>
        <p:blipFill>
          <a:blip r:embed="rId8" cstate="print"/>
          <a:srcRect/>
          <a:stretch>
            <a:fillRect/>
          </a:stretch>
        </p:blipFill>
        <p:spPr bwMode="auto">
          <a:xfrm>
            <a:off x="4572000" y="4618038"/>
            <a:ext cx="3816350" cy="815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5654"/>
                                        </p:tgtEl>
                                        <p:attrNameLst>
                                          <p:attrName>style.visibility</p:attrName>
                                        </p:attrNameLst>
                                      </p:cBhvr>
                                      <p:to>
                                        <p:strVal val="visible"/>
                                      </p:to>
                                    </p:set>
                                    <p:anim calcmode="lin" valueType="num">
                                      <p:cBhvr additive="base">
                                        <p:cTn id="7" dur="500" fill="hold"/>
                                        <p:tgtEl>
                                          <p:spTgt spid="155654"/>
                                        </p:tgtEl>
                                        <p:attrNameLst>
                                          <p:attrName>ppt_x</p:attrName>
                                        </p:attrNameLst>
                                      </p:cBhvr>
                                      <p:tavLst>
                                        <p:tav tm="0">
                                          <p:val>
                                            <p:strVal val="#ppt_x"/>
                                          </p:val>
                                        </p:tav>
                                        <p:tav tm="100000">
                                          <p:val>
                                            <p:strVal val="#ppt_x"/>
                                          </p:val>
                                        </p:tav>
                                      </p:tavLst>
                                    </p:anim>
                                    <p:anim calcmode="lin" valueType="num">
                                      <p:cBhvr additive="base">
                                        <p:cTn id="8" dur="500" fill="hold"/>
                                        <p:tgtEl>
                                          <p:spTgt spid="15565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9089"/>
                                        </p:tgtEl>
                                        <p:attrNameLst>
                                          <p:attrName>style.visibility</p:attrName>
                                        </p:attrNameLst>
                                      </p:cBhvr>
                                      <p:to>
                                        <p:strVal val="visible"/>
                                      </p:to>
                                    </p:set>
                                    <p:anim calcmode="lin" valueType="num">
                                      <p:cBhvr additive="base">
                                        <p:cTn id="11" dur="500" fill="hold"/>
                                        <p:tgtEl>
                                          <p:spTgt spid="89089"/>
                                        </p:tgtEl>
                                        <p:attrNameLst>
                                          <p:attrName>ppt_x</p:attrName>
                                        </p:attrNameLst>
                                      </p:cBhvr>
                                      <p:tavLst>
                                        <p:tav tm="0">
                                          <p:val>
                                            <p:strVal val="#ppt_x"/>
                                          </p:val>
                                        </p:tav>
                                        <p:tav tm="100000">
                                          <p:val>
                                            <p:strVal val="#ppt_x"/>
                                          </p:val>
                                        </p:tav>
                                      </p:tavLst>
                                    </p:anim>
                                    <p:anim calcmode="lin" valueType="num">
                                      <p:cBhvr additive="base">
                                        <p:cTn id="12" dur="500" fill="hold"/>
                                        <p:tgtEl>
                                          <p:spTgt spid="8908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9090"/>
                                        </p:tgtEl>
                                        <p:attrNameLst>
                                          <p:attrName>style.visibility</p:attrName>
                                        </p:attrNameLst>
                                      </p:cBhvr>
                                      <p:to>
                                        <p:strVal val="visible"/>
                                      </p:to>
                                    </p:set>
                                    <p:anim calcmode="lin" valueType="num">
                                      <p:cBhvr additive="base">
                                        <p:cTn id="15" dur="500" fill="hold"/>
                                        <p:tgtEl>
                                          <p:spTgt spid="89090"/>
                                        </p:tgtEl>
                                        <p:attrNameLst>
                                          <p:attrName>ppt_x</p:attrName>
                                        </p:attrNameLst>
                                      </p:cBhvr>
                                      <p:tavLst>
                                        <p:tav tm="0">
                                          <p:val>
                                            <p:strVal val="#ppt_x"/>
                                          </p:val>
                                        </p:tav>
                                        <p:tav tm="100000">
                                          <p:val>
                                            <p:strVal val="#ppt_x"/>
                                          </p:val>
                                        </p:tav>
                                      </p:tavLst>
                                    </p:anim>
                                    <p:anim calcmode="lin" valueType="num">
                                      <p:cBhvr additive="base">
                                        <p:cTn id="16" dur="500" fill="hold"/>
                                        <p:tgtEl>
                                          <p:spTgt spid="8909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55657"/>
                                        </p:tgtEl>
                                        <p:attrNameLst>
                                          <p:attrName>style.visibility</p:attrName>
                                        </p:attrNameLst>
                                      </p:cBhvr>
                                      <p:to>
                                        <p:strVal val="visible"/>
                                      </p:to>
                                    </p:set>
                                    <p:animEffect transition="in" filter="wheel(1)">
                                      <p:cBhvr>
                                        <p:cTn id="21" dur="2000"/>
                                        <p:tgtEl>
                                          <p:spTgt spid="155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灯片编号占位符 1"/>
          <p:cNvSpPr>
            <a:spLocks noGrp="1"/>
          </p:cNvSpPr>
          <p:nvPr>
            <p:ph type="sldNum" sz="quarter" idx="10"/>
          </p:nvPr>
        </p:nvSpPr>
        <p:spPr>
          <a:noFill/>
        </p:spPr>
        <p:txBody>
          <a:bodyPr/>
          <a:lstStyle/>
          <a:p>
            <a:pPr fontAlgn="base">
              <a:spcBef>
                <a:spcPct val="0"/>
              </a:spcBef>
              <a:spcAft>
                <a:spcPct val="0"/>
              </a:spcAft>
            </a:pPr>
            <a:fld id="{C2C38363-BBB5-4F8E-AA13-0113DE987F73}" type="slidenum">
              <a:rPr lang="en-US" altLang="zh-CN" sz="1400" smtClean="0"/>
              <a:pPr fontAlgn="base">
                <a:spcBef>
                  <a:spcPct val="0"/>
                </a:spcBef>
                <a:spcAft>
                  <a:spcPct val="0"/>
                </a:spcAft>
              </a:pPr>
              <a:t>28</a:t>
            </a:fld>
            <a:endParaRPr lang="en-US" altLang="zh-CN" sz="1400" smtClean="0"/>
          </a:p>
        </p:txBody>
      </p:sp>
      <p:sp>
        <p:nvSpPr>
          <p:cNvPr id="157698" name="Rectangle 29"/>
          <p:cNvSpPr>
            <a:spLocks noChangeArrowheads="1"/>
          </p:cNvSpPr>
          <p:nvPr/>
        </p:nvSpPr>
        <p:spPr bwMode="auto">
          <a:xfrm rot="2856154">
            <a:off x="2784476" y="2651125"/>
            <a:ext cx="946150" cy="396875"/>
          </a:xfrm>
          <a:prstGeom prst="rect">
            <a:avLst/>
          </a:prstGeom>
          <a:noFill/>
          <a:ln w="9525">
            <a:noFill/>
            <a:miter lim="800000"/>
            <a:headEnd/>
            <a:tailEnd/>
          </a:ln>
        </p:spPr>
        <p:txBody>
          <a:bodyPr wrap="none" lIns="91434" tIns="45717" rIns="91434" bIns="45717">
            <a:spAutoFit/>
          </a:bodyPr>
          <a:lstStyle/>
          <a:p>
            <a:r>
              <a:rPr lang="zh-CN" altLang="en-US" sz="2000">
                <a:solidFill>
                  <a:srgbClr val="FFFFFF"/>
                </a:solidFill>
                <a:latin typeface="Arial" charset="0"/>
                <a:ea typeface="华文细黑" pitchFamily="2" charset="-122"/>
              </a:rPr>
              <a:t>数字化</a:t>
            </a:r>
          </a:p>
        </p:txBody>
      </p:sp>
      <p:pic>
        <p:nvPicPr>
          <p:cNvPr id="157699" name="Picture 9" descr="4B415ED0C2A40841815C115B5E0A3F55"/>
          <p:cNvPicPr>
            <a:picLocks noChangeAspect="1" noChangeArrowheads="1"/>
          </p:cNvPicPr>
          <p:nvPr/>
        </p:nvPicPr>
        <p:blipFill>
          <a:blip r:embed="rId3" cstate="print"/>
          <a:srcRect/>
          <a:stretch>
            <a:fillRect/>
          </a:stretch>
        </p:blipFill>
        <p:spPr bwMode="auto">
          <a:xfrm>
            <a:off x="239713" y="5876925"/>
            <a:ext cx="4378325" cy="849313"/>
          </a:xfrm>
          <a:prstGeom prst="rect">
            <a:avLst/>
          </a:prstGeom>
          <a:noFill/>
          <a:ln w="9525">
            <a:noFill/>
            <a:miter lim="800000"/>
            <a:headEnd/>
            <a:tailEnd/>
          </a:ln>
        </p:spPr>
      </p:pic>
      <p:pic>
        <p:nvPicPr>
          <p:cNvPr id="157701" name="图片 7"/>
          <p:cNvPicPr>
            <a:picLocks noChangeAspect="1"/>
          </p:cNvPicPr>
          <p:nvPr/>
        </p:nvPicPr>
        <p:blipFill>
          <a:blip r:embed="rId4" cstate="print"/>
          <a:srcRect/>
          <a:stretch>
            <a:fillRect/>
          </a:stretch>
        </p:blipFill>
        <p:spPr bwMode="auto">
          <a:xfrm>
            <a:off x="7159625" y="5589588"/>
            <a:ext cx="1854200" cy="1036637"/>
          </a:xfrm>
          <a:prstGeom prst="rect">
            <a:avLst/>
          </a:prstGeom>
          <a:noFill/>
          <a:ln w="9525">
            <a:noFill/>
            <a:miter lim="800000"/>
            <a:headEnd/>
            <a:tailEnd/>
          </a:ln>
        </p:spPr>
      </p:pic>
      <p:pic>
        <p:nvPicPr>
          <p:cNvPr id="157702" name="图片 3" descr="1334118030453.jpg"/>
          <p:cNvPicPr>
            <a:picLocks noChangeAspect="1"/>
          </p:cNvPicPr>
          <p:nvPr/>
        </p:nvPicPr>
        <p:blipFill>
          <a:blip r:embed="rId5" cstate="print"/>
          <a:srcRect/>
          <a:stretch>
            <a:fillRect/>
          </a:stretch>
        </p:blipFill>
        <p:spPr bwMode="auto">
          <a:xfrm>
            <a:off x="5219700" y="2205038"/>
            <a:ext cx="3384550" cy="2514600"/>
          </a:xfrm>
          <a:prstGeom prst="rect">
            <a:avLst/>
          </a:prstGeom>
          <a:noFill/>
          <a:ln w="9525">
            <a:noFill/>
            <a:miter lim="800000"/>
            <a:headEnd/>
            <a:tailEnd/>
          </a:ln>
        </p:spPr>
      </p:pic>
      <p:sp>
        <p:nvSpPr>
          <p:cNvPr id="11" name="内容占位符 2"/>
          <p:cNvSpPr txBox="1">
            <a:spLocks/>
          </p:cNvSpPr>
          <p:nvPr/>
        </p:nvSpPr>
        <p:spPr>
          <a:xfrm>
            <a:off x="539750" y="928688"/>
            <a:ext cx="8158163" cy="1131887"/>
          </a:xfrm>
          <a:prstGeom prst="rect">
            <a:avLst/>
          </a:prstGeom>
          <a:ln>
            <a:solidFill>
              <a:schemeClr val="accent2">
                <a:lumMod val="60000"/>
                <a:lumOff val="40000"/>
              </a:schemeClr>
            </a:solidFill>
            <a:prstDash val="dash"/>
          </a:ln>
        </p:spPr>
        <p:txBody>
          <a:bodyPr/>
          <a:lstStyle>
            <a:lvl1pPr marL="342900" indent="-342900" algn="l" rtl="0" eaLnBrk="0" fontAlgn="base" hangingPunct="0">
              <a:spcBef>
                <a:spcPct val="20000"/>
              </a:spcBef>
              <a:spcAft>
                <a:spcPct val="0"/>
              </a:spcAft>
              <a:buChar char="•"/>
              <a:defRPr sz="2400">
                <a:solidFill>
                  <a:srgbClr val="003399"/>
                </a:solidFill>
                <a:latin typeface="+mn-lt"/>
                <a:ea typeface="+mn-ea"/>
                <a:cs typeface="+mn-cs"/>
              </a:defRPr>
            </a:lvl1pPr>
            <a:lvl2pPr marL="742950" indent="-285750" algn="l" rtl="0" eaLnBrk="0" fontAlgn="base" hangingPunct="0">
              <a:spcBef>
                <a:spcPct val="20000"/>
              </a:spcBef>
              <a:spcAft>
                <a:spcPct val="0"/>
              </a:spcAft>
              <a:buChar char="–"/>
              <a:defRPr sz="2000">
                <a:solidFill>
                  <a:srgbClr val="003399"/>
                </a:solidFill>
                <a:latin typeface="+mn-lt"/>
                <a:ea typeface="+mn-ea"/>
                <a:cs typeface="+mn-cs"/>
              </a:defRPr>
            </a:lvl2pPr>
            <a:lvl3pPr marL="1143000" indent="-228600" algn="l" rtl="0" eaLnBrk="0" fontAlgn="base" hangingPunct="0">
              <a:spcBef>
                <a:spcPct val="20000"/>
              </a:spcBef>
              <a:spcAft>
                <a:spcPct val="0"/>
              </a:spcAft>
              <a:buChar char="•"/>
              <a:defRPr sz="2000">
                <a:solidFill>
                  <a:srgbClr val="003399"/>
                </a:solidFill>
                <a:latin typeface="+mn-lt"/>
                <a:ea typeface="+mn-ea"/>
                <a:cs typeface="+mn-cs"/>
              </a:defRPr>
            </a:lvl3pPr>
            <a:lvl4pPr marL="1600200" indent="-228600" algn="l" rtl="0" eaLnBrk="0" fontAlgn="base" hangingPunct="0">
              <a:spcBef>
                <a:spcPct val="20000"/>
              </a:spcBef>
              <a:spcAft>
                <a:spcPct val="0"/>
              </a:spcAft>
              <a:buChar char="–"/>
              <a:defRPr sz="2000">
                <a:solidFill>
                  <a:srgbClr val="003399"/>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Arial" charset="0"/>
                <a:ea typeface="+mn-ea"/>
              </a:defRPr>
            </a:lvl5pPr>
            <a:lvl6pPr marL="2514600" indent="-228600" algn="l" rtl="0" fontAlgn="base">
              <a:spcBef>
                <a:spcPct val="20000"/>
              </a:spcBef>
              <a:spcAft>
                <a:spcPct val="0"/>
              </a:spcAft>
              <a:buChar char="»"/>
              <a:defRPr sz="2000">
                <a:solidFill>
                  <a:schemeClr val="tx1"/>
                </a:solidFill>
                <a:latin typeface="Arial" charset="0"/>
                <a:ea typeface="+mn-ea"/>
              </a:defRPr>
            </a:lvl6pPr>
            <a:lvl7pPr marL="2971800" indent="-228600" algn="l" rtl="0" fontAlgn="base">
              <a:spcBef>
                <a:spcPct val="20000"/>
              </a:spcBef>
              <a:spcAft>
                <a:spcPct val="0"/>
              </a:spcAft>
              <a:buChar char="»"/>
              <a:defRPr sz="2000">
                <a:solidFill>
                  <a:schemeClr val="tx1"/>
                </a:solidFill>
                <a:latin typeface="Arial" charset="0"/>
                <a:ea typeface="+mn-ea"/>
              </a:defRPr>
            </a:lvl7pPr>
            <a:lvl8pPr marL="3429000" indent="-228600" algn="l" rtl="0" fontAlgn="base">
              <a:spcBef>
                <a:spcPct val="20000"/>
              </a:spcBef>
              <a:spcAft>
                <a:spcPct val="0"/>
              </a:spcAft>
              <a:buChar char="»"/>
              <a:defRPr sz="2000">
                <a:solidFill>
                  <a:schemeClr val="tx1"/>
                </a:solidFill>
                <a:latin typeface="Arial" charset="0"/>
                <a:ea typeface="+mn-ea"/>
              </a:defRPr>
            </a:lvl8pPr>
            <a:lvl9pPr marL="3886200" indent="-228600" algn="l" rtl="0" fontAlgn="base">
              <a:spcBef>
                <a:spcPct val="20000"/>
              </a:spcBef>
              <a:spcAft>
                <a:spcPct val="0"/>
              </a:spcAft>
              <a:buChar char="»"/>
              <a:defRPr sz="2000">
                <a:solidFill>
                  <a:schemeClr val="tx1"/>
                </a:solidFill>
                <a:latin typeface="Arial" charset="0"/>
                <a:ea typeface="+mn-ea"/>
              </a:defRPr>
            </a:lvl9pPr>
          </a:lstStyle>
          <a:p>
            <a:pPr marL="0" indent="0">
              <a:buFontTx/>
              <a:buNone/>
              <a:defRPr/>
            </a:pPr>
            <a:r>
              <a:rPr lang="en-US" altLang="zh-CN" sz="2000" dirty="0">
                <a:solidFill>
                  <a:srgbClr val="C00000"/>
                </a:solidFill>
                <a:latin typeface="仿宋" pitchFamily="49" charset="-122"/>
                <a:ea typeface="仿宋" pitchFamily="49" charset="-122"/>
              </a:rPr>
              <a:t>2012</a:t>
            </a:r>
            <a:r>
              <a:rPr lang="zh-CN" altLang="en-US" sz="2000" dirty="0">
                <a:solidFill>
                  <a:srgbClr val="C00000"/>
                </a:solidFill>
                <a:latin typeface="仿宋" pitchFamily="49" charset="-122"/>
                <a:ea typeface="仿宋" pitchFamily="49" charset="-122"/>
              </a:rPr>
              <a:t>年同上海交通大学签订新能源全面合作战略合作协议</a:t>
            </a:r>
            <a:r>
              <a:rPr lang="zh-CN" altLang="en-US" sz="2000" dirty="0" smtClean="0">
                <a:solidFill>
                  <a:srgbClr val="C00000"/>
                </a:solidFill>
                <a:latin typeface="仿宋" pitchFamily="49" charset="-122"/>
                <a:ea typeface="仿宋" pitchFamily="49" charset="-122"/>
              </a:rPr>
              <a:t>，已</a:t>
            </a:r>
            <a:r>
              <a:rPr lang="zh-CN" altLang="en-US" sz="2000" dirty="0">
                <a:solidFill>
                  <a:srgbClr val="C00000"/>
                </a:solidFill>
                <a:latin typeface="仿宋" pitchFamily="49" charset="-122"/>
                <a:ea typeface="仿宋" pitchFamily="49" charset="-122"/>
              </a:rPr>
              <a:t>为交通大学</a:t>
            </a:r>
            <a:r>
              <a:rPr lang="en-US" altLang="zh-CN" sz="2000" dirty="0" smtClean="0">
                <a:solidFill>
                  <a:srgbClr val="C00000"/>
                </a:solidFill>
                <a:latin typeface="仿宋" pitchFamily="49" charset="-122"/>
                <a:ea typeface="仿宋" pitchFamily="49" charset="-122"/>
              </a:rPr>
              <a:t>5</a:t>
            </a:r>
            <a:r>
              <a:rPr lang="zh-CN" altLang="en-US" sz="2000" dirty="0" smtClean="0">
                <a:solidFill>
                  <a:srgbClr val="C00000"/>
                </a:solidFill>
                <a:latin typeface="仿宋" pitchFamily="49" charset="-122"/>
                <a:ea typeface="仿宋" pitchFamily="49" charset="-122"/>
              </a:rPr>
              <a:t>个校</a:t>
            </a:r>
            <a:r>
              <a:rPr lang="zh-CN" altLang="en-US" sz="2000" dirty="0">
                <a:solidFill>
                  <a:srgbClr val="C00000"/>
                </a:solidFill>
                <a:latin typeface="仿宋" pitchFamily="49" charset="-122"/>
                <a:ea typeface="仿宋" pitchFamily="49" charset="-122"/>
              </a:rPr>
              <a:t>区的</a:t>
            </a:r>
            <a:r>
              <a:rPr lang="zh-CN" altLang="en-US" sz="2000" dirty="0" smtClean="0">
                <a:solidFill>
                  <a:srgbClr val="C00000"/>
                </a:solidFill>
                <a:latin typeface="仿宋" pitchFamily="49" charset="-122"/>
                <a:ea typeface="仿宋" pitchFamily="49" charset="-122"/>
              </a:rPr>
              <a:t>“绿色校园网” 建立新能源汽车基本</a:t>
            </a:r>
            <a:r>
              <a:rPr lang="zh-CN" altLang="en-US" sz="2000" dirty="0">
                <a:solidFill>
                  <a:srgbClr val="C00000"/>
                </a:solidFill>
                <a:latin typeface="仿宋" pitchFamily="49" charset="-122"/>
                <a:ea typeface="仿宋" pitchFamily="49" charset="-122"/>
              </a:rPr>
              <a:t>服务网络构架，并为其交大教职工纯电动车辆提供充电运营服务保障。</a:t>
            </a:r>
          </a:p>
        </p:txBody>
      </p:sp>
      <p:pic>
        <p:nvPicPr>
          <p:cNvPr id="12" name="Picture 6" descr="C:\Users\user\Desktop\行政楼 (2).JPG"/>
          <p:cNvPicPr>
            <a:picLocks noChangeAspect="1" noChangeArrowheads="1"/>
          </p:cNvPicPr>
          <p:nvPr/>
        </p:nvPicPr>
        <p:blipFill>
          <a:blip r:embed="rId6" cstate="print"/>
          <a:srcRect/>
          <a:stretch>
            <a:fillRect/>
          </a:stretch>
        </p:blipFill>
        <p:spPr bwMode="auto">
          <a:xfrm>
            <a:off x="468313" y="2220913"/>
            <a:ext cx="4303712" cy="3046412"/>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468313" y="5267325"/>
            <a:ext cx="4303712" cy="368300"/>
          </a:xfrm>
          <a:prstGeom prst="rect">
            <a:avLst/>
          </a:prstGeom>
          <a:solidFill>
            <a:srgbClr val="800000"/>
          </a:solidFill>
        </p:spPr>
        <p:txBody>
          <a:bodyPr>
            <a:spAutoFit/>
          </a:bodyPr>
          <a:lstStyle/>
          <a:p>
            <a:pPr fontAlgn="auto">
              <a:spcBef>
                <a:spcPts val="0"/>
              </a:spcBef>
              <a:spcAft>
                <a:spcPts val="0"/>
              </a:spcAft>
              <a:defRPr/>
            </a:pPr>
            <a:r>
              <a:rPr lang="zh-CN" altLang="en-US" sz="1800" b="0" dirty="0">
                <a:solidFill>
                  <a:schemeClr val="accent3"/>
                </a:solidFill>
                <a:latin typeface="+mn-lt"/>
                <a:ea typeface="+mn-ea"/>
              </a:rPr>
              <a:t>上海交大闵行校区电动汽车充电桩</a:t>
            </a:r>
          </a:p>
        </p:txBody>
      </p:sp>
      <p:sp>
        <p:nvSpPr>
          <p:cNvPr id="13" name="TextBox 4"/>
          <p:cNvSpPr txBox="1">
            <a:spLocks noChangeArrowheads="1"/>
          </p:cNvSpPr>
          <p:nvPr/>
        </p:nvSpPr>
        <p:spPr bwMode="auto">
          <a:xfrm>
            <a:off x="5219700" y="4719638"/>
            <a:ext cx="3400425" cy="646112"/>
          </a:xfrm>
          <a:prstGeom prst="rect">
            <a:avLst/>
          </a:prstGeom>
          <a:solidFill>
            <a:srgbClr val="800000"/>
          </a:solidFill>
        </p:spPr>
        <p:txBody>
          <a:bodyPr>
            <a:spAutoFit/>
          </a:bodyPr>
          <a:lstStyle>
            <a:defPPr>
              <a:defRPr lang="zh-CN"/>
            </a:defPPr>
          </a:lstStyle>
          <a:p>
            <a:pPr fontAlgn="auto">
              <a:spcBef>
                <a:spcPts val="0"/>
              </a:spcBef>
              <a:spcAft>
                <a:spcPts val="0"/>
              </a:spcAft>
              <a:defRPr/>
            </a:pPr>
            <a:r>
              <a:rPr lang="zh-CN" altLang="en-US" sz="1800" b="0" dirty="0">
                <a:solidFill>
                  <a:schemeClr val="tx1"/>
                </a:solidFill>
                <a:latin typeface="+mn-lt"/>
                <a:ea typeface="+mn-ea"/>
              </a:rPr>
              <a:t>      </a:t>
            </a:r>
            <a:r>
              <a:rPr lang="zh-CN" altLang="en-US" sz="1800" b="0" dirty="0">
                <a:solidFill>
                  <a:schemeClr val="accent3"/>
                </a:solidFill>
                <a:latin typeface="+mn-lt"/>
                <a:ea typeface="+mn-ea"/>
              </a:rPr>
              <a:t>上海市部委领导、闵行区</a:t>
            </a:r>
            <a:endParaRPr lang="en-US" altLang="zh-CN" sz="1800" b="0" dirty="0">
              <a:solidFill>
                <a:schemeClr val="accent3"/>
              </a:solidFill>
              <a:latin typeface="+mn-lt"/>
              <a:ea typeface="+mn-ea"/>
            </a:endParaRPr>
          </a:p>
          <a:p>
            <a:pPr fontAlgn="auto">
              <a:spcBef>
                <a:spcPts val="0"/>
              </a:spcBef>
              <a:spcAft>
                <a:spcPts val="0"/>
              </a:spcAft>
              <a:defRPr/>
            </a:pPr>
            <a:r>
              <a:rPr lang="zh-CN" altLang="en-US" sz="1800" b="0" dirty="0">
                <a:solidFill>
                  <a:schemeClr val="accent3"/>
                </a:solidFill>
                <a:latin typeface="+mn-lt"/>
                <a:ea typeface="+mn-ea"/>
              </a:rPr>
              <a:t>       领导参观交大充电项目</a:t>
            </a:r>
          </a:p>
        </p:txBody>
      </p:sp>
      <p:sp>
        <p:nvSpPr>
          <p:cNvPr id="14" name="矩形 13"/>
          <p:cNvSpPr/>
          <p:nvPr/>
        </p:nvSpPr>
        <p:spPr>
          <a:xfrm>
            <a:off x="3923928" y="188640"/>
            <a:ext cx="4817344"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zh-CN" altLang="en-US" sz="3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电动公交系统建设案例</a:t>
            </a:r>
            <a:endParaRPr lang="zh-CN" altLang="en-US" sz="36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57702"/>
                                        </p:tgtEl>
                                        <p:attrNameLst>
                                          <p:attrName>style.visibility</p:attrName>
                                        </p:attrNameLst>
                                      </p:cBhvr>
                                      <p:to>
                                        <p:strVal val="visible"/>
                                      </p:to>
                                    </p:set>
                                    <p:animEffect transition="in" filter="wheel(1)">
                                      <p:cBhvr>
                                        <p:cTn id="19" dur="2000"/>
                                        <p:tgtEl>
                                          <p:spTgt spid="157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灯片编号占位符 1"/>
          <p:cNvSpPr>
            <a:spLocks noGrp="1"/>
          </p:cNvSpPr>
          <p:nvPr>
            <p:ph type="sldNum" sz="quarter" idx="10"/>
          </p:nvPr>
        </p:nvSpPr>
        <p:spPr>
          <a:noFill/>
        </p:spPr>
        <p:txBody>
          <a:bodyPr/>
          <a:lstStyle/>
          <a:p>
            <a:pPr fontAlgn="base">
              <a:spcBef>
                <a:spcPct val="0"/>
              </a:spcBef>
              <a:spcAft>
                <a:spcPct val="0"/>
              </a:spcAft>
            </a:pPr>
            <a:fld id="{C83A1B0E-FA26-4FC0-874F-1905FF3DA7CF}" type="slidenum">
              <a:rPr lang="en-US" altLang="zh-CN" sz="1400" smtClean="0"/>
              <a:pPr fontAlgn="base">
                <a:spcBef>
                  <a:spcPct val="0"/>
                </a:spcBef>
                <a:spcAft>
                  <a:spcPct val="0"/>
                </a:spcAft>
              </a:pPr>
              <a:t>29</a:t>
            </a:fld>
            <a:endParaRPr lang="en-US" altLang="zh-CN" sz="1400" smtClean="0"/>
          </a:p>
        </p:txBody>
      </p:sp>
      <p:sp>
        <p:nvSpPr>
          <p:cNvPr id="5" name="矩形 4"/>
          <p:cNvSpPr/>
          <p:nvPr/>
        </p:nvSpPr>
        <p:spPr>
          <a:xfrm>
            <a:off x="3380234" y="116632"/>
            <a:ext cx="5743880"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zh-CN" altLang="en-US" sz="360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华文细黑"/>
                <a:ea typeface="宋体"/>
              </a:rPr>
              <a:t>第三次工业革命的五大支柱</a:t>
            </a:r>
          </a:p>
        </p:txBody>
      </p:sp>
      <p:sp>
        <p:nvSpPr>
          <p:cNvPr id="137218" name="Rectangle 29"/>
          <p:cNvSpPr>
            <a:spLocks noChangeArrowheads="1"/>
          </p:cNvSpPr>
          <p:nvPr/>
        </p:nvSpPr>
        <p:spPr bwMode="auto">
          <a:xfrm rot="2856154">
            <a:off x="2928418" y="2291085"/>
            <a:ext cx="946150" cy="396875"/>
          </a:xfrm>
          <a:prstGeom prst="rect">
            <a:avLst/>
          </a:prstGeom>
          <a:noFill/>
          <a:ln w="9525">
            <a:noFill/>
            <a:miter lim="800000"/>
            <a:headEnd/>
            <a:tailEnd/>
          </a:ln>
        </p:spPr>
        <p:txBody>
          <a:bodyPr wrap="none" lIns="91434" tIns="45717" rIns="91434" bIns="45717">
            <a:spAutoFit/>
          </a:bodyPr>
          <a:lstStyle/>
          <a:p>
            <a:r>
              <a:rPr lang="zh-CN" altLang="en-US" sz="2000">
                <a:solidFill>
                  <a:srgbClr val="FFFFFF"/>
                </a:solidFill>
                <a:latin typeface="Arial" charset="0"/>
                <a:ea typeface="华文细黑" pitchFamily="2" charset="-122"/>
              </a:rPr>
              <a:t>数字化</a:t>
            </a:r>
          </a:p>
        </p:txBody>
      </p:sp>
      <p:sp>
        <p:nvSpPr>
          <p:cNvPr id="7" name="AutoShape 7"/>
          <p:cNvSpPr>
            <a:spLocks/>
          </p:cNvSpPr>
          <p:nvPr/>
        </p:nvSpPr>
        <p:spPr bwMode="auto">
          <a:xfrm rot="10800000">
            <a:off x="899592" y="3494410"/>
            <a:ext cx="7488238" cy="831850"/>
          </a:xfrm>
          <a:custGeom>
            <a:avLst/>
            <a:gdLst>
              <a:gd name="T0" fmla="*/ 0 w 21600"/>
              <a:gd name="T1" fmla="*/ 0 h 21600"/>
              <a:gd name="T2" fmla="*/ 2423 w 21600"/>
              <a:gd name="T3" fmla="*/ 21600 h 21600"/>
              <a:gd name="T4" fmla="*/ 19177 w 21600"/>
              <a:gd name="T5" fmla="*/ 21600 h 21600"/>
              <a:gd name="T6" fmla="*/ 21600 w 21600"/>
              <a:gd name="T7" fmla="*/ 0 h 21600"/>
              <a:gd name="T8" fmla="*/ 0 w 21600"/>
              <a:gd name="T9" fmla="*/ 0 h 21600"/>
              <a:gd name="T10" fmla="*/ 3012 w 21600"/>
              <a:gd name="T11" fmla="*/ 3012 h 21600"/>
              <a:gd name="T12" fmla="*/ 18588 w 21600"/>
              <a:gd name="T13" fmla="*/ 18588 h 21600"/>
            </a:gdLst>
            <a:ahLst/>
            <a:cxnLst>
              <a:cxn ang="0">
                <a:pos x="T0" y="T1"/>
              </a:cxn>
              <a:cxn ang="0">
                <a:pos x="T2" y="T3"/>
              </a:cxn>
              <a:cxn ang="0">
                <a:pos x="T4" y="T5"/>
              </a:cxn>
              <a:cxn ang="0">
                <a:pos x="T6" y="T7"/>
              </a:cxn>
              <a:cxn ang="0">
                <a:pos x="T8" y="T9"/>
              </a:cxn>
            </a:cxnLst>
            <a:rect l="T10" t="T11" r="T12" b="T13"/>
            <a:pathLst>
              <a:path w="21600" h="21600">
                <a:moveTo>
                  <a:pt x="0" y="0"/>
                </a:moveTo>
                <a:lnTo>
                  <a:pt x="2423" y="21600"/>
                </a:lnTo>
                <a:lnTo>
                  <a:pt x="19177" y="21600"/>
                </a:lnTo>
                <a:lnTo>
                  <a:pt x="21600" y="0"/>
                </a:lnTo>
                <a:lnTo>
                  <a:pt x="0" y="0"/>
                </a:lnTo>
                <a:close/>
              </a:path>
            </a:pathLst>
          </a:custGeom>
          <a:gradFill rotWithShape="1">
            <a:gsLst>
              <a:gs pos="0">
                <a:srgbClr val="B3B3B3"/>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auto">
              <a:spcBef>
                <a:spcPts val="0"/>
              </a:spcBef>
              <a:spcAft>
                <a:spcPts val="0"/>
              </a:spcAft>
            </a:pPr>
            <a:endParaRPr lang="zh-CN" altLang="en-US" sz="1800" b="0" kern="0" smtClean="0">
              <a:solidFill>
                <a:sysClr val="windowText" lastClr="000000"/>
              </a:solidFill>
            </a:endParaRPr>
          </a:p>
        </p:txBody>
      </p:sp>
      <p:sp>
        <p:nvSpPr>
          <p:cNvPr id="9" name="Oval 9"/>
          <p:cNvSpPr>
            <a:spLocks noChangeArrowheads="1"/>
          </p:cNvSpPr>
          <p:nvPr/>
        </p:nvSpPr>
        <p:spPr bwMode="auto">
          <a:xfrm>
            <a:off x="1360457" y="3580799"/>
            <a:ext cx="1327150" cy="465138"/>
          </a:xfrm>
          <a:prstGeom prst="ellipse">
            <a:avLst/>
          </a:prstGeom>
          <a:gradFill rotWithShape="1">
            <a:gsLst>
              <a:gs pos="0">
                <a:srgbClr val="000000"/>
              </a:gs>
              <a:gs pos="100000">
                <a:srgbClr val="6C6C6C">
                  <a:alpha val="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auto">
              <a:spcBef>
                <a:spcPts val="0"/>
              </a:spcBef>
              <a:spcAft>
                <a:spcPts val="0"/>
              </a:spcAft>
            </a:pPr>
            <a:endParaRPr lang="ko-KR" altLang="en-US" sz="1800" b="0" kern="0" smtClean="0">
              <a:solidFill>
                <a:sysClr val="windowText" lastClr="000000"/>
              </a:solidFill>
            </a:endParaRPr>
          </a:p>
        </p:txBody>
      </p:sp>
      <p:sp>
        <p:nvSpPr>
          <p:cNvPr id="10" name="Oval 10"/>
          <p:cNvSpPr>
            <a:spLocks noChangeArrowheads="1"/>
          </p:cNvSpPr>
          <p:nvPr/>
        </p:nvSpPr>
        <p:spPr bwMode="auto">
          <a:xfrm>
            <a:off x="2539867" y="3777417"/>
            <a:ext cx="1327150" cy="465137"/>
          </a:xfrm>
          <a:prstGeom prst="ellipse">
            <a:avLst/>
          </a:prstGeom>
          <a:gradFill rotWithShape="1">
            <a:gsLst>
              <a:gs pos="0">
                <a:srgbClr val="000000"/>
              </a:gs>
              <a:gs pos="100000">
                <a:srgbClr val="6C6C6C">
                  <a:alpha val="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auto">
              <a:spcBef>
                <a:spcPts val="0"/>
              </a:spcBef>
              <a:spcAft>
                <a:spcPts val="0"/>
              </a:spcAft>
            </a:pPr>
            <a:endParaRPr lang="ko-KR" altLang="en-US" sz="1800" b="0" kern="0" smtClean="0">
              <a:solidFill>
                <a:sysClr val="windowText" lastClr="000000"/>
              </a:solidFill>
            </a:endParaRPr>
          </a:p>
        </p:txBody>
      </p:sp>
      <p:sp>
        <p:nvSpPr>
          <p:cNvPr id="11" name="AutoShape 11"/>
          <p:cNvSpPr>
            <a:spLocks noChangeArrowheads="1"/>
          </p:cNvSpPr>
          <p:nvPr/>
        </p:nvSpPr>
        <p:spPr bwMode="auto">
          <a:xfrm>
            <a:off x="1627157" y="1268760"/>
            <a:ext cx="793750" cy="2641575"/>
          </a:xfrm>
          <a:prstGeom prst="can">
            <a:avLst>
              <a:gd name="adj" fmla="val 19872"/>
            </a:avLst>
          </a:prstGeom>
          <a:gradFill rotWithShape="0">
            <a:gsLst>
              <a:gs pos="0">
                <a:srgbClr val="8FC100"/>
              </a:gs>
              <a:gs pos="50000">
                <a:srgbClr val="698E00"/>
              </a:gs>
              <a:gs pos="100000">
                <a:srgbClr val="8FC1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auto">
              <a:spcBef>
                <a:spcPts val="0"/>
              </a:spcBef>
              <a:spcAft>
                <a:spcPts val="0"/>
              </a:spcAft>
            </a:pPr>
            <a:endParaRPr lang="ko-KR" altLang="en-US" sz="1800" b="0" kern="0" smtClean="0">
              <a:solidFill>
                <a:sysClr val="windowText" lastClr="000000"/>
              </a:solidFill>
            </a:endParaRPr>
          </a:p>
        </p:txBody>
      </p:sp>
      <p:sp>
        <p:nvSpPr>
          <p:cNvPr id="16" name="Oval 16"/>
          <p:cNvSpPr>
            <a:spLocks noChangeArrowheads="1"/>
          </p:cNvSpPr>
          <p:nvPr/>
        </p:nvSpPr>
        <p:spPr bwMode="auto">
          <a:xfrm>
            <a:off x="3867017" y="3692848"/>
            <a:ext cx="1327150" cy="465137"/>
          </a:xfrm>
          <a:prstGeom prst="ellipse">
            <a:avLst/>
          </a:prstGeom>
          <a:gradFill rotWithShape="1">
            <a:gsLst>
              <a:gs pos="0">
                <a:srgbClr val="000000"/>
              </a:gs>
              <a:gs pos="100000">
                <a:srgbClr val="6C6C6C">
                  <a:alpha val="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auto">
              <a:spcBef>
                <a:spcPts val="0"/>
              </a:spcBef>
              <a:spcAft>
                <a:spcPts val="0"/>
              </a:spcAft>
            </a:pPr>
            <a:endParaRPr lang="ko-KR" altLang="en-US" sz="1800" b="0" kern="0" smtClean="0">
              <a:solidFill>
                <a:sysClr val="windowText" lastClr="000000"/>
              </a:solidFill>
            </a:endParaRPr>
          </a:p>
        </p:txBody>
      </p:sp>
      <p:sp>
        <p:nvSpPr>
          <p:cNvPr id="17" name="AutoShape 17"/>
          <p:cNvSpPr>
            <a:spLocks noChangeArrowheads="1"/>
          </p:cNvSpPr>
          <p:nvPr/>
        </p:nvSpPr>
        <p:spPr bwMode="auto">
          <a:xfrm>
            <a:off x="4277792" y="1545940"/>
            <a:ext cx="793750" cy="2444749"/>
          </a:xfrm>
          <a:prstGeom prst="can">
            <a:avLst>
              <a:gd name="adj" fmla="val 20611"/>
            </a:avLst>
          </a:prstGeom>
          <a:gradFill rotWithShape="0">
            <a:gsLst>
              <a:gs pos="0">
                <a:srgbClr val="8FC100"/>
              </a:gs>
              <a:gs pos="50000">
                <a:srgbClr val="698E00"/>
              </a:gs>
              <a:gs pos="100000">
                <a:srgbClr val="8FC1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auto">
              <a:spcBef>
                <a:spcPts val="0"/>
              </a:spcBef>
              <a:spcAft>
                <a:spcPts val="0"/>
              </a:spcAft>
            </a:pPr>
            <a:endParaRPr lang="ko-KR" altLang="en-US" sz="1800" b="0" kern="0" smtClean="0">
              <a:solidFill>
                <a:sysClr val="windowText" lastClr="000000"/>
              </a:solidFill>
            </a:endParaRPr>
          </a:p>
        </p:txBody>
      </p:sp>
      <p:sp>
        <p:nvSpPr>
          <p:cNvPr id="19" name="AutoShape 19"/>
          <p:cNvSpPr>
            <a:spLocks noChangeArrowheads="1"/>
          </p:cNvSpPr>
          <p:nvPr/>
        </p:nvSpPr>
        <p:spPr bwMode="auto">
          <a:xfrm>
            <a:off x="2935969" y="1801739"/>
            <a:ext cx="795337" cy="2409050"/>
          </a:xfrm>
          <a:prstGeom prst="can">
            <a:avLst>
              <a:gd name="adj" fmla="val 26806"/>
            </a:avLst>
          </a:prstGeom>
          <a:gradFill rotWithShape="0">
            <a:gsLst>
              <a:gs pos="0">
                <a:srgbClr val="8075B0"/>
              </a:gs>
              <a:gs pos="50000">
                <a:srgbClr val="584D85"/>
              </a:gs>
              <a:gs pos="100000">
                <a:srgbClr val="8075B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auto">
              <a:spcBef>
                <a:spcPts val="0"/>
              </a:spcBef>
              <a:spcAft>
                <a:spcPts val="0"/>
              </a:spcAft>
            </a:pPr>
            <a:endParaRPr lang="ko-KR" altLang="en-US" sz="1800" b="0" kern="0" smtClean="0">
              <a:solidFill>
                <a:sysClr val="windowText" lastClr="000000"/>
              </a:solidFill>
            </a:endParaRPr>
          </a:p>
        </p:txBody>
      </p:sp>
      <p:sp>
        <p:nvSpPr>
          <p:cNvPr id="22" name="Oval 22"/>
          <p:cNvSpPr>
            <a:spLocks noChangeArrowheads="1"/>
          </p:cNvSpPr>
          <p:nvPr/>
        </p:nvSpPr>
        <p:spPr bwMode="auto">
          <a:xfrm>
            <a:off x="5071542" y="3809703"/>
            <a:ext cx="1327150" cy="465137"/>
          </a:xfrm>
          <a:prstGeom prst="ellipse">
            <a:avLst/>
          </a:prstGeom>
          <a:gradFill rotWithShape="1">
            <a:gsLst>
              <a:gs pos="0">
                <a:srgbClr val="000000"/>
              </a:gs>
              <a:gs pos="100000">
                <a:srgbClr val="6C6C6C">
                  <a:alpha val="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auto">
              <a:spcBef>
                <a:spcPts val="0"/>
              </a:spcBef>
              <a:spcAft>
                <a:spcPts val="0"/>
              </a:spcAft>
            </a:pPr>
            <a:endParaRPr lang="ko-KR" altLang="en-US" sz="1800" b="0" kern="0" smtClean="0">
              <a:solidFill>
                <a:sysClr val="windowText" lastClr="000000"/>
              </a:solidFill>
            </a:endParaRPr>
          </a:p>
        </p:txBody>
      </p:sp>
      <p:sp>
        <p:nvSpPr>
          <p:cNvPr id="25" name="AutoShape 25"/>
          <p:cNvSpPr>
            <a:spLocks noChangeArrowheads="1"/>
          </p:cNvSpPr>
          <p:nvPr/>
        </p:nvSpPr>
        <p:spPr bwMode="auto">
          <a:xfrm>
            <a:off x="5529638" y="1801739"/>
            <a:ext cx="795338" cy="2392362"/>
          </a:xfrm>
          <a:prstGeom prst="can">
            <a:avLst>
              <a:gd name="adj" fmla="val 26668"/>
            </a:avLst>
          </a:prstGeom>
          <a:gradFill rotWithShape="0">
            <a:gsLst>
              <a:gs pos="0">
                <a:srgbClr val="8075B0"/>
              </a:gs>
              <a:gs pos="50000">
                <a:srgbClr val="584D85"/>
              </a:gs>
              <a:gs pos="100000">
                <a:srgbClr val="8075B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auto">
              <a:spcBef>
                <a:spcPts val="0"/>
              </a:spcBef>
              <a:spcAft>
                <a:spcPts val="0"/>
              </a:spcAft>
            </a:pPr>
            <a:endParaRPr lang="ko-KR" altLang="en-US" sz="1800" b="0" kern="0" smtClean="0">
              <a:solidFill>
                <a:sysClr val="windowText" lastClr="000000"/>
              </a:solidFill>
            </a:endParaRPr>
          </a:p>
        </p:txBody>
      </p:sp>
      <p:sp>
        <p:nvSpPr>
          <p:cNvPr id="28" name="Oval 28"/>
          <p:cNvSpPr>
            <a:spLocks noChangeArrowheads="1"/>
          </p:cNvSpPr>
          <p:nvPr/>
        </p:nvSpPr>
        <p:spPr bwMode="auto">
          <a:xfrm>
            <a:off x="6398692" y="3540448"/>
            <a:ext cx="1325563" cy="465137"/>
          </a:xfrm>
          <a:prstGeom prst="ellipse">
            <a:avLst/>
          </a:prstGeom>
          <a:gradFill rotWithShape="1">
            <a:gsLst>
              <a:gs pos="0">
                <a:srgbClr val="000000"/>
              </a:gs>
              <a:gs pos="100000">
                <a:srgbClr val="6C6C6C">
                  <a:alpha val="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auto">
              <a:spcBef>
                <a:spcPts val="0"/>
              </a:spcBef>
              <a:spcAft>
                <a:spcPts val="0"/>
              </a:spcAft>
            </a:pPr>
            <a:endParaRPr lang="ko-KR" altLang="en-US" sz="1800" b="0" kern="0" smtClean="0">
              <a:solidFill>
                <a:sysClr val="windowText" lastClr="000000"/>
              </a:solidFill>
            </a:endParaRPr>
          </a:p>
        </p:txBody>
      </p:sp>
      <p:sp>
        <p:nvSpPr>
          <p:cNvPr id="29" name="AutoShape 29"/>
          <p:cNvSpPr>
            <a:spLocks noChangeArrowheads="1"/>
          </p:cNvSpPr>
          <p:nvPr/>
        </p:nvSpPr>
        <p:spPr bwMode="auto">
          <a:xfrm>
            <a:off x="6663805" y="1422723"/>
            <a:ext cx="795337" cy="2444750"/>
          </a:xfrm>
          <a:prstGeom prst="can">
            <a:avLst>
              <a:gd name="adj" fmla="val 16465"/>
            </a:avLst>
          </a:prstGeom>
          <a:gradFill rotWithShape="0">
            <a:gsLst>
              <a:gs pos="0">
                <a:srgbClr val="8FC100"/>
              </a:gs>
              <a:gs pos="50000">
                <a:srgbClr val="698E00"/>
              </a:gs>
              <a:gs pos="100000">
                <a:srgbClr val="8FC1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auto">
              <a:spcBef>
                <a:spcPts val="0"/>
              </a:spcBef>
              <a:spcAft>
                <a:spcPts val="0"/>
              </a:spcAft>
            </a:pPr>
            <a:endParaRPr lang="ko-KR" altLang="en-US" sz="1800" b="0" kern="0" smtClean="0">
              <a:solidFill>
                <a:sysClr val="windowText" lastClr="000000"/>
              </a:solidFill>
            </a:endParaRPr>
          </a:p>
        </p:txBody>
      </p:sp>
      <p:grpSp>
        <p:nvGrpSpPr>
          <p:cNvPr id="4" name="组合 11"/>
          <p:cNvGrpSpPr/>
          <p:nvPr/>
        </p:nvGrpSpPr>
        <p:grpSpPr>
          <a:xfrm>
            <a:off x="899592" y="4308798"/>
            <a:ext cx="7488238" cy="920750"/>
            <a:chOff x="755650" y="4668838"/>
            <a:chExt cx="7488238" cy="920750"/>
          </a:xfrm>
        </p:grpSpPr>
        <p:sp>
          <p:nvSpPr>
            <p:cNvPr id="6" name="Rectangle 6"/>
            <p:cNvSpPr>
              <a:spLocks noChangeArrowheads="1"/>
            </p:cNvSpPr>
            <p:nvPr/>
          </p:nvSpPr>
          <p:spPr bwMode="auto">
            <a:xfrm>
              <a:off x="755650" y="5099050"/>
              <a:ext cx="7488238" cy="490538"/>
            </a:xfrm>
            <a:prstGeom prst="rect">
              <a:avLst/>
            </a:prstGeom>
            <a:solidFill>
              <a:srgbClr val="004CB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auto">
                <a:spcBef>
                  <a:spcPts val="0"/>
                </a:spcBef>
                <a:spcAft>
                  <a:spcPts val="0"/>
                </a:spcAft>
              </a:pPr>
              <a:endParaRPr lang="ko-KR" altLang="en-US" sz="1800" b="0" kern="0" smtClean="0">
                <a:solidFill>
                  <a:sysClr val="windowText" lastClr="000000"/>
                </a:solidFill>
              </a:endParaRPr>
            </a:p>
          </p:txBody>
        </p:sp>
        <p:sp>
          <p:nvSpPr>
            <p:cNvPr id="8" name="Rectangle 8"/>
            <p:cNvSpPr>
              <a:spLocks noChangeArrowheads="1"/>
            </p:cNvSpPr>
            <p:nvPr/>
          </p:nvSpPr>
          <p:spPr bwMode="auto">
            <a:xfrm>
              <a:off x="755650" y="4668838"/>
              <a:ext cx="7488238" cy="427037"/>
            </a:xfrm>
            <a:prstGeom prst="rect">
              <a:avLst/>
            </a:prstGeom>
            <a:solidFill>
              <a:srgbClr val="60606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auto">
                <a:spcBef>
                  <a:spcPts val="0"/>
                </a:spcBef>
                <a:spcAft>
                  <a:spcPts val="0"/>
                </a:spcAft>
              </a:pPr>
              <a:endParaRPr lang="ko-KR" altLang="en-US" sz="1800" b="0" kern="0" smtClean="0">
                <a:solidFill>
                  <a:sysClr val="windowText" lastClr="000000"/>
                </a:solidFill>
              </a:endParaRPr>
            </a:p>
          </p:txBody>
        </p:sp>
        <p:sp>
          <p:nvSpPr>
            <p:cNvPr id="2" name="TextBox 1"/>
            <p:cNvSpPr txBox="1"/>
            <p:nvPr/>
          </p:nvSpPr>
          <p:spPr>
            <a:xfrm>
              <a:off x="1907778" y="4797152"/>
              <a:ext cx="5303059" cy="646331"/>
            </a:xfrm>
            <a:prstGeom prst="rect">
              <a:avLst/>
            </a:prstGeom>
            <a:noFill/>
          </p:spPr>
          <p:txBody>
            <a:bodyPr wrap="square" rtlCol="0">
              <a:spAutoFit/>
            </a:bodyPr>
            <a:lstStyle/>
            <a:p>
              <a:r>
                <a:rPr lang="zh-CN" altLang="en-US" sz="3600" dirty="0" smtClean="0">
                  <a:solidFill>
                    <a:srgbClr val="FFFFFF"/>
                  </a:solidFill>
                  <a:latin typeface="华文隶书" pitchFamily="2" charset="-122"/>
                  <a:ea typeface="华文隶书" pitchFamily="2" charset="-122"/>
                </a:rPr>
                <a:t>第三次工业革命五大支柱</a:t>
              </a:r>
              <a:endParaRPr lang="zh-CN" altLang="en-US" sz="3600" dirty="0">
                <a:solidFill>
                  <a:srgbClr val="FFFFFF"/>
                </a:solidFill>
                <a:latin typeface="华文隶书" pitchFamily="2" charset="-122"/>
                <a:ea typeface="华文隶书" pitchFamily="2" charset="-122"/>
              </a:endParaRPr>
            </a:p>
          </p:txBody>
        </p:sp>
      </p:grpSp>
      <p:sp>
        <p:nvSpPr>
          <p:cNvPr id="3" name="TextBox 2"/>
          <p:cNvSpPr txBox="1"/>
          <p:nvPr/>
        </p:nvSpPr>
        <p:spPr>
          <a:xfrm>
            <a:off x="1716255" y="1602697"/>
            <a:ext cx="615553" cy="2293958"/>
          </a:xfrm>
          <a:prstGeom prst="rect">
            <a:avLst/>
          </a:prstGeom>
          <a:noFill/>
        </p:spPr>
        <p:txBody>
          <a:bodyPr vert="eaVert" wrap="square" rtlCol="0">
            <a:spAutoFit/>
          </a:bodyPr>
          <a:lstStyle/>
          <a:p>
            <a:r>
              <a:rPr lang="zh-CN" altLang="en-US" dirty="0" smtClean="0">
                <a:solidFill>
                  <a:srgbClr val="FFFFFF"/>
                </a:solidFill>
              </a:rPr>
              <a:t>能源结构转型</a:t>
            </a:r>
            <a:endParaRPr lang="zh-CN" altLang="en-US" dirty="0">
              <a:solidFill>
                <a:srgbClr val="FFFFFF"/>
              </a:solidFill>
            </a:endParaRPr>
          </a:p>
        </p:txBody>
      </p:sp>
      <p:sp>
        <p:nvSpPr>
          <p:cNvPr id="38" name="TextBox 37"/>
          <p:cNvSpPr txBox="1"/>
          <p:nvPr/>
        </p:nvSpPr>
        <p:spPr>
          <a:xfrm>
            <a:off x="2991766" y="2057945"/>
            <a:ext cx="615553" cy="1984326"/>
          </a:xfrm>
          <a:prstGeom prst="rect">
            <a:avLst/>
          </a:prstGeom>
          <a:noFill/>
        </p:spPr>
        <p:txBody>
          <a:bodyPr vert="eaVert" wrap="square" rtlCol="0">
            <a:spAutoFit/>
          </a:bodyPr>
          <a:lstStyle/>
          <a:p>
            <a:r>
              <a:rPr lang="zh-CN" altLang="en-US" dirty="0" smtClean="0">
                <a:solidFill>
                  <a:srgbClr val="FFFFFF"/>
                </a:solidFill>
              </a:rPr>
              <a:t>分布式发电</a:t>
            </a:r>
            <a:endParaRPr lang="zh-CN" altLang="en-US" dirty="0">
              <a:solidFill>
                <a:srgbClr val="FFFFFF"/>
              </a:solidFill>
            </a:endParaRPr>
          </a:p>
        </p:txBody>
      </p:sp>
      <p:sp>
        <p:nvSpPr>
          <p:cNvPr id="39" name="TextBox 38"/>
          <p:cNvSpPr txBox="1"/>
          <p:nvPr/>
        </p:nvSpPr>
        <p:spPr>
          <a:xfrm>
            <a:off x="4335933" y="2033997"/>
            <a:ext cx="615553" cy="1848024"/>
          </a:xfrm>
          <a:prstGeom prst="rect">
            <a:avLst/>
          </a:prstGeom>
          <a:noFill/>
        </p:spPr>
        <p:txBody>
          <a:bodyPr vert="eaVert" wrap="square" rtlCol="0">
            <a:spAutoFit/>
          </a:bodyPr>
          <a:lstStyle/>
          <a:p>
            <a:r>
              <a:rPr lang="zh-CN" altLang="en-US" dirty="0" smtClean="0">
                <a:solidFill>
                  <a:srgbClr val="FFFFFF"/>
                </a:solidFill>
              </a:rPr>
              <a:t>储能技术</a:t>
            </a:r>
            <a:endParaRPr lang="zh-CN" altLang="en-US" dirty="0">
              <a:solidFill>
                <a:srgbClr val="FFFFFF"/>
              </a:solidFill>
            </a:endParaRPr>
          </a:p>
        </p:txBody>
      </p:sp>
      <p:sp>
        <p:nvSpPr>
          <p:cNvPr id="40" name="TextBox 39"/>
          <p:cNvSpPr txBox="1"/>
          <p:nvPr/>
        </p:nvSpPr>
        <p:spPr>
          <a:xfrm>
            <a:off x="5619530" y="2168748"/>
            <a:ext cx="615553" cy="1989237"/>
          </a:xfrm>
          <a:prstGeom prst="rect">
            <a:avLst/>
          </a:prstGeom>
          <a:noFill/>
        </p:spPr>
        <p:txBody>
          <a:bodyPr vert="eaVert" wrap="square" rtlCol="0">
            <a:spAutoFit/>
          </a:bodyPr>
          <a:lstStyle/>
          <a:p>
            <a:r>
              <a:rPr lang="zh-CN" altLang="en-US" dirty="0" smtClean="0">
                <a:solidFill>
                  <a:srgbClr val="FFFFFF"/>
                </a:solidFill>
              </a:rPr>
              <a:t>能源互联网</a:t>
            </a:r>
            <a:endParaRPr lang="zh-CN" altLang="en-US" dirty="0">
              <a:solidFill>
                <a:srgbClr val="FFFFFF"/>
              </a:solidFill>
            </a:endParaRPr>
          </a:p>
        </p:txBody>
      </p:sp>
      <p:sp>
        <p:nvSpPr>
          <p:cNvPr id="41" name="TextBox 40"/>
          <p:cNvSpPr txBox="1"/>
          <p:nvPr/>
        </p:nvSpPr>
        <p:spPr>
          <a:xfrm>
            <a:off x="6753696" y="1801739"/>
            <a:ext cx="615553" cy="1779060"/>
          </a:xfrm>
          <a:prstGeom prst="rect">
            <a:avLst/>
          </a:prstGeom>
          <a:noFill/>
        </p:spPr>
        <p:txBody>
          <a:bodyPr vert="eaVert" wrap="square" rtlCol="0">
            <a:spAutoFit/>
          </a:bodyPr>
          <a:lstStyle/>
          <a:p>
            <a:r>
              <a:rPr lang="zh-CN" altLang="en-US" dirty="0" smtClean="0">
                <a:solidFill>
                  <a:srgbClr val="FFFFFF"/>
                </a:solidFill>
              </a:rPr>
              <a:t>移动电网</a:t>
            </a:r>
            <a:endParaRPr lang="zh-CN" altLang="en-US" dirty="0">
              <a:solidFill>
                <a:srgbClr val="FFFFFF"/>
              </a:solidFill>
            </a:endParaRPr>
          </a:p>
        </p:txBody>
      </p:sp>
      <p:sp>
        <p:nvSpPr>
          <p:cNvPr id="27" name="TextBox 26"/>
          <p:cNvSpPr txBox="1"/>
          <p:nvPr/>
        </p:nvSpPr>
        <p:spPr>
          <a:xfrm>
            <a:off x="971600" y="5373216"/>
            <a:ext cx="7344816"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zh-CN" altLang="en-US" sz="3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仿宋" pitchFamily="49" charset="-122"/>
              </a:rPr>
              <a:t>中国普天针对各大支柱产业</a:t>
            </a:r>
            <a:endParaRPr lang="en-US" altLang="zh-CN" sz="3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仿宋" pitchFamily="49" charset="-122"/>
            </a:endParaRPr>
          </a:p>
          <a:p>
            <a:pPr algn="ctr"/>
            <a:r>
              <a:rPr lang="zh-CN" altLang="en-US" sz="3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仿宋" pitchFamily="49" charset="-122"/>
              </a:rPr>
              <a:t>提供整体能源技术解决方案</a:t>
            </a:r>
            <a:endParaRPr lang="zh-CN" altLang="en-US" sz="3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仿宋" pitchFamily="49" charset="-122"/>
            </a:endParaRPr>
          </a:p>
        </p:txBody>
      </p:sp>
    </p:spTree>
    <p:extLst>
      <p:ext uri="{BB962C8B-B14F-4D97-AF65-F5344CB8AC3E}">
        <p14:creationId xmlns:p14="http://schemas.microsoft.com/office/powerpoint/2010/main" xmlns="" val="108315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7218"/>
                                        </p:tgtEl>
                                        <p:attrNameLst>
                                          <p:attrName>style.visibility</p:attrName>
                                        </p:attrNameLst>
                                      </p:cBhvr>
                                      <p:to>
                                        <p:strVal val="visible"/>
                                      </p:to>
                                    </p:set>
                                    <p:animEffect transition="in" filter="fade">
                                      <p:cBhvr>
                                        <p:cTn id="19" dur="1000"/>
                                        <p:tgtEl>
                                          <p:spTgt spid="137218"/>
                                        </p:tgtEl>
                                      </p:cBhvr>
                                    </p:animEffect>
                                    <p:anim calcmode="lin" valueType="num">
                                      <p:cBhvr>
                                        <p:cTn id="20" dur="1000" fill="hold"/>
                                        <p:tgtEl>
                                          <p:spTgt spid="137218"/>
                                        </p:tgtEl>
                                        <p:attrNameLst>
                                          <p:attrName>ppt_x</p:attrName>
                                        </p:attrNameLst>
                                      </p:cBhvr>
                                      <p:tavLst>
                                        <p:tav tm="0">
                                          <p:val>
                                            <p:strVal val="#ppt_x"/>
                                          </p:val>
                                        </p:tav>
                                        <p:tav tm="100000">
                                          <p:val>
                                            <p:strVal val="#ppt_x"/>
                                          </p:val>
                                        </p:tav>
                                      </p:tavLst>
                                    </p:anim>
                                    <p:anim calcmode="lin" valueType="num">
                                      <p:cBhvr>
                                        <p:cTn id="21" dur="1000" fill="hold"/>
                                        <p:tgtEl>
                                          <p:spTgt spid="1372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1000"/>
                                        <p:tgtEl>
                                          <p:spTgt spid="38"/>
                                        </p:tgtEl>
                                      </p:cBhvr>
                                    </p:animEffect>
                                    <p:anim calcmode="lin" valueType="num">
                                      <p:cBhvr>
                                        <p:cTn id="30" dur="1000" fill="hold"/>
                                        <p:tgtEl>
                                          <p:spTgt spid="38"/>
                                        </p:tgtEl>
                                        <p:attrNameLst>
                                          <p:attrName>ppt_x</p:attrName>
                                        </p:attrNameLst>
                                      </p:cBhvr>
                                      <p:tavLst>
                                        <p:tav tm="0">
                                          <p:val>
                                            <p:strVal val="#ppt_x"/>
                                          </p:val>
                                        </p:tav>
                                        <p:tav tm="100000">
                                          <p:val>
                                            <p:strVal val="#ppt_x"/>
                                          </p:val>
                                        </p:tav>
                                      </p:tavLst>
                                    </p:anim>
                                    <p:anim calcmode="lin" valueType="num">
                                      <p:cBhvr>
                                        <p:cTn id="3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1000"/>
                                        <p:tgtEl>
                                          <p:spTgt spid="39"/>
                                        </p:tgtEl>
                                      </p:cBhvr>
                                    </p:animEffect>
                                    <p:anim calcmode="lin" valueType="num">
                                      <p:cBhvr>
                                        <p:cTn id="42" dur="1000" fill="hold"/>
                                        <p:tgtEl>
                                          <p:spTgt spid="39"/>
                                        </p:tgtEl>
                                        <p:attrNameLst>
                                          <p:attrName>ppt_x</p:attrName>
                                        </p:attrNameLst>
                                      </p:cBhvr>
                                      <p:tavLst>
                                        <p:tav tm="0">
                                          <p:val>
                                            <p:strVal val="#ppt_x"/>
                                          </p:val>
                                        </p:tav>
                                        <p:tav tm="100000">
                                          <p:val>
                                            <p:strVal val="#ppt_x"/>
                                          </p:val>
                                        </p:tav>
                                      </p:tavLst>
                                    </p:anim>
                                    <p:anim calcmode="lin" valueType="num">
                                      <p:cBhvr>
                                        <p:cTn id="4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000"/>
                                        <p:tgtEl>
                                          <p:spTgt spid="25"/>
                                        </p:tgtEl>
                                      </p:cBhvr>
                                    </p:animEffect>
                                    <p:anim calcmode="lin" valueType="num">
                                      <p:cBhvr>
                                        <p:cTn id="49" dur="1000" fill="hold"/>
                                        <p:tgtEl>
                                          <p:spTgt spid="25"/>
                                        </p:tgtEl>
                                        <p:attrNameLst>
                                          <p:attrName>ppt_x</p:attrName>
                                        </p:attrNameLst>
                                      </p:cBhvr>
                                      <p:tavLst>
                                        <p:tav tm="0">
                                          <p:val>
                                            <p:strVal val="#ppt_x"/>
                                          </p:val>
                                        </p:tav>
                                        <p:tav tm="100000">
                                          <p:val>
                                            <p:strVal val="#ppt_x"/>
                                          </p:val>
                                        </p:tav>
                                      </p:tavLst>
                                    </p:anim>
                                    <p:anim calcmode="lin" valueType="num">
                                      <p:cBhvr>
                                        <p:cTn id="50" dur="1000" fill="hold"/>
                                        <p:tgtEl>
                                          <p:spTgt spid="2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1000"/>
                                        <p:tgtEl>
                                          <p:spTgt spid="40"/>
                                        </p:tgtEl>
                                      </p:cBhvr>
                                    </p:animEffect>
                                    <p:anim calcmode="lin" valueType="num">
                                      <p:cBhvr>
                                        <p:cTn id="54" dur="1000" fill="hold"/>
                                        <p:tgtEl>
                                          <p:spTgt spid="40"/>
                                        </p:tgtEl>
                                        <p:attrNameLst>
                                          <p:attrName>ppt_x</p:attrName>
                                        </p:attrNameLst>
                                      </p:cBhvr>
                                      <p:tavLst>
                                        <p:tav tm="0">
                                          <p:val>
                                            <p:strVal val="#ppt_x"/>
                                          </p:val>
                                        </p:tav>
                                        <p:tav tm="100000">
                                          <p:val>
                                            <p:strVal val="#ppt_x"/>
                                          </p:val>
                                        </p:tav>
                                      </p:tavLst>
                                    </p:anim>
                                    <p:anim calcmode="lin" valueType="num">
                                      <p:cBhvr>
                                        <p:cTn id="5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1000"/>
                                        <p:tgtEl>
                                          <p:spTgt spid="29"/>
                                        </p:tgtEl>
                                      </p:cBhvr>
                                    </p:animEffect>
                                    <p:anim calcmode="lin" valueType="num">
                                      <p:cBhvr>
                                        <p:cTn id="61" dur="1000" fill="hold"/>
                                        <p:tgtEl>
                                          <p:spTgt spid="29"/>
                                        </p:tgtEl>
                                        <p:attrNameLst>
                                          <p:attrName>ppt_x</p:attrName>
                                        </p:attrNameLst>
                                      </p:cBhvr>
                                      <p:tavLst>
                                        <p:tav tm="0">
                                          <p:val>
                                            <p:strVal val="#ppt_x"/>
                                          </p:val>
                                        </p:tav>
                                        <p:tav tm="100000">
                                          <p:val>
                                            <p:strVal val="#ppt_x"/>
                                          </p:val>
                                        </p:tav>
                                      </p:tavLst>
                                    </p:anim>
                                    <p:anim calcmode="lin" valueType="num">
                                      <p:cBhvr>
                                        <p:cTn id="62" dur="1000" fill="hold"/>
                                        <p:tgtEl>
                                          <p:spTgt spid="29"/>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1000"/>
                                        <p:tgtEl>
                                          <p:spTgt spid="41"/>
                                        </p:tgtEl>
                                      </p:cBhvr>
                                    </p:animEffect>
                                    <p:anim calcmode="lin" valueType="num">
                                      <p:cBhvr>
                                        <p:cTn id="66" dur="1000" fill="hold"/>
                                        <p:tgtEl>
                                          <p:spTgt spid="41"/>
                                        </p:tgtEl>
                                        <p:attrNameLst>
                                          <p:attrName>ppt_x</p:attrName>
                                        </p:attrNameLst>
                                      </p:cBhvr>
                                      <p:tavLst>
                                        <p:tav tm="0">
                                          <p:val>
                                            <p:strVal val="#ppt_x"/>
                                          </p:val>
                                        </p:tav>
                                        <p:tav tm="100000">
                                          <p:val>
                                            <p:strVal val="#ppt_x"/>
                                          </p:val>
                                        </p:tav>
                                      </p:tavLst>
                                    </p:anim>
                                    <p:anim calcmode="lin" valueType="num">
                                      <p:cBhvr>
                                        <p:cTn id="6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p:bldP spid="11" grpId="0" animBg="1"/>
      <p:bldP spid="17" grpId="0" animBg="1"/>
      <p:bldP spid="19" grpId="0" animBg="1"/>
      <p:bldP spid="25" grpId="0" animBg="1"/>
      <p:bldP spid="29" grpId="0" animBg="1"/>
      <p:bldP spid="3" grpId="0"/>
      <p:bldP spid="38" grpId="0"/>
      <p:bldP spid="39" grpId="0"/>
      <p:bldP spid="40" grpId="0"/>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灯片编号占位符 1"/>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06654620-64A7-4902-BDFD-4A5535E1697E}" type="slidenum">
              <a:rPr lang="en-US" altLang="zh-CN">
                <a:solidFill>
                  <a:srgbClr val="000000"/>
                </a:solidFill>
                <a:latin typeface="华文细黑" pitchFamily="2" charset="-122"/>
              </a:rPr>
              <a:pPr/>
              <a:t>3</a:t>
            </a:fld>
            <a:endParaRPr lang="en-US" altLang="zh-CN">
              <a:solidFill>
                <a:srgbClr val="000000"/>
              </a:solidFill>
              <a:latin typeface="华文细黑" pitchFamily="2" charset="-122"/>
            </a:endParaRPr>
          </a:p>
        </p:txBody>
      </p:sp>
      <p:pic>
        <p:nvPicPr>
          <p:cNvPr id="2" name="图片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259514" y="5035106"/>
            <a:ext cx="2880263" cy="1490475"/>
          </a:xfrm>
          <a:prstGeom prst="rect">
            <a:avLst/>
          </a:prstGeom>
        </p:spPr>
      </p:pic>
      <p:sp>
        <p:nvSpPr>
          <p:cNvPr id="7" name="Rectangle 6"/>
          <p:cNvSpPr>
            <a:spLocks noChangeArrowheads="1"/>
          </p:cNvSpPr>
          <p:nvPr/>
        </p:nvSpPr>
        <p:spPr bwMode="auto">
          <a:xfrm>
            <a:off x="718085" y="834534"/>
            <a:ext cx="3569624" cy="5231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tIns="76176" bIns="76176" anchor="ctr">
            <a:spAutoFit/>
          </a:bodyPr>
          <a:lstStyle/>
          <a:p>
            <a:pPr fontAlgn="auto">
              <a:spcBef>
                <a:spcPts val="0"/>
              </a:spcBef>
              <a:spcAft>
                <a:spcPts val="0"/>
              </a:spcAft>
            </a:pPr>
            <a:r>
              <a:rPr lang="zh-CN" altLang="en-US" sz="2400" dirty="0" smtClean="0">
                <a:solidFill>
                  <a:srgbClr val="FF0000"/>
                </a:solidFill>
                <a:latin typeface="Bodoni MT Black" pitchFamily="18" charset="0"/>
                <a:ea typeface="宋体"/>
              </a:rPr>
              <a:t>地球</a:t>
            </a:r>
            <a:r>
              <a:rPr lang="zh-CN" altLang="en-US" sz="2400" dirty="0">
                <a:solidFill>
                  <a:srgbClr val="FF0000"/>
                </a:solidFill>
                <a:latin typeface="Bodoni MT Black" pitchFamily="18" charset="0"/>
                <a:ea typeface="宋体"/>
              </a:rPr>
              <a:t>不能承受之热</a:t>
            </a:r>
          </a:p>
        </p:txBody>
      </p:sp>
      <p:sp>
        <p:nvSpPr>
          <p:cNvPr id="8" name="AutoShape 12"/>
          <p:cNvSpPr>
            <a:spLocks noChangeArrowheads="1"/>
          </p:cNvSpPr>
          <p:nvPr/>
        </p:nvSpPr>
        <p:spPr bwMode="auto">
          <a:xfrm>
            <a:off x="262182" y="4865770"/>
            <a:ext cx="6153672" cy="1456836"/>
          </a:xfrm>
          <a:prstGeom prst="cloudCallout">
            <a:avLst>
              <a:gd name="adj1" fmla="val 42481"/>
              <a:gd name="adj2" fmla="val 58681"/>
            </a:avLst>
          </a:prstGeom>
          <a:gradFill rotWithShape="0">
            <a:gsLst>
              <a:gs pos="0">
                <a:srgbClr val="00CC00"/>
              </a:gs>
              <a:gs pos="100000">
                <a:srgbClr val="00CC00">
                  <a:gamma/>
                  <a:shade val="46275"/>
                  <a:invGamma/>
                </a:srgbClr>
              </a:gs>
            </a:gsLst>
            <a:path path="rect">
              <a:fillToRect l="100000" t="100000"/>
            </a:path>
          </a:gradFill>
          <a:ln w="9525">
            <a:solidFill>
              <a:schemeClr val="tx1"/>
            </a:solidFill>
            <a:round/>
            <a:headEnd/>
            <a:tailEnd/>
          </a:ln>
          <a:effectLst>
            <a:outerShdw dist="81320" dir="2319588" algn="ctr" rotWithShape="0">
              <a:schemeClr val="tx2"/>
            </a:outerShdw>
          </a:effectLst>
        </p:spPr>
        <p:txBody>
          <a:bodyPr/>
          <a:lstStyle/>
          <a:p>
            <a:pPr fontAlgn="auto">
              <a:spcBef>
                <a:spcPts val="0"/>
              </a:spcBef>
              <a:spcAft>
                <a:spcPts val="0"/>
              </a:spcAft>
            </a:pPr>
            <a:r>
              <a:rPr lang="en-US" altLang="zh-CN" sz="1400" dirty="0">
                <a:solidFill>
                  <a:srgbClr val="FFFFFF"/>
                </a:solidFill>
                <a:latin typeface="华文细黑"/>
                <a:ea typeface="宋体"/>
              </a:rPr>
              <a:t>“</a:t>
            </a:r>
            <a:r>
              <a:rPr lang="zh-CN" altLang="en-US" sz="1400" dirty="0" smtClean="0">
                <a:solidFill>
                  <a:srgbClr val="FFFFFF"/>
                </a:solidFill>
                <a:latin typeface="华文细黑"/>
                <a:ea typeface="宋体"/>
              </a:rPr>
              <a:t>我</a:t>
            </a:r>
            <a:r>
              <a:rPr lang="zh-CN" altLang="en-US" sz="1400" dirty="0">
                <a:solidFill>
                  <a:srgbClr val="FFFFFF"/>
                </a:solidFill>
                <a:latin typeface="华文细黑"/>
                <a:ea typeface="宋体"/>
              </a:rPr>
              <a:t>们</a:t>
            </a:r>
            <a:r>
              <a:rPr lang="zh-CN" altLang="en-US" sz="1400" dirty="0" smtClean="0">
                <a:solidFill>
                  <a:srgbClr val="FFFFFF"/>
                </a:solidFill>
                <a:latin typeface="华文细黑"/>
                <a:ea typeface="宋体"/>
              </a:rPr>
              <a:t>希望</a:t>
            </a:r>
            <a:r>
              <a:rPr lang="zh-CN" altLang="en-US" sz="1400" dirty="0">
                <a:solidFill>
                  <a:srgbClr val="FFFFFF"/>
                </a:solidFill>
                <a:latin typeface="华文细黑"/>
                <a:ea typeface="宋体"/>
              </a:rPr>
              <a:t>，</a:t>
            </a:r>
            <a:r>
              <a:rPr lang="en-US" altLang="zh-CN" sz="1400" dirty="0">
                <a:solidFill>
                  <a:srgbClr val="FFFFFF"/>
                </a:solidFill>
                <a:latin typeface="华文细黑"/>
                <a:ea typeface="宋体"/>
              </a:rPr>
              <a:t>15</a:t>
            </a:r>
            <a:r>
              <a:rPr lang="zh-CN" altLang="en-US" sz="1400" dirty="0">
                <a:solidFill>
                  <a:srgbClr val="FFFFFF"/>
                </a:solidFill>
                <a:latin typeface="华文细黑"/>
                <a:ea typeface="宋体"/>
              </a:rPr>
              <a:t>年后</a:t>
            </a:r>
            <a:r>
              <a:rPr lang="zh-CN" altLang="en-US" sz="1400" dirty="0" smtClean="0">
                <a:solidFill>
                  <a:srgbClr val="FFFFFF"/>
                </a:solidFill>
                <a:latin typeface="华文细黑"/>
                <a:ea typeface="宋体"/>
              </a:rPr>
              <a:t>我们的</a:t>
            </a:r>
            <a:r>
              <a:rPr lang="zh-CN" altLang="en-US" sz="1400" dirty="0">
                <a:solidFill>
                  <a:srgbClr val="FFFFFF"/>
                </a:solidFill>
                <a:latin typeface="华文细黑"/>
                <a:ea typeface="宋体"/>
              </a:rPr>
              <a:t>孩子</a:t>
            </a:r>
            <a:r>
              <a:rPr lang="zh-CN" altLang="en-US" sz="1400" dirty="0" smtClean="0">
                <a:solidFill>
                  <a:srgbClr val="FFFFFF"/>
                </a:solidFill>
                <a:latin typeface="华文细黑"/>
                <a:ea typeface="宋体"/>
              </a:rPr>
              <a:t>，会</a:t>
            </a:r>
            <a:r>
              <a:rPr lang="zh-CN" altLang="en-US" sz="1400" dirty="0">
                <a:solidFill>
                  <a:srgbClr val="FFFFFF"/>
                </a:solidFill>
                <a:latin typeface="华文细黑"/>
                <a:ea typeface="宋体"/>
              </a:rPr>
              <a:t>有一</a:t>
            </a:r>
            <a:r>
              <a:rPr lang="zh-CN" altLang="en-US" sz="1400" dirty="0" smtClean="0">
                <a:solidFill>
                  <a:srgbClr val="FFFFFF"/>
                </a:solidFill>
                <a:latin typeface="华文细黑"/>
                <a:ea typeface="宋体"/>
              </a:rPr>
              <a:t>个美丽的家园，而那时依然还</a:t>
            </a:r>
            <a:r>
              <a:rPr lang="zh-CN" altLang="en-US" sz="1400" dirty="0">
                <a:solidFill>
                  <a:srgbClr val="FFFFFF"/>
                </a:solidFill>
                <a:latin typeface="华文细黑"/>
                <a:ea typeface="宋体"/>
              </a:rPr>
              <a:t>会有</a:t>
            </a:r>
            <a:r>
              <a:rPr lang="zh-CN" altLang="en-US" sz="1400" dirty="0" smtClean="0">
                <a:solidFill>
                  <a:srgbClr val="FFFFFF"/>
                </a:solidFill>
                <a:latin typeface="华文细黑"/>
                <a:ea typeface="宋体"/>
              </a:rPr>
              <a:t>一</a:t>
            </a:r>
            <a:r>
              <a:rPr lang="zh-CN" altLang="en-US" sz="1400" dirty="0">
                <a:solidFill>
                  <a:srgbClr val="FFFFFF"/>
                </a:solidFill>
                <a:latin typeface="华文细黑"/>
                <a:ea typeface="宋体"/>
              </a:rPr>
              <a:t>片</a:t>
            </a:r>
            <a:r>
              <a:rPr lang="zh-CN" altLang="en-US" sz="1400" dirty="0" smtClean="0">
                <a:solidFill>
                  <a:srgbClr val="FFFFFF"/>
                </a:solidFill>
                <a:latin typeface="华文细黑"/>
                <a:ea typeface="宋体"/>
              </a:rPr>
              <a:t>蔚蓝的天空，可以呼吸新鲜的空气，可是</a:t>
            </a:r>
            <a:r>
              <a:rPr lang="zh-CN" altLang="en-US" sz="1400" dirty="0">
                <a:solidFill>
                  <a:srgbClr val="FFFFFF"/>
                </a:solidFill>
                <a:latin typeface="华文细黑"/>
                <a:ea typeface="宋体"/>
              </a:rPr>
              <a:t>气候变化对</a:t>
            </a:r>
            <a:r>
              <a:rPr lang="zh-CN" altLang="en-US" sz="1400" dirty="0" smtClean="0">
                <a:solidFill>
                  <a:srgbClr val="FFFFFF"/>
                </a:solidFill>
                <a:latin typeface="华文细黑"/>
                <a:ea typeface="宋体"/>
              </a:rPr>
              <a:t>我们生活的</a:t>
            </a:r>
            <a:r>
              <a:rPr lang="zh-CN" altLang="en-US" sz="1400" dirty="0">
                <a:solidFill>
                  <a:srgbClr val="FFFFFF"/>
                </a:solidFill>
                <a:latin typeface="华文细黑"/>
                <a:ea typeface="宋体"/>
              </a:rPr>
              <a:t>影响</a:t>
            </a:r>
            <a:r>
              <a:rPr lang="zh-CN" altLang="en-US" sz="1400" dirty="0" smtClean="0">
                <a:solidFill>
                  <a:srgbClr val="FFFFFF"/>
                </a:solidFill>
                <a:latin typeface="华文细黑"/>
                <a:ea typeface="宋体"/>
              </a:rPr>
              <a:t>却越来越大。</a:t>
            </a:r>
            <a:r>
              <a:rPr lang="zh-CN" altLang="en-US" sz="1400" dirty="0">
                <a:solidFill>
                  <a:srgbClr val="FFFFFF"/>
                </a:solidFill>
                <a:latin typeface="华文细黑"/>
                <a:ea typeface="宋体"/>
              </a:rPr>
              <a:t>”</a:t>
            </a:r>
          </a:p>
        </p:txBody>
      </p:sp>
      <p:grpSp>
        <p:nvGrpSpPr>
          <p:cNvPr id="3" name="组合 2"/>
          <p:cNvGrpSpPr/>
          <p:nvPr/>
        </p:nvGrpSpPr>
        <p:grpSpPr>
          <a:xfrm>
            <a:off x="863431" y="1357706"/>
            <a:ext cx="5972879" cy="3505200"/>
            <a:chOff x="1187624" y="1452033"/>
            <a:chExt cx="5972879" cy="3505200"/>
          </a:xfrm>
        </p:grpSpPr>
        <p:sp>
          <p:nvSpPr>
            <p:cNvPr id="13" name="Line 14"/>
            <p:cNvSpPr>
              <a:spLocks noChangeShapeType="1"/>
            </p:cNvSpPr>
            <p:nvPr/>
          </p:nvSpPr>
          <p:spPr bwMode="auto">
            <a:xfrm>
              <a:off x="3637194" y="3282971"/>
              <a:ext cx="304072" cy="1092"/>
            </a:xfrm>
            <a:prstGeom prst="line">
              <a:avLst/>
            </a:prstGeom>
            <a:noFill/>
            <a:ln w="38100">
              <a:solidFill>
                <a:schemeClr val="bg2"/>
              </a:solidFill>
              <a:round/>
              <a:headEnd/>
              <a:tailEnd type="triangle" w="med" len="med"/>
            </a:ln>
            <a:extLst>
              <a:ext uri="{909E8E84-426E-40DD-AFC4-6F175D3DCCD1}">
                <a14:hiddenFill xmlns="" xmlns:a14="http://schemas.microsoft.com/office/drawing/2010/main">
                  <a:noFill/>
                </a14:hiddenFill>
              </a:ext>
            </a:extLst>
          </p:spPr>
          <p:txBody>
            <a:bodyPr/>
            <a:lstStyle/>
            <a:p>
              <a:pPr fontAlgn="auto">
                <a:spcBef>
                  <a:spcPts val="0"/>
                </a:spcBef>
                <a:spcAft>
                  <a:spcPts val="0"/>
                </a:spcAft>
              </a:pPr>
              <a:endParaRPr lang="zh-CN" altLang="en-US" sz="1800" b="0">
                <a:solidFill>
                  <a:srgbClr val="000000"/>
                </a:solidFill>
                <a:latin typeface="华文细黑"/>
                <a:ea typeface="宋体"/>
              </a:endParaRPr>
            </a:p>
          </p:txBody>
        </p:sp>
        <p:sp>
          <p:nvSpPr>
            <p:cNvPr id="14" name="Text Box 15"/>
            <p:cNvSpPr txBox="1">
              <a:spLocks noChangeArrowheads="1"/>
            </p:cNvSpPr>
            <p:nvPr/>
          </p:nvSpPr>
          <p:spPr bwMode="auto">
            <a:xfrm>
              <a:off x="3259560" y="2639553"/>
              <a:ext cx="118062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eaLnBrk="0" fontAlgn="auto" hangingPunct="0">
                <a:spcBef>
                  <a:spcPts val="0"/>
                </a:spcBef>
                <a:spcAft>
                  <a:spcPts val="0"/>
                </a:spcAft>
              </a:pPr>
              <a:r>
                <a:rPr lang="zh-CN" altLang="en-US" sz="1600" dirty="0" smtClean="0">
                  <a:solidFill>
                    <a:srgbClr val="FF0000"/>
                  </a:solidFill>
                  <a:latin typeface="华文仿宋" pitchFamily="2" charset="-122"/>
                  <a:ea typeface="华文仿宋" pitchFamily="2" charset="-122"/>
                </a:rPr>
                <a:t>海平面逐渐上升</a:t>
              </a:r>
              <a:endParaRPr lang="zh-CN" altLang="en-US" sz="1600" dirty="0">
                <a:solidFill>
                  <a:srgbClr val="FF0000"/>
                </a:solidFill>
                <a:latin typeface="华文仿宋" pitchFamily="2" charset="-122"/>
                <a:ea typeface="华文仿宋" pitchFamily="2" charset="-122"/>
              </a:endParaRPr>
            </a:p>
          </p:txBody>
        </p:sp>
        <p:pic>
          <p:nvPicPr>
            <p:cNvPr id="15" name="Picture 16" descr="sealevelnew"/>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989070" y="2728396"/>
              <a:ext cx="1029078" cy="952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Line 18"/>
            <p:cNvSpPr>
              <a:spLocks noChangeShapeType="1"/>
            </p:cNvSpPr>
            <p:nvPr/>
          </p:nvSpPr>
          <p:spPr bwMode="auto">
            <a:xfrm>
              <a:off x="3663211" y="4365104"/>
              <a:ext cx="302938" cy="1092"/>
            </a:xfrm>
            <a:prstGeom prst="line">
              <a:avLst/>
            </a:prstGeom>
            <a:noFill/>
            <a:ln w="38100">
              <a:solidFill>
                <a:schemeClr val="bg2"/>
              </a:solidFill>
              <a:round/>
              <a:headEnd/>
              <a:tailEnd type="triangle" w="med" len="med"/>
            </a:ln>
            <a:extLst>
              <a:ext uri="{909E8E84-426E-40DD-AFC4-6F175D3DCCD1}">
                <a14:hiddenFill xmlns="" xmlns:a14="http://schemas.microsoft.com/office/drawing/2010/main">
                  <a:noFill/>
                </a14:hiddenFill>
              </a:ext>
            </a:extLst>
          </p:spPr>
          <p:txBody>
            <a:bodyPr/>
            <a:lstStyle/>
            <a:p>
              <a:pPr fontAlgn="auto">
                <a:spcBef>
                  <a:spcPts val="0"/>
                </a:spcBef>
                <a:spcAft>
                  <a:spcPts val="0"/>
                </a:spcAft>
              </a:pPr>
              <a:endParaRPr lang="zh-CN" altLang="en-US" sz="1800" b="0">
                <a:solidFill>
                  <a:srgbClr val="000000"/>
                </a:solidFill>
                <a:latin typeface="华文细黑"/>
                <a:ea typeface="宋体"/>
              </a:endParaRPr>
            </a:p>
          </p:txBody>
        </p:sp>
        <p:sp>
          <p:nvSpPr>
            <p:cNvPr id="17" name="Text Box 19"/>
            <p:cNvSpPr txBox="1">
              <a:spLocks noChangeArrowheads="1"/>
            </p:cNvSpPr>
            <p:nvPr/>
          </p:nvSpPr>
          <p:spPr bwMode="auto">
            <a:xfrm>
              <a:off x="3198802" y="3771948"/>
              <a:ext cx="1221167" cy="535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r" eaLnBrk="0" fontAlgn="auto" hangingPunct="0">
                <a:lnSpc>
                  <a:spcPct val="90000"/>
                </a:lnSpc>
                <a:spcBef>
                  <a:spcPts val="0"/>
                </a:spcBef>
                <a:spcAft>
                  <a:spcPts val="0"/>
                </a:spcAft>
              </a:pPr>
              <a:r>
                <a:rPr lang="zh-CN" altLang="en-US" sz="1600" dirty="0">
                  <a:solidFill>
                    <a:srgbClr val="FF0000"/>
                  </a:solidFill>
                  <a:latin typeface="华文仿宋" pitchFamily="2" charset="-122"/>
                  <a:ea typeface="华文仿宋" pitchFamily="2" charset="-122"/>
                </a:rPr>
                <a:t>北半球</a:t>
              </a:r>
              <a:r>
                <a:rPr lang="zh-CN" altLang="en-US" sz="1600" dirty="0" smtClean="0">
                  <a:solidFill>
                    <a:srgbClr val="FF0000"/>
                  </a:solidFill>
                  <a:latin typeface="华文仿宋" pitchFamily="2" charset="-122"/>
                  <a:ea typeface="华文仿宋" pitchFamily="2" charset="-122"/>
                </a:rPr>
                <a:t>积雪</a:t>
              </a:r>
              <a:endParaRPr lang="en-US" altLang="zh-CN" sz="1600" dirty="0" smtClean="0">
                <a:solidFill>
                  <a:srgbClr val="FF0000"/>
                </a:solidFill>
                <a:latin typeface="华文仿宋" pitchFamily="2" charset="-122"/>
                <a:ea typeface="华文仿宋" pitchFamily="2" charset="-122"/>
              </a:endParaRPr>
            </a:p>
            <a:p>
              <a:pPr algn="ctr" eaLnBrk="0" fontAlgn="auto" hangingPunct="0">
                <a:lnSpc>
                  <a:spcPct val="90000"/>
                </a:lnSpc>
                <a:spcBef>
                  <a:spcPts val="0"/>
                </a:spcBef>
                <a:spcAft>
                  <a:spcPts val="0"/>
                </a:spcAft>
              </a:pPr>
              <a:r>
                <a:rPr lang="zh-CN" altLang="en-US" sz="1600" dirty="0" smtClean="0">
                  <a:solidFill>
                    <a:srgbClr val="FF0000"/>
                  </a:solidFill>
                  <a:latin typeface="华文仿宋" pitchFamily="2" charset="-122"/>
                  <a:ea typeface="华文仿宋" pitchFamily="2" charset="-122"/>
                </a:rPr>
                <a:t>开始融化</a:t>
              </a:r>
              <a:endParaRPr lang="zh-CN" altLang="en-US" sz="1600" dirty="0">
                <a:solidFill>
                  <a:srgbClr val="FF0000"/>
                </a:solidFill>
                <a:latin typeface="华文仿宋" pitchFamily="2" charset="-122"/>
                <a:ea typeface="华文仿宋" pitchFamily="2" charset="-122"/>
              </a:endParaRPr>
            </a:p>
          </p:txBody>
        </p:sp>
        <p:pic>
          <p:nvPicPr>
            <p:cNvPr id="18" name="Picture 20" descr="snow33"/>
            <p:cNvPicPr>
              <a:picLocks noChangeAspect="1" noChangeArrowheads="1"/>
            </p:cNvPicPr>
            <p:nvPr/>
          </p:nvPicPr>
          <p:blipFill>
            <a:blip r:embed="rId5" cstate="print">
              <a:lum bright="6000" contrast="6000"/>
              <a:extLst>
                <a:ext uri="{28A0092B-C50C-407E-A947-70E740481C1C}">
                  <a14:useLocalDpi xmlns="" xmlns:a14="http://schemas.microsoft.com/office/drawing/2010/main" val="0"/>
                </a:ext>
              </a:extLst>
            </a:blip>
            <a:srcRect/>
            <a:stretch>
              <a:fillRect/>
            </a:stretch>
          </p:blipFill>
          <p:spPr bwMode="auto">
            <a:xfrm>
              <a:off x="1981127" y="3829421"/>
              <a:ext cx="1029079" cy="99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22"/>
            <p:cNvSpPr>
              <a:spLocks noChangeArrowheads="1"/>
            </p:cNvSpPr>
            <p:nvPr/>
          </p:nvSpPr>
          <p:spPr bwMode="auto">
            <a:xfrm>
              <a:off x="2915816" y="1627371"/>
              <a:ext cx="169608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0" fontAlgn="auto" hangingPunct="0">
                <a:spcBef>
                  <a:spcPts val="0"/>
                </a:spcBef>
                <a:spcAft>
                  <a:spcPts val="0"/>
                </a:spcAft>
              </a:pPr>
              <a:r>
                <a:rPr lang="zh-CN" altLang="en-US" sz="1400" dirty="0">
                  <a:solidFill>
                    <a:srgbClr val="FF0000"/>
                  </a:solidFill>
                  <a:latin typeface="华文仿宋" pitchFamily="2" charset="-122"/>
                  <a:ea typeface="华文仿宋" pitchFamily="2" charset="-122"/>
                </a:rPr>
                <a:t>全球</a:t>
              </a:r>
              <a:r>
                <a:rPr lang="zh-CN" altLang="en-US" sz="1400" dirty="0" smtClean="0">
                  <a:solidFill>
                    <a:srgbClr val="FF0000"/>
                  </a:solidFill>
                  <a:latin typeface="华文仿宋" pitchFamily="2" charset="-122"/>
                  <a:ea typeface="华文仿宋" pitchFamily="2" charset="-122"/>
                </a:rPr>
                <a:t>平均气温</a:t>
              </a:r>
              <a:endParaRPr lang="en-US" altLang="zh-CN" sz="1400" dirty="0" smtClean="0">
                <a:solidFill>
                  <a:srgbClr val="FF0000"/>
                </a:solidFill>
                <a:latin typeface="华文仿宋" pitchFamily="2" charset="-122"/>
                <a:ea typeface="华文仿宋" pitchFamily="2" charset="-122"/>
              </a:endParaRPr>
            </a:p>
            <a:p>
              <a:pPr algn="ctr" eaLnBrk="0" fontAlgn="auto" hangingPunct="0">
                <a:spcBef>
                  <a:spcPts val="0"/>
                </a:spcBef>
                <a:spcAft>
                  <a:spcPts val="0"/>
                </a:spcAft>
              </a:pPr>
              <a:r>
                <a:rPr lang="zh-CN" altLang="en-US" sz="1400" dirty="0" smtClean="0">
                  <a:solidFill>
                    <a:srgbClr val="FF0000"/>
                  </a:solidFill>
                  <a:latin typeface="华文仿宋" pitchFamily="2" charset="-122"/>
                  <a:ea typeface="华文仿宋" pitchFamily="2" charset="-122"/>
                </a:rPr>
                <a:t>逐年升高</a:t>
              </a:r>
              <a:endParaRPr lang="zh-CN" altLang="en-US" sz="1400" dirty="0">
                <a:solidFill>
                  <a:srgbClr val="FF0000"/>
                </a:solidFill>
                <a:latin typeface="华文仿宋" pitchFamily="2" charset="-122"/>
                <a:ea typeface="华文仿宋" pitchFamily="2" charset="-122"/>
              </a:endParaRPr>
            </a:p>
          </p:txBody>
        </p:sp>
        <p:pic>
          <p:nvPicPr>
            <p:cNvPr id="20" name="Picture 23" descr="temp"/>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984531" y="1627371"/>
              <a:ext cx="1029078" cy="952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Line 24"/>
            <p:cNvSpPr>
              <a:spLocks noChangeShapeType="1"/>
            </p:cNvSpPr>
            <p:nvPr/>
          </p:nvSpPr>
          <p:spPr bwMode="auto">
            <a:xfrm>
              <a:off x="3663211" y="2255436"/>
              <a:ext cx="302938" cy="1092"/>
            </a:xfrm>
            <a:prstGeom prst="line">
              <a:avLst/>
            </a:prstGeom>
            <a:noFill/>
            <a:ln w="38100">
              <a:solidFill>
                <a:schemeClr val="bg2"/>
              </a:solidFill>
              <a:round/>
              <a:headEnd/>
              <a:tailEnd type="triangle" w="med" len="med"/>
            </a:ln>
            <a:extLst>
              <a:ext uri="{909E8E84-426E-40DD-AFC4-6F175D3DCCD1}">
                <a14:hiddenFill xmlns="" xmlns:a14="http://schemas.microsoft.com/office/drawing/2010/main">
                  <a:noFill/>
                </a14:hiddenFill>
              </a:ext>
            </a:extLst>
          </p:spPr>
          <p:txBody>
            <a:bodyPr/>
            <a:lstStyle/>
            <a:p>
              <a:pPr fontAlgn="auto">
                <a:spcBef>
                  <a:spcPts val="0"/>
                </a:spcBef>
                <a:spcAft>
                  <a:spcPts val="0"/>
                </a:spcAft>
              </a:pPr>
              <a:endParaRPr lang="zh-CN" altLang="en-US" sz="1800" b="0">
                <a:solidFill>
                  <a:srgbClr val="000000"/>
                </a:solidFill>
                <a:latin typeface="华文细黑"/>
                <a:ea typeface="宋体"/>
              </a:endParaRPr>
            </a:p>
          </p:txBody>
        </p:sp>
        <p:sp>
          <p:nvSpPr>
            <p:cNvPr id="22" name="Rectangle 2"/>
            <p:cNvSpPr>
              <a:spLocks noChangeArrowheads="1"/>
            </p:cNvSpPr>
            <p:nvPr/>
          </p:nvSpPr>
          <p:spPr bwMode="auto">
            <a:xfrm>
              <a:off x="1187624" y="1696688"/>
              <a:ext cx="490549" cy="31310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fontAlgn="auto">
                <a:lnSpc>
                  <a:spcPts val="2000"/>
                </a:lnSpc>
                <a:spcBef>
                  <a:spcPts val="0"/>
                </a:spcBef>
                <a:spcAft>
                  <a:spcPts val="0"/>
                </a:spcAft>
              </a:pPr>
              <a:r>
                <a:rPr lang="zh-CN" altLang="en-US" sz="2400" dirty="0">
                  <a:solidFill>
                    <a:srgbClr val="000000"/>
                  </a:solidFill>
                </a:rPr>
                <a:t>气候变暖是无可争辩的事实</a:t>
              </a:r>
            </a:p>
          </p:txBody>
        </p:sp>
        <p:pic>
          <p:nvPicPr>
            <p:cNvPr id="19460" name="Picture 4" descr="I:\能源图片\温度变化1_副本.pn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561766" y="1452033"/>
              <a:ext cx="2598737" cy="3505200"/>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9461" name="Picture 5" descr="I:\能源图片\眼泪2_副本.pn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7160504" y="835769"/>
            <a:ext cx="1983496" cy="2845101"/>
          </a:xfrm>
          <a:prstGeom prst="rect">
            <a:avLst/>
          </a:prstGeom>
          <a:noFill/>
          <a:extLst>
            <a:ext uri="{909E8E84-426E-40DD-AFC4-6F175D3DCCD1}">
              <a14:hiddenFill xmlns="" xmlns:a14="http://schemas.microsoft.com/office/drawing/2010/main">
                <a:solidFill>
                  <a:srgbClr val="FFFFFF"/>
                </a:solidFill>
              </a14:hiddenFill>
            </a:ext>
          </a:extLst>
        </p:spPr>
      </p:pic>
      <p:pic>
        <p:nvPicPr>
          <p:cNvPr id="19463" name="Picture 7" descr="I:\ppt模板\PPT图片\6184DE2113871E844F6D13B024B639F5.pn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rot="1704915">
            <a:off x="7505831" y="3772776"/>
            <a:ext cx="1111637" cy="111163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矩形 4"/>
          <p:cNvSpPr/>
          <p:nvPr/>
        </p:nvSpPr>
        <p:spPr>
          <a:xfrm>
            <a:off x="2747465" y="116632"/>
            <a:ext cx="5952271"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zh-CN" altLang="en-US" sz="3200"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38100" dist="38100" dir="2700000" algn="tl">
                    <a:srgbClr val="000000">
                      <a:alpha val="43137"/>
                    </a:srgbClr>
                  </a:outerShdw>
                </a:effectLst>
                <a:latin typeface="华文细黑"/>
                <a:ea typeface="宋体"/>
              </a:rPr>
              <a:t>“低碳经济”提出的背景与含义</a:t>
            </a:r>
            <a:endParaRPr lang="zh-CN" altLang="en-US" sz="320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38100" dist="38100" dir="2700000" algn="tl">
                  <a:srgbClr val="000000">
                    <a:alpha val="43137"/>
                  </a:srgbClr>
                </a:outerShdw>
              </a:effectLst>
              <a:latin typeface="华文细黑"/>
              <a:ea typeface="宋体"/>
            </a:endParaRPr>
          </a:p>
        </p:txBody>
      </p:sp>
    </p:spTree>
    <p:extLst>
      <p:ext uri="{BB962C8B-B14F-4D97-AF65-F5344CB8AC3E}">
        <p14:creationId xmlns="" xmlns:p14="http://schemas.microsoft.com/office/powerpoint/2010/main" val="146947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00226 -0.21273 L 3.05556E-6 -1.85185E-6 " pathEditMode="relative" rAng="0" ptsTypes="AA">
                                      <p:cBhvr>
                                        <p:cTn id="22" dur="2000" fill="hold"/>
                                        <p:tgtEl>
                                          <p:spTgt spid="19461"/>
                                        </p:tgtEl>
                                        <p:attrNameLst>
                                          <p:attrName>ppt_x</p:attrName>
                                          <p:attrName>ppt_y</p:attrName>
                                        </p:attrNameLst>
                                      </p:cBhvr>
                                      <p:rCtr x="104" y="10625"/>
                                    </p:animMotion>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19463"/>
                                        </p:tgtEl>
                                        <p:attrNameLst>
                                          <p:attrName>style.visibility</p:attrName>
                                        </p:attrNameLst>
                                      </p:cBhvr>
                                      <p:to>
                                        <p:strVal val="visible"/>
                                      </p:to>
                                    </p:set>
                                    <p:animEffect transition="in" filter="fade">
                                      <p:cBhvr>
                                        <p:cTn id="27" dur="2000"/>
                                        <p:tgtEl>
                                          <p:spTgt spid="19463"/>
                                        </p:tgtEl>
                                      </p:cBhvr>
                                    </p:animEffect>
                                    <p:anim calcmode="lin" valueType="num">
                                      <p:cBhvr>
                                        <p:cTn id="28" dur="2000" fill="hold"/>
                                        <p:tgtEl>
                                          <p:spTgt spid="19463"/>
                                        </p:tgtEl>
                                        <p:attrNameLst>
                                          <p:attrName>ppt_w</p:attrName>
                                        </p:attrNameLst>
                                      </p:cBhvr>
                                      <p:tavLst>
                                        <p:tav tm="0" fmla="#ppt_w*sin(2.5*pi*$)">
                                          <p:val>
                                            <p:fltVal val="0"/>
                                          </p:val>
                                        </p:tav>
                                        <p:tav tm="100000">
                                          <p:val>
                                            <p:fltVal val="1"/>
                                          </p:val>
                                        </p:tav>
                                      </p:tavLst>
                                    </p:anim>
                                    <p:anim calcmode="lin" valueType="num">
                                      <p:cBhvr>
                                        <p:cTn id="29" dur="2000" fill="hold"/>
                                        <p:tgtEl>
                                          <p:spTgt spid="194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Users\Administrator\AppData\Local\Temp\SoEasy\B49DCAA4B978484DE33699831C4A829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3429000"/>
            <a:ext cx="3600400" cy="3169221"/>
          </a:xfrm>
          <a:prstGeom prst="rect">
            <a:avLst/>
          </a:prstGeom>
          <a:noFill/>
          <a:extLst>
            <a:ext uri="{909E8E84-426E-40DD-AFC4-6F175D3DCCD1}">
              <a14:hiddenFill xmlns:a14="http://schemas.microsoft.com/office/drawing/2010/main" xmlns="">
                <a:solidFill>
                  <a:srgbClr val="FFFFFF"/>
                </a:solidFill>
              </a14:hiddenFill>
            </a:ext>
          </a:extLst>
        </p:spPr>
      </p:pic>
      <p:sp>
        <p:nvSpPr>
          <p:cNvPr id="169985" name="灯片编号占位符 1"/>
          <p:cNvSpPr>
            <a:spLocks noGrp="1"/>
          </p:cNvSpPr>
          <p:nvPr>
            <p:ph type="sldNum" sz="quarter" idx="10"/>
          </p:nvPr>
        </p:nvSpPr>
        <p:spPr>
          <a:noFill/>
        </p:spPr>
        <p:txBody>
          <a:bodyPr/>
          <a:lstStyle/>
          <a:p>
            <a:pPr fontAlgn="base">
              <a:spcBef>
                <a:spcPct val="0"/>
              </a:spcBef>
              <a:spcAft>
                <a:spcPct val="0"/>
              </a:spcAft>
            </a:pPr>
            <a:fld id="{E521534A-090C-45E6-ADFE-D4A16E137499}" type="slidenum">
              <a:rPr lang="en-US" altLang="zh-CN" sz="1400" smtClean="0"/>
              <a:pPr fontAlgn="base">
                <a:spcBef>
                  <a:spcPct val="0"/>
                </a:spcBef>
                <a:spcAft>
                  <a:spcPct val="0"/>
                </a:spcAft>
              </a:pPr>
              <a:t>30</a:t>
            </a:fld>
            <a:endParaRPr lang="en-US" altLang="zh-CN" sz="1400" smtClean="0"/>
          </a:p>
        </p:txBody>
      </p:sp>
      <p:pic>
        <p:nvPicPr>
          <p:cNvPr id="169987" name="Picture 9" descr="4B415ED0C2A40841815C115B5E0A3F55"/>
          <p:cNvPicPr>
            <a:picLocks noChangeAspect="1" noChangeArrowheads="1"/>
          </p:cNvPicPr>
          <p:nvPr/>
        </p:nvPicPr>
        <p:blipFill>
          <a:blip r:embed="rId4" cstate="print"/>
          <a:srcRect/>
          <a:stretch>
            <a:fillRect/>
          </a:stretch>
        </p:blipFill>
        <p:spPr bwMode="auto">
          <a:xfrm>
            <a:off x="107504" y="5373216"/>
            <a:ext cx="4378326" cy="1585045"/>
          </a:xfrm>
          <a:prstGeom prst="rect">
            <a:avLst/>
          </a:prstGeom>
          <a:noFill/>
          <a:ln w="9525">
            <a:noFill/>
            <a:miter lim="800000"/>
            <a:headEnd/>
            <a:tailEnd/>
          </a:ln>
        </p:spPr>
      </p:pic>
      <p:pic>
        <p:nvPicPr>
          <p:cNvPr id="169989" name="图片 1"/>
          <p:cNvPicPr>
            <a:picLocks noChangeAspect="1"/>
          </p:cNvPicPr>
          <p:nvPr/>
        </p:nvPicPr>
        <p:blipFill>
          <a:blip r:embed="rId5" cstate="print"/>
          <a:srcRect/>
          <a:stretch>
            <a:fillRect/>
          </a:stretch>
        </p:blipFill>
        <p:spPr bwMode="auto">
          <a:xfrm>
            <a:off x="5941964" y="3332722"/>
            <a:ext cx="2879725" cy="3193491"/>
          </a:xfrm>
          <a:prstGeom prst="rect">
            <a:avLst/>
          </a:prstGeom>
          <a:noFill/>
          <a:ln w="9525">
            <a:noFill/>
            <a:miter lim="800000"/>
            <a:headEnd/>
            <a:tailEnd/>
          </a:ln>
        </p:spPr>
      </p:pic>
      <p:sp>
        <p:nvSpPr>
          <p:cNvPr id="6" name="矩形 5"/>
          <p:cNvSpPr/>
          <p:nvPr/>
        </p:nvSpPr>
        <p:spPr>
          <a:xfrm>
            <a:off x="1156404" y="2492896"/>
            <a:ext cx="7133684" cy="646331"/>
          </a:xfrm>
          <a:prstGeom prst="rect">
            <a:avLst/>
          </a:prstGeom>
          <a:noFill/>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zh-CN" altLang="en-US" sz="3600" dirty="0" smtClean="0">
                <a:ln w="50800"/>
                <a:solidFill>
                  <a:srgbClr val="C00000"/>
                </a:solidFill>
                <a:latin typeface="+mn-lt"/>
                <a:ea typeface="+mn-ea"/>
              </a:rPr>
              <a:t>“建设低碳城市，共享美丽中国”</a:t>
            </a:r>
            <a:endParaRPr lang="zh-CN" altLang="en-US" sz="3600" dirty="0">
              <a:ln w="50800"/>
              <a:solidFill>
                <a:srgbClr val="C00000"/>
              </a:solidFill>
              <a:latin typeface="+mn-lt"/>
              <a:ea typeface="+mn-ea"/>
            </a:endParaRPr>
          </a:p>
        </p:txBody>
      </p:sp>
      <p:sp>
        <p:nvSpPr>
          <p:cNvPr id="7" name="矩形 6"/>
          <p:cNvSpPr/>
          <p:nvPr/>
        </p:nvSpPr>
        <p:spPr>
          <a:xfrm>
            <a:off x="5940152" y="0"/>
            <a:ext cx="274947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华文细黑" pitchFamily="2" charset="-122"/>
                <a:ea typeface="华文细黑" pitchFamily="2" charset="-122"/>
              </a:rPr>
              <a:t>普天的畅想</a:t>
            </a:r>
            <a:endParaRPr lang="zh-CN" alt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华文细黑" pitchFamily="2" charset="-122"/>
              <a:ea typeface="华文细黑" pitchFamily="2"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Users\Administrator\AppData\Local\Temp\SoEasy\B49DCAA4B978484DE33699831C4A829C.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1520" y="2780928"/>
            <a:ext cx="4789040" cy="3745285"/>
          </a:xfrm>
          <a:prstGeom prst="rect">
            <a:avLst/>
          </a:prstGeom>
          <a:noFill/>
          <a:extLst>
            <a:ext uri="{909E8E84-426E-40DD-AFC4-6F175D3DCCD1}">
              <a14:hiddenFill xmlns="" xmlns:a14="http://schemas.microsoft.com/office/drawing/2010/main">
                <a:solidFill>
                  <a:srgbClr val="FFFFFF"/>
                </a:solidFill>
              </a14:hiddenFill>
            </a:ext>
          </a:extLst>
        </p:spPr>
      </p:pic>
      <p:sp>
        <p:nvSpPr>
          <p:cNvPr id="169985" name="灯片编号占位符 1"/>
          <p:cNvSpPr>
            <a:spLocks noGrp="1"/>
          </p:cNvSpPr>
          <p:nvPr>
            <p:ph type="sldNum" sz="quarter" idx="10"/>
          </p:nvPr>
        </p:nvSpPr>
        <p:spPr>
          <a:noFill/>
        </p:spPr>
        <p:txBody>
          <a:bodyPr/>
          <a:lstStyle/>
          <a:p>
            <a:pPr fontAlgn="base">
              <a:spcBef>
                <a:spcPct val="0"/>
              </a:spcBef>
              <a:spcAft>
                <a:spcPct val="0"/>
              </a:spcAft>
            </a:pPr>
            <a:fld id="{E521534A-090C-45E6-ADFE-D4A16E137499}" type="slidenum">
              <a:rPr lang="en-US" altLang="zh-CN" sz="1400" smtClean="0"/>
              <a:pPr fontAlgn="base">
                <a:spcBef>
                  <a:spcPct val="0"/>
                </a:spcBef>
                <a:spcAft>
                  <a:spcPct val="0"/>
                </a:spcAft>
              </a:pPr>
              <a:t>31</a:t>
            </a:fld>
            <a:endParaRPr lang="en-US" altLang="zh-CN" sz="1400" smtClean="0"/>
          </a:p>
        </p:txBody>
      </p:sp>
      <p:pic>
        <p:nvPicPr>
          <p:cNvPr id="169987" name="Picture 9" descr="4B415ED0C2A40841815C115B5E0A3F55"/>
          <p:cNvPicPr>
            <a:picLocks noChangeAspect="1" noChangeArrowheads="1"/>
          </p:cNvPicPr>
          <p:nvPr/>
        </p:nvPicPr>
        <p:blipFill>
          <a:blip r:embed="rId4" cstate="print"/>
          <a:srcRect/>
          <a:stretch>
            <a:fillRect/>
          </a:stretch>
        </p:blipFill>
        <p:spPr bwMode="auto">
          <a:xfrm>
            <a:off x="107504" y="5373216"/>
            <a:ext cx="4378326" cy="1585045"/>
          </a:xfrm>
          <a:prstGeom prst="rect">
            <a:avLst/>
          </a:prstGeom>
          <a:noFill/>
          <a:ln w="9525">
            <a:noFill/>
            <a:miter lim="800000"/>
            <a:headEnd/>
            <a:tailEnd/>
          </a:ln>
        </p:spPr>
      </p:pic>
      <p:pic>
        <p:nvPicPr>
          <p:cNvPr id="169989" name="图片 1"/>
          <p:cNvPicPr>
            <a:picLocks noChangeAspect="1"/>
          </p:cNvPicPr>
          <p:nvPr/>
        </p:nvPicPr>
        <p:blipFill>
          <a:blip r:embed="rId5" cstate="print"/>
          <a:srcRect/>
          <a:stretch>
            <a:fillRect/>
          </a:stretch>
        </p:blipFill>
        <p:spPr bwMode="auto">
          <a:xfrm>
            <a:off x="5941964" y="3332722"/>
            <a:ext cx="2879725" cy="3193491"/>
          </a:xfrm>
          <a:prstGeom prst="rect">
            <a:avLst/>
          </a:prstGeom>
          <a:noFill/>
          <a:ln w="9525">
            <a:noFill/>
            <a:miter lim="800000"/>
            <a:headEnd/>
            <a:tailEnd/>
          </a:ln>
        </p:spPr>
      </p:pic>
      <p:sp>
        <p:nvSpPr>
          <p:cNvPr id="5" name="矩形 4"/>
          <p:cNvSpPr/>
          <p:nvPr/>
        </p:nvSpPr>
        <p:spPr>
          <a:xfrm>
            <a:off x="4930851" y="116632"/>
            <a:ext cx="3890809"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zh-CN" altLang="en-US" sz="360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38100" dist="38100" dir="2700000" algn="tl">
                    <a:srgbClr val="000000">
                      <a:alpha val="43137"/>
                    </a:srgbClr>
                  </a:outerShdw>
                </a:effectLst>
                <a:latin typeface="+mn-lt"/>
                <a:ea typeface="+mn-ea"/>
              </a:rPr>
              <a:t>我们的目标和愿望</a:t>
            </a:r>
          </a:p>
        </p:txBody>
      </p:sp>
      <p:sp>
        <p:nvSpPr>
          <p:cNvPr id="6" name="矩形 5"/>
          <p:cNvSpPr/>
          <p:nvPr/>
        </p:nvSpPr>
        <p:spPr>
          <a:xfrm>
            <a:off x="3635896" y="2229136"/>
            <a:ext cx="2246129" cy="1323439"/>
          </a:xfrm>
          <a:prstGeom prst="rect">
            <a:avLst/>
          </a:prstGeom>
          <a:noFill/>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zh-CN" altLang="en-US" sz="8000" dirty="0">
                <a:ln w="50800"/>
                <a:solidFill>
                  <a:srgbClr val="C00000"/>
                </a:solidFill>
                <a:latin typeface="+mn-lt"/>
                <a:ea typeface="+mn-ea"/>
              </a:rPr>
              <a:t>谢谢</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灯片编号占位符 1"/>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06654620-64A7-4902-BDFD-4A5535E1697E}" type="slidenum">
              <a:rPr lang="en-US" altLang="zh-CN">
                <a:solidFill>
                  <a:srgbClr val="000000"/>
                </a:solidFill>
                <a:latin typeface="华文细黑" pitchFamily="2" charset="-122"/>
              </a:rPr>
              <a:pPr/>
              <a:t>4</a:t>
            </a:fld>
            <a:endParaRPr lang="en-US" altLang="zh-CN">
              <a:solidFill>
                <a:srgbClr val="000000"/>
              </a:solidFill>
              <a:latin typeface="华文细黑" pitchFamily="2" charset="-122"/>
            </a:endParaRPr>
          </a:p>
        </p:txBody>
      </p:sp>
      <p:sp>
        <p:nvSpPr>
          <p:cNvPr id="13330" name="Rectangle 29"/>
          <p:cNvSpPr>
            <a:spLocks noChangeArrowheads="1"/>
          </p:cNvSpPr>
          <p:nvPr/>
        </p:nvSpPr>
        <p:spPr bwMode="auto">
          <a:xfrm rot="2856154">
            <a:off x="2784476" y="2651125"/>
            <a:ext cx="946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p>
            <a:r>
              <a:rPr lang="zh-CN" altLang="en-US" sz="2000" dirty="0">
                <a:solidFill>
                  <a:srgbClr val="FFFFFF"/>
                </a:solidFill>
                <a:latin typeface="Arial" pitchFamily="34" charset="0"/>
                <a:ea typeface="华文细黑" pitchFamily="2" charset="-122"/>
              </a:rPr>
              <a:t>数字化</a:t>
            </a:r>
          </a:p>
        </p:txBody>
      </p:sp>
      <p:pic>
        <p:nvPicPr>
          <p:cNvPr id="4" name="Picture 9" descr="4B415ED0C2A40841815C115B5E0A3F5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8520" y="6044598"/>
            <a:ext cx="4378642" cy="84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259514" y="5035106"/>
            <a:ext cx="2880263" cy="1490475"/>
          </a:xfrm>
          <a:prstGeom prst="rect">
            <a:avLst/>
          </a:prstGeom>
        </p:spPr>
      </p:pic>
      <p:sp>
        <p:nvSpPr>
          <p:cNvPr id="5" name="矩形 4"/>
          <p:cNvSpPr/>
          <p:nvPr/>
        </p:nvSpPr>
        <p:spPr>
          <a:xfrm>
            <a:off x="2987824" y="116632"/>
            <a:ext cx="6054863"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auto" hangingPunct="0">
              <a:spcBef>
                <a:spcPts val="0"/>
              </a:spcBef>
              <a:spcAft>
                <a:spcPts val="0"/>
              </a:spcAft>
            </a:pPr>
            <a:r>
              <a:rPr lang="zh-CN" altLang="en-US" sz="3200"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华文细黑"/>
                <a:ea typeface="宋体"/>
              </a:rPr>
              <a:t>“低碳经济”</a:t>
            </a:r>
            <a:r>
              <a:rPr lang="zh-CN" altLang="en-US" sz="320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华文细黑"/>
                <a:ea typeface="宋体"/>
              </a:rPr>
              <a:t>提出的背景及涵义 </a:t>
            </a:r>
          </a:p>
        </p:txBody>
      </p:sp>
      <p:sp>
        <p:nvSpPr>
          <p:cNvPr id="10" name="Rectangle 29"/>
          <p:cNvSpPr>
            <a:spLocks noChangeArrowheads="1"/>
          </p:cNvSpPr>
          <p:nvPr/>
        </p:nvSpPr>
        <p:spPr bwMode="auto">
          <a:xfrm rot="2856154">
            <a:off x="2784476" y="2651125"/>
            <a:ext cx="946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p>
            <a:r>
              <a:rPr lang="zh-CN" altLang="en-US" sz="2000" dirty="0">
                <a:solidFill>
                  <a:srgbClr val="FFFFFF"/>
                </a:solidFill>
                <a:latin typeface="Arial" pitchFamily="34" charset="0"/>
                <a:ea typeface="华文细黑" pitchFamily="2" charset="-122"/>
              </a:rPr>
              <a:t>数字化</a:t>
            </a:r>
          </a:p>
        </p:txBody>
      </p:sp>
      <p:sp>
        <p:nvSpPr>
          <p:cNvPr id="6" name="矩形 5"/>
          <p:cNvSpPr/>
          <p:nvPr/>
        </p:nvSpPr>
        <p:spPr>
          <a:xfrm>
            <a:off x="539552" y="2996952"/>
            <a:ext cx="4801167" cy="1938992"/>
          </a:xfrm>
          <a:prstGeom prst="rect">
            <a:avLst/>
          </a:prstGeom>
          <a:ln>
            <a:solidFill>
              <a:schemeClr val="accent2">
                <a:lumMod val="60000"/>
                <a:lumOff val="40000"/>
              </a:schemeClr>
            </a:solidFill>
            <a:prstDash val="dash"/>
          </a:ln>
        </p:spPr>
        <p:txBody>
          <a:bodyPr wrap="square">
            <a:spAutoFit/>
          </a:bodyPr>
          <a:lstStyle/>
          <a:p>
            <a:pPr marL="360000" lvl="8" indent="-360000" eaLnBrk="0" fontAlgn="base" hangingPunct="0">
              <a:spcBef>
                <a:spcPts val="600"/>
              </a:spcBef>
              <a:spcAft>
                <a:spcPct val="0"/>
              </a:spcAft>
              <a:buClr>
                <a:srgbClr val="333399"/>
              </a:buClr>
              <a:buFont typeface="Wingdings" pitchFamily="2" charset="2"/>
              <a:buChar char="n"/>
              <a:defRPr/>
            </a:pPr>
            <a:r>
              <a:rPr lang="en-US" altLang="zh-CN" sz="2000" b="0" kern="0" dirty="0" smtClean="0">
                <a:solidFill>
                  <a:srgbClr val="000000"/>
                </a:solidFill>
                <a:latin typeface="华文细黑"/>
                <a:ea typeface="华文细黑" pitchFamily="2" charset="-122"/>
              </a:rPr>
              <a:t>2009</a:t>
            </a:r>
            <a:r>
              <a:rPr lang="zh-CN" altLang="en-US" sz="2000" b="0" kern="0" dirty="0">
                <a:solidFill>
                  <a:srgbClr val="000000"/>
                </a:solidFill>
                <a:latin typeface="华文细黑"/>
                <a:ea typeface="华文细黑" pitchFamily="2" charset="-122"/>
              </a:rPr>
              <a:t>年</a:t>
            </a:r>
            <a:r>
              <a:rPr lang="en-US" altLang="zh-CN" sz="2000" b="0" kern="0" dirty="0">
                <a:solidFill>
                  <a:srgbClr val="000000"/>
                </a:solidFill>
                <a:latin typeface="华文细黑"/>
                <a:ea typeface="华文细黑" pitchFamily="2" charset="-122"/>
              </a:rPr>
              <a:t>12</a:t>
            </a:r>
            <a:r>
              <a:rPr lang="zh-CN" altLang="en-US" sz="2000" b="0" kern="0" dirty="0">
                <a:solidFill>
                  <a:srgbClr val="000000"/>
                </a:solidFill>
                <a:latin typeface="华文细黑"/>
                <a:ea typeface="华文细黑" pitchFamily="2" charset="-122"/>
              </a:rPr>
              <a:t>月</a:t>
            </a:r>
            <a:r>
              <a:rPr lang="en-US" altLang="zh-CN" sz="2000" b="0" kern="0" dirty="0">
                <a:solidFill>
                  <a:srgbClr val="000000"/>
                </a:solidFill>
                <a:latin typeface="华文细黑"/>
                <a:ea typeface="华文细黑" pitchFamily="2" charset="-122"/>
              </a:rPr>
              <a:t>7-18</a:t>
            </a:r>
            <a:r>
              <a:rPr lang="zh-CN" altLang="en-US" sz="2000" b="0" kern="0" dirty="0" smtClean="0">
                <a:solidFill>
                  <a:srgbClr val="000000"/>
                </a:solidFill>
                <a:latin typeface="华文细黑"/>
                <a:ea typeface="华文细黑" pitchFamily="2" charset="-122"/>
              </a:rPr>
              <a:t>日第</a:t>
            </a:r>
            <a:r>
              <a:rPr lang="en-US" altLang="zh-CN" sz="2000" b="0" kern="0" dirty="0" smtClean="0">
                <a:solidFill>
                  <a:srgbClr val="000000"/>
                </a:solidFill>
                <a:latin typeface="华文细黑"/>
                <a:ea typeface="华文细黑" pitchFamily="2" charset="-122"/>
              </a:rPr>
              <a:t>15</a:t>
            </a:r>
            <a:r>
              <a:rPr lang="zh-CN" altLang="en-US" sz="2000" b="0" kern="0" dirty="0" smtClean="0">
                <a:solidFill>
                  <a:srgbClr val="000000"/>
                </a:solidFill>
                <a:latin typeface="华文细黑"/>
                <a:ea typeface="华文细黑" pitchFamily="2" charset="-122"/>
              </a:rPr>
              <a:t>次</a:t>
            </a:r>
            <a:r>
              <a:rPr lang="en-US" altLang="zh-CN" sz="2000" b="0" kern="0" dirty="0" smtClean="0">
                <a:solidFill>
                  <a:srgbClr val="C00000"/>
                </a:solidFill>
                <a:latin typeface="华文细黑"/>
                <a:ea typeface="华文细黑" pitchFamily="2" charset="-122"/>
              </a:rPr>
              <a:t>《</a:t>
            </a:r>
            <a:r>
              <a:rPr lang="zh-CN" altLang="en-US" sz="2000" b="0" kern="0" dirty="0">
                <a:solidFill>
                  <a:srgbClr val="C00000"/>
                </a:solidFill>
                <a:latin typeface="华文细黑"/>
                <a:ea typeface="华文细黑" pitchFamily="2" charset="-122"/>
              </a:rPr>
              <a:t>联合国气候变化框架公约</a:t>
            </a:r>
            <a:r>
              <a:rPr lang="en-US" altLang="zh-CN" sz="2000" b="0" kern="0" dirty="0">
                <a:solidFill>
                  <a:srgbClr val="C00000"/>
                </a:solidFill>
                <a:latin typeface="华文细黑"/>
                <a:ea typeface="华文细黑" pitchFamily="2" charset="-122"/>
              </a:rPr>
              <a:t>》</a:t>
            </a:r>
            <a:r>
              <a:rPr lang="zh-CN" altLang="en-US" sz="2000" b="0" kern="0" dirty="0">
                <a:solidFill>
                  <a:srgbClr val="000000"/>
                </a:solidFill>
                <a:latin typeface="华文细黑"/>
                <a:ea typeface="华文细黑" pitchFamily="2" charset="-122"/>
              </a:rPr>
              <a:t>缔约</a:t>
            </a:r>
            <a:r>
              <a:rPr lang="zh-CN" altLang="en-US" sz="2000" b="0" kern="0" dirty="0" smtClean="0">
                <a:solidFill>
                  <a:srgbClr val="000000"/>
                </a:solidFill>
                <a:latin typeface="华文细黑"/>
                <a:ea typeface="华文细黑" pitchFamily="2" charset="-122"/>
              </a:rPr>
              <a:t>方会议在</a:t>
            </a:r>
            <a:r>
              <a:rPr lang="zh-CN" altLang="en-US" sz="2000" b="0" kern="0" dirty="0">
                <a:solidFill>
                  <a:srgbClr val="000000"/>
                </a:solidFill>
                <a:latin typeface="华文细黑"/>
                <a:ea typeface="华文细黑" pitchFamily="2" charset="-122"/>
              </a:rPr>
              <a:t>丹麦首都哥本哈根</a:t>
            </a:r>
            <a:r>
              <a:rPr lang="zh-CN" altLang="en-US" sz="2000" b="0" kern="0" dirty="0" smtClean="0">
                <a:solidFill>
                  <a:srgbClr val="000000"/>
                </a:solidFill>
                <a:latin typeface="华文细黑"/>
                <a:ea typeface="华文细黑" pitchFamily="2" charset="-122"/>
              </a:rPr>
              <a:t>召开， </a:t>
            </a:r>
            <a:r>
              <a:rPr lang="en-US" altLang="zh-CN" sz="2000" b="0" kern="0" dirty="0">
                <a:solidFill>
                  <a:srgbClr val="000000"/>
                </a:solidFill>
                <a:latin typeface="华文细黑"/>
                <a:ea typeface="华文细黑" pitchFamily="2" charset="-122"/>
              </a:rPr>
              <a:t>192</a:t>
            </a:r>
            <a:r>
              <a:rPr lang="zh-CN" altLang="en-US" sz="2000" b="0" kern="0" dirty="0">
                <a:solidFill>
                  <a:srgbClr val="000000"/>
                </a:solidFill>
                <a:latin typeface="华文细黑"/>
                <a:ea typeface="华文细黑" pitchFamily="2" charset="-122"/>
              </a:rPr>
              <a:t>个国家的环境部长</a:t>
            </a:r>
            <a:r>
              <a:rPr lang="zh-CN" altLang="en-US" sz="2000" b="0" kern="0" dirty="0" smtClean="0">
                <a:solidFill>
                  <a:srgbClr val="000000"/>
                </a:solidFill>
                <a:latin typeface="华文细黑"/>
                <a:ea typeface="华文细黑" pitchFamily="2" charset="-122"/>
              </a:rPr>
              <a:t>和国家领导人参加了</a:t>
            </a:r>
            <a:r>
              <a:rPr lang="zh-CN" altLang="en-US" sz="2000" b="0" kern="0" dirty="0" smtClean="0">
                <a:solidFill>
                  <a:schemeClr val="tx1"/>
                </a:solidFill>
                <a:latin typeface="华文细黑"/>
                <a:ea typeface="华文细黑" pitchFamily="2" charset="-122"/>
              </a:rPr>
              <a:t>会议</a:t>
            </a:r>
            <a:r>
              <a:rPr lang="zh-CN" altLang="en-US" sz="2000" b="0" kern="0" dirty="0">
                <a:solidFill>
                  <a:schemeClr val="tx1"/>
                </a:solidFill>
                <a:latin typeface="华文细黑"/>
                <a:ea typeface="华文细黑" pitchFamily="2" charset="-122"/>
              </a:rPr>
              <a:t>，</a:t>
            </a:r>
            <a:r>
              <a:rPr lang="zh-CN" altLang="en-US" sz="2000" b="0" kern="0" dirty="0">
                <a:solidFill>
                  <a:srgbClr val="000000"/>
                </a:solidFill>
                <a:latin typeface="华文细黑"/>
                <a:ea typeface="华文细黑" pitchFamily="2" charset="-122"/>
              </a:rPr>
              <a:t>商讨就未来应对气候变化的全球行动签署新的协议</a:t>
            </a:r>
            <a:endParaRPr lang="en-US" altLang="zh-CN" sz="2000" b="0" kern="0" dirty="0">
              <a:solidFill>
                <a:srgbClr val="000000"/>
              </a:solidFill>
              <a:latin typeface="华文细黑"/>
              <a:ea typeface="华文细黑" pitchFamily="2" charset="-122"/>
            </a:endParaRPr>
          </a:p>
        </p:txBody>
      </p:sp>
      <p:sp>
        <p:nvSpPr>
          <p:cNvPr id="7" name="TextBox 6"/>
          <p:cNvSpPr txBox="1"/>
          <p:nvPr/>
        </p:nvSpPr>
        <p:spPr>
          <a:xfrm>
            <a:off x="577706" y="908720"/>
            <a:ext cx="5866501" cy="400110"/>
          </a:xfrm>
          <a:prstGeom prst="rect">
            <a:avLst/>
          </a:prstGeom>
          <a:noFill/>
        </p:spPr>
        <p:txBody>
          <a:bodyPr wrap="square" rtlCol="0">
            <a:spAutoFit/>
          </a:bodyPr>
          <a:lstStyle/>
          <a:p>
            <a:pPr fontAlgn="auto">
              <a:spcBef>
                <a:spcPts val="0"/>
              </a:spcBef>
              <a:spcAft>
                <a:spcPts val="0"/>
              </a:spcAft>
            </a:pPr>
            <a:r>
              <a:rPr lang="zh-CN" altLang="en-US" sz="2000" dirty="0" smtClean="0">
                <a:solidFill>
                  <a:srgbClr val="FF0000"/>
                </a:solidFill>
                <a:latin typeface="华文仿宋" pitchFamily="2" charset="-122"/>
                <a:ea typeface="华文仿宋" pitchFamily="2" charset="-122"/>
              </a:rPr>
              <a:t>全球应对气候变化</a:t>
            </a:r>
            <a:r>
              <a:rPr lang="en-US" altLang="zh-CN" sz="2000" dirty="0" smtClean="0">
                <a:solidFill>
                  <a:srgbClr val="FF0000"/>
                </a:solidFill>
                <a:latin typeface="华文仿宋" pitchFamily="2" charset="-122"/>
                <a:ea typeface="华文仿宋" pitchFamily="2" charset="-122"/>
              </a:rPr>
              <a:t>—</a:t>
            </a:r>
            <a:r>
              <a:rPr lang="zh-CN" altLang="en-US" sz="2000" dirty="0" smtClean="0">
                <a:solidFill>
                  <a:srgbClr val="FF0000"/>
                </a:solidFill>
                <a:latin typeface="华文仿宋" pitchFamily="2" charset="-122"/>
                <a:ea typeface="华文仿宋" pitchFamily="2" charset="-122"/>
              </a:rPr>
              <a:t>哥本哈根世界气候大会召开</a:t>
            </a:r>
            <a:endParaRPr lang="zh-CN" altLang="en-US" sz="2000" dirty="0">
              <a:solidFill>
                <a:srgbClr val="FF0000"/>
              </a:solidFill>
              <a:latin typeface="华文仿宋" pitchFamily="2" charset="-122"/>
              <a:ea typeface="华文仿宋" pitchFamily="2" charset="-122"/>
            </a:endParaRPr>
          </a:p>
        </p:txBody>
      </p:sp>
      <p:sp>
        <p:nvSpPr>
          <p:cNvPr id="9" name="矩形 8"/>
          <p:cNvSpPr/>
          <p:nvPr/>
        </p:nvSpPr>
        <p:spPr>
          <a:xfrm>
            <a:off x="1833397" y="5445224"/>
            <a:ext cx="4873450" cy="523220"/>
          </a:xfrm>
          <a:prstGeom prst="rect">
            <a:avLst/>
          </a:prstGeom>
          <a:ln/>
        </p:spPr>
        <p:style>
          <a:lnRef idx="0">
            <a:schemeClr val="accent1"/>
          </a:lnRef>
          <a:fillRef idx="3">
            <a:schemeClr val="accent1"/>
          </a:fillRef>
          <a:effectRef idx="3">
            <a:schemeClr val="accent1"/>
          </a:effectRef>
          <a:fontRef idx="minor">
            <a:schemeClr val="lt1"/>
          </a:fontRef>
        </p:style>
        <p:txBody>
          <a:bodyPr wrap="none">
            <a:spAutoFit/>
          </a:bodyPr>
          <a:lstStyle/>
          <a:p>
            <a:pPr fontAlgn="auto">
              <a:spcBef>
                <a:spcPts val="0"/>
              </a:spcBef>
              <a:spcAft>
                <a:spcPts val="0"/>
              </a:spcAft>
            </a:pPr>
            <a:r>
              <a:rPr lang="zh-CN" altLang="en-US" dirty="0" smtClean="0">
                <a:solidFill>
                  <a:srgbClr val="00B050"/>
                </a:solidFill>
                <a:latin typeface="隶书" pitchFamily="49" charset="-122"/>
                <a:ea typeface="隶书" pitchFamily="49" charset="-122"/>
              </a:rPr>
              <a:t>“拯救人类的最后一次机会”</a:t>
            </a:r>
            <a:endParaRPr lang="zh-CN" altLang="en-US" dirty="0">
              <a:solidFill>
                <a:srgbClr val="00B050"/>
              </a:solidFill>
              <a:latin typeface="隶书" pitchFamily="49" charset="-122"/>
              <a:ea typeface="隶书" pitchFamily="49" charset="-122"/>
            </a:endParaRPr>
          </a:p>
        </p:txBody>
      </p:sp>
      <p:pic>
        <p:nvPicPr>
          <p:cNvPr id="18438" name="Picture 6" descr="12月16日，在丹麦首都哥本哈根，马里总统杜尔在联合国气候变化大会高层会议上发言。">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436096" y="1412776"/>
            <a:ext cx="3530846" cy="395364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539552" y="1340768"/>
            <a:ext cx="4752528" cy="1426031"/>
          </a:xfrm>
          <a:prstGeom prst="rect">
            <a:avLst/>
          </a:prstGeom>
          <a:noFill/>
        </p:spPr>
        <p:txBody>
          <a:bodyPr wrap="square" rtlCol="0">
            <a:spAutoFit/>
          </a:bodyPr>
          <a:lstStyle/>
          <a:p>
            <a:pPr marL="360000" lvl="8" indent="-360000" eaLnBrk="0" fontAlgn="base" hangingPunct="0">
              <a:lnSpc>
                <a:spcPts val="2600"/>
              </a:lnSpc>
              <a:spcBef>
                <a:spcPts val="600"/>
              </a:spcBef>
              <a:spcAft>
                <a:spcPct val="0"/>
              </a:spcAft>
              <a:buClr>
                <a:srgbClr val="333399"/>
              </a:buClr>
              <a:defRPr/>
            </a:pPr>
            <a:r>
              <a:rPr lang="zh-CN" altLang="en-US" sz="2000" b="0" kern="0" dirty="0" smtClean="0">
                <a:solidFill>
                  <a:srgbClr val="000000"/>
                </a:solidFill>
                <a:latin typeface="华文细黑"/>
                <a:ea typeface="华文细黑" pitchFamily="2" charset="-122"/>
              </a:rPr>
              <a:t>      全球气候变化，已成为</a:t>
            </a:r>
            <a:r>
              <a:rPr lang="en-US" altLang="zh-CN" sz="2000" b="0" kern="0" dirty="0" smtClean="0">
                <a:solidFill>
                  <a:srgbClr val="000000"/>
                </a:solidFill>
                <a:latin typeface="华文细黑"/>
                <a:ea typeface="华文细黑" pitchFamily="2" charset="-122"/>
              </a:rPr>
              <a:t>21</a:t>
            </a:r>
            <a:r>
              <a:rPr lang="zh-CN" altLang="en-US" sz="2000" b="0" kern="0" dirty="0" smtClean="0">
                <a:solidFill>
                  <a:srgbClr val="000000"/>
                </a:solidFill>
                <a:latin typeface="华文细黑"/>
                <a:ea typeface="华文细黑" pitchFamily="2" charset="-122"/>
              </a:rPr>
              <a:t>世纪人类面临的最重大挑战。要对抗危机迎接挑战，就要世界各国共同行动，从根本上大幅降低</a:t>
            </a:r>
            <a:r>
              <a:rPr lang="en-US" altLang="zh-CN" sz="2000" b="0" kern="0" dirty="0" smtClean="0">
                <a:solidFill>
                  <a:srgbClr val="000000"/>
                </a:solidFill>
                <a:latin typeface="华文细黑"/>
                <a:ea typeface="华文细黑" pitchFamily="2" charset="-122"/>
              </a:rPr>
              <a:t>CO2</a:t>
            </a:r>
            <a:r>
              <a:rPr lang="zh-CN" altLang="en-US" sz="2000" b="0" kern="0" dirty="0" smtClean="0">
                <a:solidFill>
                  <a:srgbClr val="000000"/>
                </a:solidFill>
                <a:latin typeface="华文细黑"/>
                <a:ea typeface="华文细黑" pitchFamily="2" charset="-122"/>
              </a:rPr>
              <a:t>等温室气体的排放。</a:t>
            </a:r>
          </a:p>
        </p:txBody>
      </p:sp>
    </p:spTree>
    <p:extLst>
      <p:ext uri="{BB962C8B-B14F-4D97-AF65-F5344CB8AC3E}">
        <p14:creationId xmlns="" xmlns:p14="http://schemas.microsoft.com/office/powerpoint/2010/main" val="164111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 calcmode="lin" valueType="num">
                                      <p:cBhvr>
                                        <p:cTn id="20" dur="1000" fill="hold"/>
                                        <p:tgtEl>
                                          <p:spTgt spid="9"/>
                                        </p:tgtEl>
                                        <p:attrNameLst>
                                          <p:attrName>style.rotation</p:attrName>
                                        </p:attrNameLst>
                                      </p:cBhvr>
                                      <p:tavLst>
                                        <p:tav tm="0">
                                          <p:val>
                                            <p:fltVal val="90"/>
                                          </p:val>
                                        </p:tav>
                                        <p:tav tm="100000">
                                          <p:val>
                                            <p:fltVal val="0"/>
                                          </p:val>
                                        </p:tav>
                                      </p:tavLst>
                                    </p:anim>
                                    <p:animEffect transition="in" filter="fad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灯片编号占位符 1"/>
          <p:cNvSpPr>
            <a:spLocks noGrp="1"/>
          </p:cNvSpPr>
          <p:nvPr>
            <p:ph type="sldNum" sz="quarter" idx="10"/>
          </p:nvPr>
        </p:nvSpPr>
        <p:spPr>
          <a:noFill/>
        </p:spPr>
        <p:txBody>
          <a:bodyPr/>
          <a:lstStyle/>
          <a:p>
            <a:pPr fontAlgn="base">
              <a:spcBef>
                <a:spcPct val="0"/>
              </a:spcBef>
              <a:spcAft>
                <a:spcPct val="0"/>
              </a:spcAft>
            </a:pPr>
            <a:fld id="{2536EACD-3E74-4F01-A503-89F9110020A0}" type="slidenum">
              <a:rPr lang="en-US" altLang="zh-CN" sz="1400" smtClean="0"/>
              <a:pPr fontAlgn="base">
                <a:spcBef>
                  <a:spcPct val="0"/>
                </a:spcBef>
                <a:spcAft>
                  <a:spcPct val="0"/>
                </a:spcAft>
              </a:pPr>
              <a:t>5</a:t>
            </a:fld>
            <a:endParaRPr lang="en-US" altLang="zh-CN" sz="1400" smtClean="0"/>
          </a:p>
        </p:txBody>
      </p:sp>
      <p:sp>
        <p:nvSpPr>
          <p:cNvPr id="73730" name="Rectangle 29"/>
          <p:cNvSpPr>
            <a:spLocks noChangeArrowheads="1"/>
          </p:cNvSpPr>
          <p:nvPr/>
        </p:nvSpPr>
        <p:spPr bwMode="auto">
          <a:xfrm rot="2856154">
            <a:off x="2784476" y="2651125"/>
            <a:ext cx="946150" cy="396875"/>
          </a:xfrm>
          <a:prstGeom prst="rect">
            <a:avLst/>
          </a:prstGeom>
          <a:noFill/>
          <a:ln w="9525">
            <a:noFill/>
            <a:miter lim="800000"/>
            <a:headEnd/>
            <a:tailEnd/>
          </a:ln>
        </p:spPr>
        <p:txBody>
          <a:bodyPr wrap="none" lIns="91434" tIns="45717" rIns="91434" bIns="45717">
            <a:spAutoFit/>
          </a:bodyPr>
          <a:lstStyle/>
          <a:p>
            <a:r>
              <a:rPr lang="zh-CN" altLang="en-US" sz="2000">
                <a:solidFill>
                  <a:srgbClr val="FFFFFF"/>
                </a:solidFill>
                <a:latin typeface="Arial" charset="0"/>
                <a:ea typeface="华文细黑" pitchFamily="2" charset="-122"/>
              </a:rPr>
              <a:t>数字化</a:t>
            </a:r>
          </a:p>
        </p:txBody>
      </p:sp>
      <p:pic>
        <p:nvPicPr>
          <p:cNvPr id="73731" name="Picture 9" descr="4B415ED0C2A40841815C115B5E0A3F55"/>
          <p:cNvPicPr>
            <a:picLocks noChangeAspect="1" noChangeArrowheads="1"/>
          </p:cNvPicPr>
          <p:nvPr/>
        </p:nvPicPr>
        <p:blipFill>
          <a:blip r:embed="rId3" cstate="print"/>
          <a:srcRect/>
          <a:stretch>
            <a:fillRect/>
          </a:stretch>
        </p:blipFill>
        <p:spPr bwMode="auto">
          <a:xfrm>
            <a:off x="-17463" y="5661249"/>
            <a:ext cx="4378326" cy="1064990"/>
          </a:xfrm>
          <a:prstGeom prst="rect">
            <a:avLst/>
          </a:prstGeom>
          <a:noFill/>
          <a:ln w="9525">
            <a:noFill/>
            <a:miter lim="800000"/>
            <a:headEnd/>
            <a:tailEnd/>
          </a:ln>
        </p:spPr>
      </p:pic>
      <p:pic>
        <p:nvPicPr>
          <p:cNvPr id="73732" name="图片 1"/>
          <p:cNvPicPr>
            <a:picLocks noChangeAspect="1"/>
          </p:cNvPicPr>
          <p:nvPr/>
        </p:nvPicPr>
        <p:blipFill>
          <a:blip r:embed="rId4" cstate="print"/>
          <a:srcRect/>
          <a:stretch>
            <a:fillRect/>
          </a:stretch>
        </p:blipFill>
        <p:spPr bwMode="auto">
          <a:xfrm>
            <a:off x="6119813" y="5013325"/>
            <a:ext cx="2879725" cy="1490663"/>
          </a:xfrm>
          <a:prstGeom prst="rect">
            <a:avLst/>
          </a:prstGeom>
          <a:noFill/>
          <a:ln w="9525">
            <a:noFill/>
            <a:miter lim="800000"/>
            <a:headEnd/>
            <a:tailEnd/>
          </a:ln>
        </p:spPr>
      </p:pic>
      <p:sp>
        <p:nvSpPr>
          <p:cNvPr id="6" name="内容占位符 2"/>
          <p:cNvSpPr txBox="1">
            <a:spLocks/>
          </p:cNvSpPr>
          <p:nvPr/>
        </p:nvSpPr>
        <p:spPr>
          <a:xfrm>
            <a:off x="442187" y="1638617"/>
            <a:ext cx="5144775" cy="1286327"/>
          </a:xfrm>
          <a:prstGeom prst="rect">
            <a:avLst/>
          </a:prstGeom>
          <a:ln>
            <a:solidFill>
              <a:schemeClr val="accent2">
                <a:lumMod val="60000"/>
                <a:lumOff val="40000"/>
              </a:schemeClr>
            </a:solidFill>
            <a:prstDash val="dash"/>
          </a:ln>
        </p:spPr>
        <p:txBody>
          <a:bodyPr/>
          <a:lstStyle/>
          <a:p>
            <a:pPr marL="360000" lvl="8" indent="-360000" eaLnBrk="0" fontAlgn="base" hangingPunct="0">
              <a:lnSpc>
                <a:spcPct val="150000"/>
              </a:lnSpc>
              <a:spcBef>
                <a:spcPts val="600"/>
              </a:spcBef>
              <a:spcAft>
                <a:spcPct val="0"/>
              </a:spcAft>
              <a:buClr>
                <a:srgbClr val="333399"/>
              </a:buClr>
              <a:buFont typeface="Wingdings" pitchFamily="2" charset="2"/>
              <a:buChar char="n"/>
              <a:defRPr/>
            </a:pPr>
            <a:r>
              <a:rPr lang="en-US" altLang="zh-CN" sz="1800" b="0" kern="0" dirty="0">
                <a:solidFill>
                  <a:srgbClr val="000000"/>
                </a:solidFill>
                <a:latin typeface="+mn-lt"/>
                <a:ea typeface="华文细黑" pitchFamily="2" charset="-122"/>
              </a:rPr>
              <a:t>2009</a:t>
            </a:r>
            <a:r>
              <a:rPr lang="zh-CN" altLang="en-US" sz="1800" b="0" kern="0" dirty="0">
                <a:solidFill>
                  <a:srgbClr val="000000"/>
                </a:solidFill>
                <a:latin typeface="+mn-lt"/>
                <a:ea typeface="华文细黑" pitchFamily="2" charset="-122"/>
              </a:rPr>
              <a:t>年</a:t>
            </a:r>
            <a:r>
              <a:rPr lang="en-US" altLang="zh-CN" sz="1800" b="0" kern="0" dirty="0">
                <a:solidFill>
                  <a:srgbClr val="000000"/>
                </a:solidFill>
                <a:latin typeface="+mn-lt"/>
                <a:ea typeface="华文细黑" pitchFamily="2" charset="-122"/>
              </a:rPr>
              <a:t>11</a:t>
            </a:r>
            <a:r>
              <a:rPr lang="zh-CN" altLang="en-US" sz="1800" b="0" kern="0" dirty="0">
                <a:solidFill>
                  <a:srgbClr val="000000"/>
                </a:solidFill>
                <a:latin typeface="+mn-lt"/>
                <a:ea typeface="华文细黑" pitchFamily="2" charset="-122"/>
              </a:rPr>
              <a:t>月</a:t>
            </a:r>
            <a:r>
              <a:rPr lang="en-US" altLang="zh-CN" sz="1800" b="0" kern="0" dirty="0">
                <a:solidFill>
                  <a:srgbClr val="000000"/>
                </a:solidFill>
                <a:latin typeface="+mn-lt"/>
                <a:ea typeface="华文细黑" pitchFamily="2" charset="-122"/>
              </a:rPr>
              <a:t>26</a:t>
            </a:r>
            <a:r>
              <a:rPr lang="zh-CN" altLang="en-US" sz="1800" b="0" kern="0" dirty="0">
                <a:solidFill>
                  <a:srgbClr val="000000"/>
                </a:solidFill>
                <a:latin typeface="+mn-lt"/>
                <a:ea typeface="华文细黑" pitchFamily="2" charset="-122"/>
              </a:rPr>
              <a:t>日，我国政府宣布控制温室气体排放的目标，到</a:t>
            </a:r>
            <a:r>
              <a:rPr lang="en-US" altLang="zh-CN" sz="1800" b="0" kern="0" dirty="0">
                <a:solidFill>
                  <a:srgbClr val="000000"/>
                </a:solidFill>
                <a:latin typeface="+mn-lt"/>
                <a:ea typeface="华文细黑" pitchFamily="2" charset="-122"/>
              </a:rPr>
              <a:t>2020</a:t>
            </a:r>
            <a:r>
              <a:rPr lang="zh-CN" altLang="en-US" sz="1800" b="0" kern="0" dirty="0">
                <a:solidFill>
                  <a:srgbClr val="000000"/>
                </a:solidFill>
                <a:latin typeface="+mn-lt"/>
                <a:ea typeface="华文细黑" pitchFamily="2" charset="-122"/>
              </a:rPr>
              <a:t>年，</a:t>
            </a:r>
            <a:r>
              <a:rPr lang="zh-CN" altLang="en-US" sz="1800" b="0" kern="0" dirty="0">
                <a:solidFill>
                  <a:srgbClr val="C00000"/>
                </a:solidFill>
                <a:latin typeface="+mn-lt"/>
                <a:ea typeface="华文细黑" pitchFamily="2" charset="-122"/>
              </a:rPr>
              <a:t>单位</a:t>
            </a:r>
            <a:r>
              <a:rPr lang="zh-CN" altLang="en-US" sz="1800" b="0" kern="0" dirty="0" smtClean="0">
                <a:solidFill>
                  <a:srgbClr val="C00000"/>
                </a:solidFill>
                <a:latin typeface="+mn-lt"/>
                <a:ea typeface="华文细黑" pitchFamily="2" charset="-122"/>
              </a:rPr>
              <a:t>国内生产总值</a:t>
            </a:r>
            <a:r>
              <a:rPr lang="en-US" altLang="zh-CN" sz="1800" b="0" kern="0" dirty="0" smtClean="0">
                <a:solidFill>
                  <a:srgbClr val="C00000"/>
                </a:solidFill>
                <a:latin typeface="+mn-lt"/>
                <a:ea typeface="华文细黑" pitchFamily="2" charset="-122"/>
              </a:rPr>
              <a:t>CO2</a:t>
            </a:r>
            <a:r>
              <a:rPr lang="zh-CN" altLang="en-US" sz="1800" b="0" kern="0" dirty="0" smtClean="0">
                <a:solidFill>
                  <a:srgbClr val="C00000"/>
                </a:solidFill>
                <a:latin typeface="+mn-lt"/>
                <a:ea typeface="华文细黑" pitchFamily="2" charset="-122"/>
              </a:rPr>
              <a:t>排放</a:t>
            </a:r>
            <a:r>
              <a:rPr lang="zh-CN" altLang="en-US" sz="1800" b="0" kern="0" dirty="0">
                <a:solidFill>
                  <a:srgbClr val="C00000"/>
                </a:solidFill>
                <a:latin typeface="+mn-lt"/>
                <a:ea typeface="华文细黑" pitchFamily="2" charset="-122"/>
              </a:rPr>
              <a:t>比</a:t>
            </a:r>
            <a:r>
              <a:rPr lang="en-US" altLang="zh-CN" sz="1800" b="0" kern="0" dirty="0">
                <a:solidFill>
                  <a:srgbClr val="C00000"/>
                </a:solidFill>
                <a:latin typeface="+mn-lt"/>
                <a:ea typeface="华文细黑" pitchFamily="2" charset="-122"/>
              </a:rPr>
              <a:t>2005</a:t>
            </a:r>
            <a:r>
              <a:rPr lang="zh-CN" altLang="en-US" sz="1800" b="0" kern="0" dirty="0">
                <a:solidFill>
                  <a:srgbClr val="C00000"/>
                </a:solidFill>
                <a:latin typeface="+mn-lt"/>
                <a:ea typeface="华文细黑" pitchFamily="2" charset="-122"/>
              </a:rPr>
              <a:t>年下降</a:t>
            </a:r>
            <a:r>
              <a:rPr lang="en-US" altLang="zh-CN" sz="1800" b="0" kern="0" dirty="0">
                <a:solidFill>
                  <a:srgbClr val="C00000"/>
                </a:solidFill>
                <a:latin typeface="+mn-lt"/>
                <a:ea typeface="华文细黑" pitchFamily="2" charset="-122"/>
              </a:rPr>
              <a:t>40%</a:t>
            </a:r>
            <a:r>
              <a:rPr lang="zh-CN" altLang="en-US" sz="1800" b="0" kern="0" dirty="0">
                <a:solidFill>
                  <a:srgbClr val="C00000"/>
                </a:solidFill>
                <a:latin typeface="+mn-lt"/>
                <a:ea typeface="华文细黑" pitchFamily="2" charset="-122"/>
              </a:rPr>
              <a:t>到</a:t>
            </a:r>
            <a:r>
              <a:rPr lang="en-US" altLang="zh-CN" sz="1800" b="0" kern="0" dirty="0">
                <a:solidFill>
                  <a:srgbClr val="C00000"/>
                </a:solidFill>
                <a:latin typeface="+mn-lt"/>
                <a:ea typeface="华文细黑" pitchFamily="2" charset="-122"/>
              </a:rPr>
              <a:t>45%</a:t>
            </a:r>
          </a:p>
        </p:txBody>
      </p:sp>
      <p:sp>
        <p:nvSpPr>
          <p:cNvPr id="11" name="TextBox 10"/>
          <p:cNvSpPr txBox="1"/>
          <p:nvPr/>
        </p:nvSpPr>
        <p:spPr>
          <a:xfrm>
            <a:off x="423503" y="2996952"/>
            <a:ext cx="5171035" cy="2169825"/>
          </a:xfrm>
          <a:prstGeom prst="rect">
            <a:avLst/>
          </a:prstGeom>
          <a:noFill/>
          <a:ln>
            <a:solidFill>
              <a:schemeClr val="accent2">
                <a:lumMod val="60000"/>
                <a:lumOff val="40000"/>
              </a:schemeClr>
            </a:solidFill>
            <a:prstDash val="dash"/>
          </a:ln>
        </p:spPr>
        <p:txBody>
          <a:bodyPr>
            <a:spAutoFit/>
          </a:bodyPr>
          <a:lstStyle/>
          <a:p>
            <a:pPr marL="360000" lvl="8" indent="-360000" eaLnBrk="0" fontAlgn="base" hangingPunct="0">
              <a:lnSpc>
                <a:spcPct val="150000"/>
              </a:lnSpc>
              <a:spcBef>
                <a:spcPts val="600"/>
              </a:spcBef>
              <a:spcAft>
                <a:spcPct val="0"/>
              </a:spcAft>
              <a:buClr>
                <a:srgbClr val="333399"/>
              </a:buClr>
              <a:buFont typeface="Wingdings" pitchFamily="2" charset="2"/>
              <a:buChar char="n"/>
              <a:defRPr/>
            </a:pPr>
            <a:r>
              <a:rPr lang="en-US" altLang="zh-CN" sz="1800" b="0" kern="0" dirty="0">
                <a:solidFill>
                  <a:srgbClr val="000000"/>
                </a:solidFill>
                <a:latin typeface="+mn-lt"/>
                <a:ea typeface="华文细黑" pitchFamily="2" charset="-122"/>
              </a:rPr>
              <a:t>2009</a:t>
            </a:r>
            <a:r>
              <a:rPr lang="zh-CN" altLang="zh-CN" sz="1800" b="0" kern="0" dirty="0">
                <a:solidFill>
                  <a:srgbClr val="000000"/>
                </a:solidFill>
                <a:latin typeface="+mn-lt"/>
                <a:ea typeface="华文细黑" pitchFamily="2" charset="-122"/>
              </a:rPr>
              <a:t>年</a:t>
            </a:r>
            <a:r>
              <a:rPr lang="en-US" altLang="zh-CN" sz="1800" b="0" kern="0" dirty="0">
                <a:solidFill>
                  <a:srgbClr val="000000"/>
                </a:solidFill>
                <a:latin typeface="+mn-lt"/>
                <a:ea typeface="华文细黑" pitchFamily="2" charset="-122"/>
              </a:rPr>
              <a:t>12</a:t>
            </a:r>
            <a:r>
              <a:rPr lang="zh-CN" altLang="zh-CN" sz="1800" b="0" kern="0" dirty="0">
                <a:solidFill>
                  <a:srgbClr val="000000"/>
                </a:solidFill>
                <a:latin typeface="+mn-lt"/>
                <a:ea typeface="华文细黑" pitchFamily="2" charset="-122"/>
              </a:rPr>
              <a:t>月</a:t>
            </a:r>
            <a:r>
              <a:rPr lang="en-US" altLang="zh-CN" sz="1800" b="0" kern="0" dirty="0">
                <a:solidFill>
                  <a:srgbClr val="000000"/>
                </a:solidFill>
                <a:latin typeface="+mn-lt"/>
                <a:ea typeface="华文细黑" pitchFamily="2" charset="-122"/>
              </a:rPr>
              <a:t>18</a:t>
            </a:r>
            <a:r>
              <a:rPr lang="zh-CN" altLang="zh-CN" sz="1800" b="0" kern="0" dirty="0" smtClean="0">
                <a:solidFill>
                  <a:srgbClr val="000000"/>
                </a:solidFill>
                <a:latin typeface="+mn-lt"/>
                <a:ea typeface="华文细黑" pitchFamily="2" charset="-122"/>
              </a:rPr>
              <a:t>日</a:t>
            </a:r>
            <a:r>
              <a:rPr lang="zh-CN" altLang="en-US" sz="1800" b="0" kern="0" dirty="0" smtClean="0">
                <a:solidFill>
                  <a:srgbClr val="000000"/>
                </a:solidFill>
                <a:latin typeface="+mn-lt"/>
                <a:ea typeface="华文细黑" pitchFamily="2" charset="-122"/>
              </a:rPr>
              <a:t>，</a:t>
            </a:r>
            <a:r>
              <a:rPr lang="zh-CN" altLang="en-US" sz="1800" b="0" kern="0" dirty="0">
                <a:solidFill>
                  <a:srgbClr val="000000"/>
                </a:solidFill>
                <a:latin typeface="+mn-lt"/>
                <a:ea typeface="华文细黑" pitchFamily="2" charset="-122"/>
              </a:rPr>
              <a:t>在哥本哈根气候大会上温家宝</a:t>
            </a:r>
            <a:r>
              <a:rPr lang="zh-CN" altLang="en-US" sz="1800" b="0" kern="0" dirty="0" smtClean="0">
                <a:solidFill>
                  <a:srgbClr val="000000"/>
                </a:solidFill>
                <a:latin typeface="+mn-lt"/>
                <a:ea typeface="华文细黑" pitchFamily="2" charset="-122"/>
              </a:rPr>
              <a:t>总理</a:t>
            </a:r>
            <a:r>
              <a:rPr lang="zh-CN" altLang="zh-CN" sz="1800" b="0" kern="0" dirty="0" smtClean="0">
                <a:solidFill>
                  <a:srgbClr val="000000"/>
                </a:solidFill>
                <a:latin typeface="+mn-lt"/>
                <a:ea typeface="华文细黑" pitchFamily="2" charset="-122"/>
              </a:rPr>
              <a:t>发表了演讲，向</a:t>
            </a:r>
            <a:r>
              <a:rPr lang="zh-CN" altLang="zh-CN" sz="1800" b="0" kern="0" dirty="0">
                <a:solidFill>
                  <a:srgbClr val="000000"/>
                </a:solidFill>
                <a:latin typeface="+mn-lt"/>
                <a:ea typeface="华文细黑" pitchFamily="2" charset="-122"/>
              </a:rPr>
              <a:t>世界承诺：“中国政府</a:t>
            </a:r>
            <a:r>
              <a:rPr lang="zh-CN" altLang="zh-CN" sz="1800" b="0" kern="0" dirty="0" smtClean="0">
                <a:solidFill>
                  <a:srgbClr val="000000"/>
                </a:solidFill>
                <a:latin typeface="+mn-lt"/>
                <a:ea typeface="华文细黑" pitchFamily="2" charset="-122"/>
              </a:rPr>
              <a:t>确定的</a:t>
            </a:r>
            <a:r>
              <a:rPr lang="zh-CN" altLang="en-US" sz="1800" b="0" kern="0" dirty="0" smtClean="0">
                <a:solidFill>
                  <a:srgbClr val="000000"/>
                </a:solidFill>
                <a:latin typeface="+mn-lt"/>
                <a:ea typeface="华文细黑" pitchFamily="2" charset="-122"/>
              </a:rPr>
              <a:t>减排</a:t>
            </a:r>
            <a:r>
              <a:rPr lang="zh-CN" altLang="zh-CN" sz="1800" b="0" kern="0" dirty="0" smtClean="0">
                <a:solidFill>
                  <a:srgbClr val="000000"/>
                </a:solidFill>
                <a:latin typeface="+mn-lt"/>
                <a:ea typeface="华文细黑" pitchFamily="2" charset="-122"/>
              </a:rPr>
              <a:t>目标</a:t>
            </a:r>
            <a:r>
              <a:rPr lang="zh-CN" altLang="zh-CN" sz="1800" b="0" kern="0" dirty="0">
                <a:solidFill>
                  <a:srgbClr val="000000"/>
                </a:solidFill>
                <a:latin typeface="+mn-lt"/>
                <a:ea typeface="华文细黑" pitchFamily="2" charset="-122"/>
              </a:rPr>
              <a:t>是</a:t>
            </a:r>
            <a:r>
              <a:rPr lang="zh-CN" altLang="zh-CN" sz="1800" b="0" kern="0" dirty="0" smtClean="0">
                <a:solidFill>
                  <a:srgbClr val="000000"/>
                </a:solidFill>
                <a:latin typeface="+mn-lt"/>
                <a:ea typeface="华文细黑" pitchFamily="2" charset="-122"/>
              </a:rPr>
              <a:t>中国采取</a:t>
            </a:r>
            <a:r>
              <a:rPr lang="zh-CN" altLang="zh-CN" sz="1800" b="0" kern="0" dirty="0">
                <a:solidFill>
                  <a:srgbClr val="000000"/>
                </a:solidFill>
                <a:latin typeface="+mn-lt"/>
                <a:ea typeface="华文细黑" pitchFamily="2" charset="-122"/>
              </a:rPr>
              <a:t>的自主行动，是对中国人民和全人类负责的，</a:t>
            </a:r>
            <a:r>
              <a:rPr lang="zh-CN" altLang="zh-CN" sz="1800" b="0" kern="0" dirty="0" smtClean="0">
                <a:solidFill>
                  <a:srgbClr val="000000"/>
                </a:solidFill>
                <a:latin typeface="+mn-lt"/>
                <a:ea typeface="华文细黑" pitchFamily="2" charset="-122"/>
              </a:rPr>
              <a:t>我们</a:t>
            </a:r>
            <a:r>
              <a:rPr lang="zh-CN" altLang="zh-CN" sz="1800" b="0" kern="0" dirty="0" smtClean="0">
                <a:solidFill>
                  <a:srgbClr val="C00000"/>
                </a:solidFill>
                <a:latin typeface="+mn-lt"/>
                <a:ea typeface="华文细黑" pitchFamily="2" charset="-122"/>
              </a:rPr>
              <a:t>坚定不移</a:t>
            </a:r>
            <a:r>
              <a:rPr lang="zh-CN" altLang="zh-CN" sz="1800" b="0" kern="0" dirty="0">
                <a:solidFill>
                  <a:srgbClr val="C00000"/>
                </a:solidFill>
                <a:latin typeface="+mn-lt"/>
                <a:ea typeface="华文细黑" pitchFamily="2" charset="-122"/>
              </a:rPr>
              <a:t>地为实现、甚至超过这个目标而努力</a:t>
            </a:r>
            <a:r>
              <a:rPr lang="zh-CN" altLang="zh-CN" sz="1800" b="0" kern="0" dirty="0">
                <a:solidFill>
                  <a:srgbClr val="000000"/>
                </a:solidFill>
                <a:latin typeface="+mn-lt"/>
                <a:ea typeface="华文细黑" pitchFamily="2" charset="-122"/>
              </a:rPr>
              <a:t>。</a:t>
            </a:r>
            <a:endParaRPr lang="zh-CN" altLang="en-US" sz="1800" b="0" kern="0" dirty="0">
              <a:solidFill>
                <a:srgbClr val="000000"/>
              </a:solidFill>
              <a:latin typeface="+mn-lt"/>
              <a:ea typeface="华文细黑" pitchFamily="2" charset="-122"/>
            </a:endParaRPr>
          </a:p>
        </p:txBody>
      </p:sp>
      <p:sp>
        <p:nvSpPr>
          <p:cNvPr id="13" name="矩形 12"/>
          <p:cNvSpPr/>
          <p:nvPr/>
        </p:nvSpPr>
        <p:spPr>
          <a:xfrm>
            <a:off x="415927" y="908720"/>
            <a:ext cx="8462782" cy="461665"/>
          </a:xfrm>
          <a:prstGeom prst="rect">
            <a:avLst/>
          </a:prstGeom>
          <a:noFill/>
        </p:spPr>
        <p:txBody>
          <a:bodyPr>
            <a:spAutoFit/>
          </a:bodyPr>
          <a:lstStyle/>
          <a:p>
            <a:pPr fontAlgn="auto">
              <a:spcBef>
                <a:spcPts val="0"/>
              </a:spcBef>
              <a:spcAft>
                <a:spcPts val="0"/>
              </a:spcAft>
              <a:defRPr/>
            </a:pPr>
            <a:r>
              <a:rPr lang="zh-CN" altLang="en-US" sz="2400" dirty="0">
                <a:ln w="1905"/>
                <a:solidFill>
                  <a:srgbClr val="FF0000"/>
                </a:solidFill>
                <a:effectLst>
                  <a:innerShdw blurRad="69850" dist="43180" dir="5400000">
                    <a:srgbClr val="000000">
                      <a:alpha val="65000"/>
                    </a:srgbClr>
                  </a:innerShdw>
                </a:effectLst>
                <a:latin typeface="宋体"/>
                <a:ea typeface="+mn-ea"/>
              </a:rPr>
              <a:t>全世界都在注视着哥本哈根，中国向世界传递信心和承诺</a:t>
            </a:r>
            <a:endParaRPr lang="zh-CN" altLang="en-US" sz="2400" dirty="0">
              <a:ln w="1905"/>
              <a:solidFill>
                <a:srgbClr val="FF0000"/>
              </a:solidFill>
              <a:effectLst>
                <a:innerShdw blurRad="69850" dist="43180" dir="5400000">
                  <a:srgbClr val="000000">
                    <a:alpha val="65000"/>
                  </a:srgbClr>
                </a:innerShdw>
              </a:effectLst>
              <a:latin typeface="+mn-lt"/>
              <a:ea typeface="+mn-ea"/>
            </a:endParaRPr>
          </a:p>
        </p:txBody>
      </p:sp>
      <p:pic>
        <p:nvPicPr>
          <p:cNvPr id="259074" name="Picture 2" descr="12月18日，中国国务院总理温家宝在哥本哈根出席联合国气候变化大会领导人会议。这是温家宝在会上发表讲话。">
            <a:hlinkClick r:id="rId5"/>
          </p:cNvPr>
          <p:cNvPicPr>
            <a:picLocks noChangeAspect="1" noChangeArrowheads="1"/>
          </p:cNvPicPr>
          <p:nvPr/>
        </p:nvPicPr>
        <p:blipFill>
          <a:blip r:embed="rId6" cstate="print">
            <a:extLst/>
          </a:blip>
          <a:srcRect/>
          <a:stretch>
            <a:fillRect/>
          </a:stretch>
        </p:blipFill>
        <p:spPr bwMode="auto">
          <a:xfrm>
            <a:off x="5709345" y="1556792"/>
            <a:ext cx="3286287" cy="352839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pic>
      <p:sp>
        <p:nvSpPr>
          <p:cNvPr id="12" name="矩形 11"/>
          <p:cNvSpPr/>
          <p:nvPr/>
        </p:nvSpPr>
        <p:spPr>
          <a:xfrm>
            <a:off x="2823846" y="108573"/>
            <a:ext cx="6054863"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auto" hangingPunct="0">
              <a:spcBef>
                <a:spcPts val="0"/>
              </a:spcBef>
              <a:spcAft>
                <a:spcPts val="0"/>
              </a:spcAft>
              <a:defRPr/>
            </a:pPr>
            <a:r>
              <a:rPr lang="zh-CN" altLang="en-US" sz="3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“低碳经济”提出的背景及涵义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iterate type="lt">
                                    <p:tmPct val="0"/>
                                  </p:iterate>
                                  <p:childTnLst>
                                    <p:animRot by="21600000">
                                      <p:cBhvr>
                                        <p:cTn id="6" dur="2000" fill="hold"/>
                                        <p:tgtEl>
                                          <p:spTgt spid="1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259074"/>
                                        </p:tgtEl>
                                        <p:attrNameLst>
                                          <p:attrName>style.visibility</p:attrName>
                                        </p:attrNameLst>
                                      </p:cBhvr>
                                      <p:to>
                                        <p:strVal val="visible"/>
                                      </p:to>
                                    </p:set>
                                    <p:animEffect transition="in" filter="wipe(down)">
                                      <p:cBhvr>
                                        <p:cTn id="19" dur="500"/>
                                        <p:tgtEl>
                                          <p:spTgt spid="259074"/>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1" nodeType="clickEffect">
                                  <p:stCondLst>
                                    <p:cond delay="0"/>
                                  </p:stCondLst>
                                  <p:iterate type="lt">
                                    <p:tmPct val="50000"/>
                                  </p:iterate>
                                  <p:childTnLst>
                                    <p:set>
                                      <p:cBhvr>
                                        <p:cTn id="23" dur="1" fill="hold">
                                          <p:stCondLst>
                                            <p:cond delay="0"/>
                                          </p:stCondLst>
                                        </p:cTn>
                                        <p:tgtEl>
                                          <p:spTgt spid="13"/>
                                        </p:tgtEl>
                                        <p:attrNameLst>
                                          <p:attrName>style.visibility</p:attrName>
                                        </p:attrNameLst>
                                      </p:cBhvr>
                                      <p:to>
                                        <p:strVal val="visible"/>
                                      </p:to>
                                    </p:set>
                                    <p:anim calcmode="discrete" valueType="clr">
                                      <p:cBhvr override="childStyle">
                                        <p:cTn id="24"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3"/>
                                        </p:tgtEl>
                                        <p:attrNameLst>
                                          <p:attrName>fillcolor</p:attrName>
                                        </p:attrNameLst>
                                      </p:cBhvr>
                                      <p:tavLst>
                                        <p:tav tm="0">
                                          <p:val>
                                            <p:clrVal>
                                              <a:schemeClr val="accent2"/>
                                            </p:clrVal>
                                          </p:val>
                                        </p:tav>
                                        <p:tav tm="50000">
                                          <p:val>
                                            <p:clrVal>
                                              <a:schemeClr val="hlink"/>
                                            </p:clrVal>
                                          </p:val>
                                        </p:tav>
                                      </p:tavLst>
                                    </p:anim>
                                    <p:set>
                                      <p:cBhvr>
                                        <p:cTn id="26"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3" grpId="0"/>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灯片编号占位符 1"/>
          <p:cNvSpPr>
            <a:spLocks noGrp="1"/>
          </p:cNvSpPr>
          <p:nvPr>
            <p:ph type="sldNum" sz="quarter" idx="10"/>
          </p:nvPr>
        </p:nvSpPr>
        <p:spPr>
          <a:noFill/>
        </p:spPr>
        <p:txBody>
          <a:bodyPr/>
          <a:lstStyle/>
          <a:p>
            <a:pPr fontAlgn="base">
              <a:spcBef>
                <a:spcPct val="0"/>
              </a:spcBef>
              <a:spcAft>
                <a:spcPct val="0"/>
              </a:spcAft>
            </a:pPr>
            <a:fld id="{061415F2-92EB-477B-B242-9104D56D97F3}" type="slidenum">
              <a:rPr lang="en-US" altLang="zh-CN" sz="1400" smtClean="0"/>
              <a:pPr fontAlgn="base">
                <a:spcBef>
                  <a:spcPct val="0"/>
                </a:spcBef>
                <a:spcAft>
                  <a:spcPct val="0"/>
                </a:spcAft>
              </a:pPr>
              <a:t>6</a:t>
            </a:fld>
            <a:endParaRPr lang="en-US" altLang="zh-CN" sz="1400" smtClean="0"/>
          </a:p>
        </p:txBody>
      </p:sp>
      <p:sp>
        <p:nvSpPr>
          <p:cNvPr id="77826" name="Rectangle 29"/>
          <p:cNvSpPr>
            <a:spLocks noChangeArrowheads="1"/>
          </p:cNvSpPr>
          <p:nvPr/>
        </p:nvSpPr>
        <p:spPr bwMode="auto">
          <a:xfrm rot="2856154">
            <a:off x="2784476" y="2651125"/>
            <a:ext cx="946150" cy="396875"/>
          </a:xfrm>
          <a:prstGeom prst="rect">
            <a:avLst/>
          </a:prstGeom>
          <a:noFill/>
          <a:ln w="9525">
            <a:noFill/>
            <a:miter lim="800000"/>
            <a:headEnd/>
            <a:tailEnd/>
          </a:ln>
        </p:spPr>
        <p:txBody>
          <a:bodyPr wrap="none" lIns="91434" tIns="45717" rIns="91434" bIns="45717">
            <a:spAutoFit/>
          </a:bodyPr>
          <a:lstStyle/>
          <a:p>
            <a:r>
              <a:rPr lang="zh-CN" altLang="en-US" sz="2000">
                <a:solidFill>
                  <a:srgbClr val="FFFFFF"/>
                </a:solidFill>
                <a:latin typeface="Arial" charset="0"/>
                <a:ea typeface="华文细黑" pitchFamily="2" charset="-122"/>
              </a:rPr>
              <a:t>数字化</a:t>
            </a:r>
          </a:p>
        </p:txBody>
      </p:sp>
      <p:pic>
        <p:nvPicPr>
          <p:cNvPr id="77827" name="Picture 9" descr="4B415ED0C2A40841815C115B5E0A3F55"/>
          <p:cNvPicPr>
            <a:picLocks noChangeAspect="1" noChangeArrowheads="1"/>
          </p:cNvPicPr>
          <p:nvPr/>
        </p:nvPicPr>
        <p:blipFill>
          <a:blip r:embed="rId3" cstate="print"/>
          <a:srcRect/>
          <a:stretch>
            <a:fillRect/>
          </a:stretch>
        </p:blipFill>
        <p:spPr bwMode="auto">
          <a:xfrm>
            <a:off x="0" y="6008688"/>
            <a:ext cx="4378325" cy="849312"/>
          </a:xfrm>
          <a:prstGeom prst="rect">
            <a:avLst/>
          </a:prstGeom>
          <a:noFill/>
          <a:ln w="9525">
            <a:noFill/>
            <a:miter lim="800000"/>
            <a:headEnd/>
            <a:tailEnd/>
          </a:ln>
        </p:spPr>
      </p:pic>
      <p:sp>
        <p:nvSpPr>
          <p:cNvPr id="5" name="矩形 4"/>
          <p:cNvSpPr/>
          <p:nvPr/>
        </p:nvSpPr>
        <p:spPr>
          <a:xfrm>
            <a:off x="1936785" y="188640"/>
            <a:ext cx="7127272"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auto" hangingPunct="0">
              <a:spcBef>
                <a:spcPts val="0"/>
              </a:spcBef>
              <a:spcAft>
                <a:spcPts val="0"/>
              </a:spcAft>
              <a:defRPr/>
            </a:pPr>
            <a:r>
              <a:rPr lang="zh-CN" altLang="en-US"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中国的减排行动与“低碳经济”的政策推动 </a:t>
            </a:r>
          </a:p>
        </p:txBody>
      </p:sp>
      <p:sp>
        <p:nvSpPr>
          <p:cNvPr id="7" name="Rectangle 3"/>
          <p:cNvSpPr txBox="1">
            <a:spLocks noChangeArrowheads="1"/>
          </p:cNvSpPr>
          <p:nvPr/>
        </p:nvSpPr>
        <p:spPr bwMode="auto">
          <a:xfrm>
            <a:off x="467544" y="980728"/>
            <a:ext cx="8229600" cy="4752528"/>
          </a:xfrm>
          <a:prstGeom prst="rect">
            <a:avLst/>
          </a:prstGeom>
          <a:solidFill>
            <a:schemeClr val="bg2">
              <a:lumMod val="20000"/>
              <a:lumOff val="80000"/>
            </a:schemeClr>
          </a:solidFill>
          <a:ln/>
          <a:extLst/>
        </p:spPr>
        <p:txBody>
          <a:bodyPr/>
          <a:lstStyle>
            <a:lvl1pPr marL="342900" indent="-342900" algn="l" rtl="0" eaLnBrk="0" fontAlgn="base" hangingPunct="0">
              <a:spcBef>
                <a:spcPct val="20000"/>
              </a:spcBef>
              <a:spcAft>
                <a:spcPct val="0"/>
              </a:spcAft>
              <a:buChar char="•"/>
              <a:defRPr sz="2400">
                <a:solidFill>
                  <a:srgbClr val="003399"/>
                </a:solidFill>
                <a:latin typeface="+mn-lt"/>
                <a:ea typeface="+mn-ea"/>
                <a:cs typeface="+mn-cs"/>
              </a:defRPr>
            </a:lvl1pPr>
            <a:lvl2pPr marL="742950" indent="-285750" algn="l" rtl="0" eaLnBrk="0" fontAlgn="base" hangingPunct="0">
              <a:spcBef>
                <a:spcPct val="20000"/>
              </a:spcBef>
              <a:spcAft>
                <a:spcPct val="0"/>
              </a:spcAft>
              <a:buChar char="–"/>
              <a:defRPr sz="2000">
                <a:solidFill>
                  <a:srgbClr val="003399"/>
                </a:solidFill>
                <a:latin typeface="+mn-lt"/>
                <a:ea typeface="+mn-ea"/>
                <a:cs typeface="+mn-cs"/>
              </a:defRPr>
            </a:lvl2pPr>
            <a:lvl3pPr marL="1143000" indent="-228600" algn="l" rtl="0" eaLnBrk="0" fontAlgn="base" hangingPunct="0">
              <a:spcBef>
                <a:spcPct val="20000"/>
              </a:spcBef>
              <a:spcAft>
                <a:spcPct val="0"/>
              </a:spcAft>
              <a:buChar char="•"/>
              <a:defRPr sz="2000">
                <a:solidFill>
                  <a:srgbClr val="003399"/>
                </a:solidFill>
                <a:latin typeface="+mn-lt"/>
                <a:ea typeface="+mn-ea"/>
                <a:cs typeface="+mn-cs"/>
              </a:defRPr>
            </a:lvl3pPr>
            <a:lvl4pPr marL="1600200" indent="-228600" algn="l" rtl="0" eaLnBrk="0" fontAlgn="base" hangingPunct="0">
              <a:spcBef>
                <a:spcPct val="20000"/>
              </a:spcBef>
              <a:spcAft>
                <a:spcPct val="0"/>
              </a:spcAft>
              <a:buChar char="–"/>
              <a:defRPr sz="2000">
                <a:solidFill>
                  <a:srgbClr val="003399"/>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Arial" charset="0"/>
                <a:ea typeface="+mn-ea"/>
              </a:defRPr>
            </a:lvl5pPr>
            <a:lvl6pPr marL="2514600" indent="-228600" algn="l" rtl="0" fontAlgn="base">
              <a:spcBef>
                <a:spcPct val="20000"/>
              </a:spcBef>
              <a:spcAft>
                <a:spcPct val="0"/>
              </a:spcAft>
              <a:buChar char="»"/>
              <a:defRPr sz="2000">
                <a:solidFill>
                  <a:schemeClr val="tx1"/>
                </a:solidFill>
                <a:latin typeface="Arial" charset="0"/>
                <a:ea typeface="+mn-ea"/>
              </a:defRPr>
            </a:lvl6pPr>
            <a:lvl7pPr marL="2971800" indent="-228600" algn="l" rtl="0" fontAlgn="base">
              <a:spcBef>
                <a:spcPct val="20000"/>
              </a:spcBef>
              <a:spcAft>
                <a:spcPct val="0"/>
              </a:spcAft>
              <a:buChar char="»"/>
              <a:defRPr sz="2000">
                <a:solidFill>
                  <a:schemeClr val="tx1"/>
                </a:solidFill>
                <a:latin typeface="Arial" charset="0"/>
                <a:ea typeface="+mn-ea"/>
              </a:defRPr>
            </a:lvl7pPr>
            <a:lvl8pPr marL="3429000" indent="-228600" algn="l" rtl="0" fontAlgn="base">
              <a:spcBef>
                <a:spcPct val="20000"/>
              </a:spcBef>
              <a:spcAft>
                <a:spcPct val="0"/>
              </a:spcAft>
              <a:buChar char="»"/>
              <a:defRPr sz="2000">
                <a:solidFill>
                  <a:schemeClr val="tx1"/>
                </a:solidFill>
                <a:latin typeface="Arial" charset="0"/>
                <a:ea typeface="+mn-ea"/>
              </a:defRPr>
            </a:lvl8pPr>
            <a:lvl9pPr marL="3886200" indent="-228600" algn="l" rtl="0" fontAlgn="base">
              <a:spcBef>
                <a:spcPct val="20000"/>
              </a:spcBef>
              <a:spcAft>
                <a:spcPct val="0"/>
              </a:spcAft>
              <a:buChar char="»"/>
              <a:defRPr sz="2000">
                <a:solidFill>
                  <a:schemeClr val="tx1"/>
                </a:solidFill>
                <a:latin typeface="Arial" charset="0"/>
                <a:ea typeface="+mn-ea"/>
              </a:defRPr>
            </a:lvl9pPr>
          </a:lstStyle>
          <a:p>
            <a:pPr marL="360000" lvl="8" indent="-360000" eaLnBrk="0" hangingPunct="0">
              <a:lnSpc>
                <a:spcPct val="150000"/>
              </a:lnSpc>
              <a:spcBef>
                <a:spcPts val="600"/>
              </a:spcBef>
              <a:buClr>
                <a:srgbClr val="333399"/>
              </a:buClr>
              <a:buNone/>
              <a:defRPr/>
            </a:pPr>
            <a:r>
              <a:rPr lang="en-US" altLang="zh-CN" sz="2800" b="0" kern="0" dirty="0" smtClean="0">
                <a:solidFill>
                  <a:srgbClr val="000000"/>
                </a:solidFill>
                <a:latin typeface="+mn-lt"/>
                <a:ea typeface="华文细黑" pitchFamily="2" charset="-122"/>
              </a:rPr>
              <a:t>   </a:t>
            </a:r>
            <a:r>
              <a:rPr lang="zh-CN" sz="2800" b="0" kern="0" dirty="0" smtClean="0">
                <a:solidFill>
                  <a:srgbClr val="000000"/>
                </a:solidFill>
                <a:latin typeface="+mn-lt"/>
                <a:ea typeface="华文细黑" pitchFamily="2" charset="-122"/>
              </a:rPr>
              <a:t>中国</a:t>
            </a:r>
            <a:r>
              <a:rPr lang="zh-CN" sz="2800" b="0" kern="0" dirty="0">
                <a:solidFill>
                  <a:srgbClr val="000000"/>
                </a:solidFill>
                <a:latin typeface="+mn-lt"/>
                <a:ea typeface="华文细黑" pitchFamily="2" charset="-122"/>
              </a:rPr>
              <a:t>作为世界第二大能源生产国和消费国</a:t>
            </a:r>
            <a:r>
              <a:rPr lang="en-US" sz="2800" b="0" kern="0" dirty="0">
                <a:solidFill>
                  <a:srgbClr val="000000"/>
                </a:solidFill>
                <a:latin typeface="+mn-lt"/>
                <a:ea typeface="华文细黑" pitchFamily="2" charset="-122"/>
              </a:rPr>
              <a:t>，</a:t>
            </a:r>
            <a:r>
              <a:rPr lang="zh-CN" sz="2800" b="0" kern="0" dirty="0">
                <a:solidFill>
                  <a:srgbClr val="000000"/>
                </a:solidFill>
                <a:latin typeface="+mn-lt"/>
                <a:ea typeface="华文细黑" pitchFamily="2" charset="-122"/>
              </a:rPr>
              <a:t>第一大</a:t>
            </a:r>
            <a:r>
              <a:rPr lang="zh-CN" sz="2800" b="0" kern="0" dirty="0" smtClean="0">
                <a:solidFill>
                  <a:srgbClr val="000000"/>
                </a:solidFill>
                <a:latin typeface="+mn-lt"/>
                <a:ea typeface="华文细黑" pitchFamily="2" charset="-122"/>
              </a:rPr>
              <a:t>的</a:t>
            </a:r>
            <a:r>
              <a:rPr lang="en-US" altLang="zh-CN" sz="2800" b="0" kern="0" dirty="0" smtClean="0">
                <a:solidFill>
                  <a:srgbClr val="000000"/>
                </a:solidFill>
                <a:latin typeface="+mn-lt"/>
                <a:ea typeface="华文细黑" pitchFamily="2" charset="-122"/>
              </a:rPr>
              <a:t>CO2</a:t>
            </a:r>
            <a:r>
              <a:rPr lang="zh-CN" sz="2800" b="0" kern="0" dirty="0" smtClean="0">
                <a:solidFill>
                  <a:srgbClr val="000000"/>
                </a:solidFill>
                <a:latin typeface="+mn-lt"/>
                <a:ea typeface="华文细黑" pitchFamily="2" charset="-122"/>
              </a:rPr>
              <a:t>排放</a:t>
            </a:r>
            <a:r>
              <a:rPr lang="zh-CN" sz="2800" b="0" kern="0" dirty="0">
                <a:solidFill>
                  <a:srgbClr val="000000"/>
                </a:solidFill>
                <a:latin typeface="+mn-lt"/>
                <a:ea typeface="华文细黑" pitchFamily="2" charset="-122"/>
              </a:rPr>
              <a:t>国</a:t>
            </a:r>
            <a:r>
              <a:rPr lang="en-US" sz="2800" b="0" kern="0" dirty="0">
                <a:solidFill>
                  <a:srgbClr val="000000"/>
                </a:solidFill>
                <a:latin typeface="+mn-lt"/>
                <a:ea typeface="华文细黑" pitchFamily="2" charset="-122"/>
              </a:rPr>
              <a:t>，</a:t>
            </a:r>
            <a:r>
              <a:rPr lang="zh-CN" sz="2800" b="0" kern="0" dirty="0">
                <a:solidFill>
                  <a:srgbClr val="000000"/>
                </a:solidFill>
                <a:latin typeface="+mn-lt"/>
                <a:ea typeface="华文细黑" pitchFamily="2" charset="-122"/>
              </a:rPr>
              <a:t>高度重视全球气候变化</a:t>
            </a:r>
            <a:r>
              <a:rPr lang="zh-CN" sz="2800" b="0" kern="0" dirty="0" smtClean="0">
                <a:solidFill>
                  <a:srgbClr val="000000"/>
                </a:solidFill>
                <a:latin typeface="+mn-lt"/>
                <a:ea typeface="华文细黑" pitchFamily="2" charset="-122"/>
              </a:rPr>
              <a:t>问题</a:t>
            </a:r>
            <a:r>
              <a:rPr lang="zh-CN" altLang="en-US" sz="2800" b="0" kern="0" dirty="0" smtClean="0">
                <a:solidFill>
                  <a:srgbClr val="000000"/>
                </a:solidFill>
                <a:latin typeface="+mn-lt"/>
                <a:ea typeface="华文细黑" pitchFamily="2" charset="-122"/>
              </a:rPr>
              <a:t>，</a:t>
            </a:r>
            <a:r>
              <a:rPr lang="zh-CN" altLang="en-US" sz="2800" b="0" kern="0" dirty="0" smtClean="0">
                <a:solidFill>
                  <a:srgbClr val="C00000"/>
                </a:solidFill>
                <a:latin typeface="华文细黑"/>
                <a:ea typeface="华文细黑" pitchFamily="2" charset="-122"/>
              </a:rPr>
              <a:t>确定了发展</a:t>
            </a:r>
            <a:r>
              <a:rPr lang="en-US" altLang="zh-CN" sz="2800" b="0" kern="0" dirty="0">
                <a:solidFill>
                  <a:srgbClr val="C00000"/>
                </a:solidFill>
                <a:latin typeface="华文细黑"/>
                <a:ea typeface="华文细黑" pitchFamily="2" charset="-122"/>
              </a:rPr>
              <a:t>“</a:t>
            </a:r>
            <a:r>
              <a:rPr lang="zh-CN" altLang="en-US" sz="2800" b="0" kern="0" dirty="0">
                <a:solidFill>
                  <a:srgbClr val="C00000"/>
                </a:solidFill>
                <a:latin typeface="华文细黑"/>
                <a:ea typeface="华文细黑" pitchFamily="2" charset="-122"/>
              </a:rPr>
              <a:t>低碳经济</a:t>
            </a:r>
            <a:r>
              <a:rPr lang="en-US" altLang="zh-CN" sz="2800" b="0" kern="0" dirty="0">
                <a:solidFill>
                  <a:srgbClr val="C00000"/>
                </a:solidFill>
                <a:latin typeface="华文细黑"/>
                <a:ea typeface="华文细黑" pitchFamily="2" charset="-122"/>
              </a:rPr>
              <a:t>”</a:t>
            </a:r>
            <a:r>
              <a:rPr lang="zh-CN" altLang="en-US" sz="2800" b="0" kern="0" dirty="0">
                <a:solidFill>
                  <a:srgbClr val="C00000"/>
                </a:solidFill>
                <a:latin typeface="华文细黑"/>
                <a:ea typeface="华文细黑" pitchFamily="2" charset="-122"/>
              </a:rPr>
              <a:t>的道路</a:t>
            </a:r>
            <a:r>
              <a:rPr lang="en-US" altLang="zh-CN" sz="2800" b="0" kern="0" dirty="0" smtClean="0">
                <a:solidFill>
                  <a:srgbClr val="C00000"/>
                </a:solidFill>
                <a:latin typeface="华文细黑"/>
                <a:ea typeface="华文细黑" pitchFamily="2" charset="-122"/>
              </a:rPr>
              <a:t>，</a:t>
            </a:r>
            <a:r>
              <a:rPr lang="zh-CN" altLang="en-US" sz="2800" b="0" kern="0" dirty="0" smtClean="0">
                <a:solidFill>
                  <a:srgbClr val="000000"/>
                </a:solidFill>
                <a:latin typeface="华文细黑"/>
                <a:ea typeface="华文细黑" pitchFamily="2" charset="-122"/>
              </a:rPr>
              <a:t>为</a:t>
            </a:r>
            <a:r>
              <a:rPr lang="zh-CN" altLang="en-US" sz="2800" b="0" kern="0" dirty="0">
                <a:solidFill>
                  <a:srgbClr val="000000"/>
                </a:solidFill>
                <a:latin typeface="华文细黑"/>
                <a:ea typeface="华文细黑" pitchFamily="2" charset="-122"/>
              </a:rPr>
              <a:t>应对全球气候变化做出了一系列</a:t>
            </a:r>
            <a:r>
              <a:rPr lang="zh-CN" altLang="en-US" sz="2800" b="0" kern="0" dirty="0" smtClean="0">
                <a:solidFill>
                  <a:srgbClr val="000000"/>
                </a:solidFill>
                <a:latin typeface="华文细黑"/>
                <a:ea typeface="华文细黑" pitchFamily="2" charset="-122"/>
              </a:rPr>
              <a:t>努力，</a:t>
            </a:r>
            <a:r>
              <a:rPr lang="zh-CN" altLang="en-US" sz="2800" b="0" kern="0" dirty="0" smtClean="0">
                <a:solidFill>
                  <a:srgbClr val="000000"/>
                </a:solidFill>
                <a:ea typeface="华文细黑" pitchFamily="2" charset="-122"/>
              </a:rPr>
              <a:t>并提出了加快</a:t>
            </a:r>
            <a:r>
              <a:rPr lang="zh-CN" altLang="en-US" sz="2800" b="0" kern="0" dirty="0" smtClean="0">
                <a:solidFill>
                  <a:srgbClr val="C00000"/>
                </a:solidFill>
                <a:ea typeface="华文细黑" pitchFamily="2" charset="-122"/>
              </a:rPr>
              <a:t>“建设资源节约型、环境友好型社会”</a:t>
            </a:r>
            <a:r>
              <a:rPr lang="zh-CN" altLang="en-US" sz="2800" b="0" kern="0" dirty="0" smtClean="0">
                <a:solidFill>
                  <a:srgbClr val="000000"/>
                </a:solidFill>
                <a:ea typeface="华文细黑" pitchFamily="2" charset="-122"/>
              </a:rPr>
              <a:t>的重大战略构想，</a:t>
            </a:r>
            <a:r>
              <a:rPr lang="zh-CN" altLang="en-US" sz="2800" b="0" kern="0" dirty="0" smtClean="0">
                <a:solidFill>
                  <a:srgbClr val="C00000"/>
                </a:solidFill>
                <a:ea typeface="华文细黑" pitchFamily="2" charset="-122"/>
              </a:rPr>
              <a:t>先后制定了一系列促进节能减排的政策</a:t>
            </a:r>
            <a:r>
              <a:rPr lang="en-US" altLang="zh-CN" sz="2800" b="0" kern="0" dirty="0" smtClean="0">
                <a:solidFill>
                  <a:srgbClr val="000000"/>
                </a:solidFill>
                <a:ea typeface="华文细黑" pitchFamily="2" charset="-122"/>
              </a:rPr>
              <a:t>，</a:t>
            </a:r>
            <a:r>
              <a:rPr lang="zh-CN" altLang="en-US" sz="2800" b="0" kern="0" dirty="0" smtClean="0">
                <a:solidFill>
                  <a:srgbClr val="000000"/>
                </a:solidFill>
                <a:ea typeface="华文细黑" pitchFamily="2" charset="-122"/>
              </a:rPr>
              <a:t>为低碳经济建设的发展起到了推进作用。</a:t>
            </a:r>
            <a:endParaRPr lang="zh-CN" sz="2800" b="0" kern="0" dirty="0">
              <a:solidFill>
                <a:srgbClr val="000000"/>
              </a:solidFill>
              <a:latin typeface="+mn-lt"/>
              <a:ea typeface="华文细黑" pitchFamily="2" charset="-122"/>
            </a:endParaRPr>
          </a:p>
        </p:txBody>
      </p:sp>
      <p:pic>
        <p:nvPicPr>
          <p:cNvPr id="77828" name="图片 1"/>
          <p:cNvPicPr>
            <a:picLocks noChangeAspect="1"/>
          </p:cNvPicPr>
          <p:nvPr/>
        </p:nvPicPr>
        <p:blipFill>
          <a:blip r:embed="rId4" cstate="print"/>
          <a:srcRect/>
          <a:stretch>
            <a:fillRect/>
          </a:stretch>
        </p:blipFill>
        <p:spPr bwMode="auto">
          <a:xfrm>
            <a:off x="6259513" y="5035550"/>
            <a:ext cx="2879725" cy="1490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灯片编号占位符 1"/>
          <p:cNvSpPr>
            <a:spLocks noGrp="1"/>
          </p:cNvSpPr>
          <p:nvPr>
            <p:ph type="sldNum" sz="quarter" idx="10"/>
          </p:nvPr>
        </p:nvSpPr>
        <p:spPr>
          <a:noFill/>
        </p:spPr>
        <p:txBody>
          <a:bodyPr/>
          <a:lstStyle/>
          <a:p>
            <a:pPr fontAlgn="base">
              <a:spcBef>
                <a:spcPct val="0"/>
              </a:spcBef>
              <a:spcAft>
                <a:spcPct val="0"/>
              </a:spcAft>
            </a:pPr>
            <a:fld id="{BAC8FEF1-8C63-4557-AF70-09B3302E0C05}" type="slidenum">
              <a:rPr lang="en-US" altLang="zh-CN" sz="1400" smtClean="0"/>
              <a:pPr fontAlgn="base">
                <a:spcBef>
                  <a:spcPct val="0"/>
                </a:spcBef>
                <a:spcAft>
                  <a:spcPct val="0"/>
                </a:spcAft>
              </a:pPr>
              <a:t>7</a:t>
            </a:fld>
            <a:endParaRPr lang="en-US" altLang="zh-CN" sz="1400" smtClean="0"/>
          </a:p>
        </p:txBody>
      </p:sp>
      <p:sp>
        <p:nvSpPr>
          <p:cNvPr id="79874" name="Rectangle 29"/>
          <p:cNvSpPr>
            <a:spLocks noChangeArrowheads="1"/>
          </p:cNvSpPr>
          <p:nvPr/>
        </p:nvSpPr>
        <p:spPr bwMode="auto">
          <a:xfrm rot="2856154">
            <a:off x="2784476" y="2651125"/>
            <a:ext cx="946150" cy="396875"/>
          </a:xfrm>
          <a:prstGeom prst="rect">
            <a:avLst/>
          </a:prstGeom>
          <a:noFill/>
          <a:ln w="9525">
            <a:noFill/>
            <a:miter lim="800000"/>
            <a:headEnd/>
            <a:tailEnd/>
          </a:ln>
        </p:spPr>
        <p:txBody>
          <a:bodyPr wrap="none" lIns="91434" tIns="45717" rIns="91434" bIns="45717">
            <a:spAutoFit/>
          </a:bodyPr>
          <a:lstStyle/>
          <a:p>
            <a:r>
              <a:rPr lang="zh-CN" altLang="en-US" sz="2000">
                <a:solidFill>
                  <a:srgbClr val="FFFFFF"/>
                </a:solidFill>
                <a:latin typeface="Arial" charset="0"/>
                <a:ea typeface="华文细黑" pitchFamily="2" charset="-122"/>
              </a:rPr>
              <a:t>数字化</a:t>
            </a:r>
          </a:p>
        </p:txBody>
      </p:sp>
      <p:pic>
        <p:nvPicPr>
          <p:cNvPr id="79875" name="Picture 9" descr="4B415ED0C2A40841815C115B5E0A3F55"/>
          <p:cNvPicPr>
            <a:picLocks noChangeAspect="1" noChangeArrowheads="1"/>
          </p:cNvPicPr>
          <p:nvPr/>
        </p:nvPicPr>
        <p:blipFill>
          <a:blip r:embed="rId4" cstate="print"/>
          <a:srcRect/>
          <a:stretch>
            <a:fillRect/>
          </a:stretch>
        </p:blipFill>
        <p:spPr bwMode="auto">
          <a:xfrm>
            <a:off x="-252413" y="6100763"/>
            <a:ext cx="4378326" cy="849312"/>
          </a:xfrm>
          <a:prstGeom prst="rect">
            <a:avLst/>
          </a:prstGeom>
          <a:noFill/>
          <a:ln w="9525">
            <a:noFill/>
            <a:miter lim="800000"/>
            <a:headEnd/>
            <a:tailEnd/>
          </a:ln>
        </p:spPr>
      </p:pic>
      <p:sp>
        <p:nvSpPr>
          <p:cNvPr id="79876" name="Rectangle 4"/>
          <p:cNvSpPr>
            <a:spLocks noChangeArrowheads="1"/>
          </p:cNvSpPr>
          <p:nvPr/>
        </p:nvSpPr>
        <p:spPr bwMode="auto">
          <a:xfrm>
            <a:off x="306388" y="1989138"/>
            <a:ext cx="3962400" cy="3692525"/>
          </a:xfrm>
          <a:prstGeom prst="rect">
            <a:avLst/>
          </a:prstGeom>
          <a:noFill/>
          <a:ln w="9525">
            <a:solidFill>
              <a:schemeClr val="tx1"/>
            </a:solidFill>
            <a:prstDash val="dash"/>
            <a:miter lim="800000"/>
            <a:headEnd/>
            <a:tailEnd/>
          </a:ln>
        </p:spPr>
        <p:txBody>
          <a:bodyPr anchor="ctr">
            <a:spAutoFit/>
          </a:bodyPr>
          <a:lstStyle/>
          <a:p>
            <a:pPr>
              <a:buFont typeface="Wingdings" pitchFamily="2" charset="2"/>
              <a:buChar char="Ø"/>
            </a:pPr>
            <a:r>
              <a:rPr lang="en-US" altLang="zh-CN" sz="1800" b="0" dirty="0">
                <a:solidFill>
                  <a:schemeClr val="tx1"/>
                </a:solidFill>
                <a:latin typeface="华文细黑" pitchFamily="2" charset="-122"/>
                <a:ea typeface="宋体" charset="-122"/>
              </a:rPr>
              <a:t>2007</a:t>
            </a:r>
            <a:r>
              <a:rPr lang="zh-CN" altLang="en-US" sz="1800" b="0" dirty="0">
                <a:solidFill>
                  <a:schemeClr val="tx1"/>
                </a:solidFill>
                <a:latin typeface="华文细黑" pitchFamily="2" charset="-122"/>
                <a:ea typeface="宋体" charset="-122"/>
              </a:rPr>
              <a:t>年</a:t>
            </a:r>
            <a:r>
              <a:rPr lang="en-US" altLang="zh-CN" sz="1800" b="0" dirty="0">
                <a:solidFill>
                  <a:schemeClr val="tx1"/>
                </a:solidFill>
                <a:latin typeface="华文细黑" pitchFamily="2" charset="-122"/>
                <a:ea typeface="宋体" charset="-122"/>
              </a:rPr>
              <a:t>6</a:t>
            </a:r>
            <a:r>
              <a:rPr lang="zh-CN" altLang="en-US" sz="1800" b="0" dirty="0">
                <a:solidFill>
                  <a:schemeClr val="tx1"/>
                </a:solidFill>
                <a:latin typeface="华文细黑" pitchFamily="2" charset="-122"/>
                <a:ea typeface="宋体" charset="-122"/>
              </a:rPr>
              <a:t>月，中国正式发布了</a:t>
            </a:r>
            <a:r>
              <a:rPr lang="en-US" altLang="zh-CN" sz="1800" b="0" dirty="0">
                <a:solidFill>
                  <a:schemeClr val="tx1"/>
                </a:solidFill>
                <a:latin typeface="华文细黑" pitchFamily="2" charset="-122"/>
                <a:ea typeface="宋体" charset="-122"/>
              </a:rPr>
              <a:t>《</a:t>
            </a:r>
            <a:r>
              <a:rPr lang="zh-CN" altLang="en-US" sz="1800" b="0" dirty="0">
                <a:solidFill>
                  <a:schemeClr val="tx1"/>
                </a:solidFill>
                <a:latin typeface="华文细黑" pitchFamily="2" charset="-122"/>
                <a:ea typeface="宋体" charset="-122"/>
              </a:rPr>
              <a:t>中国应对气候变化国家方案</a:t>
            </a:r>
            <a:r>
              <a:rPr lang="en-US" altLang="zh-CN" sz="1800" b="0" dirty="0">
                <a:solidFill>
                  <a:schemeClr val="tx1"/>
                </a:solidFill>
                <a:latin typeface="华文细黑" pitchFamily="2" charset="-122"/>
                <a:ea typeface="宋体" charset="-122"/>
              </a:rPr>
              <a:t>》</a:t>
            </a:r>
            <a:r>
              <a:rPr lang="zh-CN" altLang="en-US" sz="1800" b="0" dirty="0">
                <a:solidFill>
                  <a:schemeClr val="tx1"/>
                </a:solidFill>
                <a:latin typeface="华文细黑" pitchFamily="2" charset="-122"/>
                <a:ea typeface="宋体" charset="-122"/>
              </a:rPr>
              <a:t>；</a:t>
            </a:r>
          </a:p>
          <a:p>
            <a:endParaRPr lang="zh-CN" altLang="en-US" sz="1800" b="0" dirty="0">
              <a:solidFill>
                <a:schemeClr val="tx1"/>
              </a:solidFill>
              <a:latin typeface="华文细黑" pitchFamily="2" charset="-122"/>
              <a:ea typeface="宋体" charset="-122"/>
            </a:endParaRPr>
          </a:p>
          <a:p>
            <a:pPr>
              <a:buFont typeface="Wingdings" pitchFamily="2" charset="2"/>
              <a:buChar char="Ø"/>
            </a:pPr>
            <a:r>
              <a:rPr lang="en-US" altLang="zh-CN" sz="1800" b="0" dirty="0">
                <a:solidFill>
                  <a:schemeClr val="tx1"/>
                </a:solidFill>
                <a:latin typeface="华文细黑" pitchFamily="2" charset="-122"/>
                <a:ea typeface="宋体" charset="-122"/>
              </a:rPr>
              <a:t>2007</a:t>
            </a:r>
            <a:r>
              <a:rPr lang="zh-CN" altLang="en-US" sz="1800" b="0" dirty="0">
                <a:solidFill>
                  <a:schemeClr val="tx1"/>
                </a:solidFill>
                <a:latin typeface="华文细黑" pitchFamily="2" charset="-122"/>
                <a:ea typeface="宋体" charset="-122"/>
              </a:rPr>
              <a:t>年</a:t>
            </a:r>
            <a:r>
              <a:rPr lang="en-US" altLang="zh-CN" sz="1800" b="0" dirty="0">
                <a:solidFill>
                  <a:schemeClr val="tx1"/>
                </a:solidFill>
                <a:latin typeface="华文细黑" pitchFamily="2" charset="-122"/>
                <a:ea typeface="宋体" charset="-122"/>
              </a:rPr>
              <a:t>8</a:t>
            </a:r>
            <a:r>
              <a:rPr lang="zh-CN" altLang="en-US" sz="1800" b="0" dirty="0">
                <a:solidFill>
                  <a:schemeClr val="tx1"/>
                </a:solidFill>
                <a:latin typeface="华文细黑" pitchFamily="2" charset="-122"/>
                <a:ea typeface="宋体" charset="-122"/>
              </a:rPr>
              <a:t>月，国家发改委发布</a:t>
            </a:r>
            <a:r>
              <a:rPr lang="en-US" altLang="zh-CN" sz="1800" b="0" dirty="0">
                <a:solidFill>
                  <a:schemeClr val="tx1"/>
                </a:solidFill>
                <a:latin typeface="华文细黑" pitchFamily="2" charset="-122"/>
                <a:ea typeface="宋体" charset="-122"/>
              </a:rPr>
              <a:t>《</a:t>
            </a:r>
            <a:r>
              <a:rPr lang="zh-CN" altLang="en-US" sz="1800" b="0" dirty="0">
                <a:solidFill>
                  <a:schemeClr val="tx1"/>
                </a:solidFill>
                <a:latin typeface="华文细黑" pitchFamily="2" charset="-122"/>
                <a:ea typeface="宋体" charset="-122"/>
              </a:rPr>
              <a:t>可再生能源中长期发展规划</a:t>
            </a:r>
            <a:r>
              <a:rPr lang="en-US" altLang="zh-CN" sz="1800" b="0" dirty="0">
                <a:solidFill>
                  <a:schemeClr val="tx1"/>
                </a:solidFill>
                <a:latin typeface="华文细黑" pitchFamily="2" charset="-122"/>
                <a:ea typeface="宋体" charset="-122"/>
              </a:rPr>
              <a:t>》</a:t>
            </a:r>
            <a:r>
              <a:rPr lang="zh-CN" altLang="en-US" sz="1800" b="0" dirty="0">
                <a:solidFill>
                  <a:schemeClr val="tx1"/>
                </a:solidFill>
                <a:latin typeface="华文细黑" pitchFamily="2" charset="-122"/>
                <a:ea typeface="宋体" charset="-122"/>
              </a:rPr>
              <a:t>；</a:t>
            </a:r>
            <a:endParaRPr lang="en-US" altLang="zh-CN" sz="1800" b="0" dirty="0">
              <a:solidFill>
                <a:schemeClr val="tx1"/>
              </a:solidFill>
              <a:latin typeface="华文细黑" pitchFamily="2" charset="-122"/>
              <a:ea typeface="宋体" charset="-122"/>
            </a:endParaRPr>
          </a:p>
          <a:p>
            <a:endParaRPr lang="zh-CN" altLang="en-US" sz="1800" b="0" dirty="0">
              <a:solidFill>
                <a:schemeClr val="tx1"/>
              </a:solidFill>
              <a:latin typeface="华文细黑" pitchFamily="2" charset="-122"/>
              <a:ea typeface="宋体" charset="-122"/>
            </a:endParaRPr>
          </a:p>
          <a:p>
            <a:pPr>
              <a:buFont typeface="Wingdings" pitchFamily="2" charset="2"/>
              <a:buChar char="Ø"/>
            </a:pPr>
            <a:r>
              <a:rPr lang="en-US" altLang="zh-CN" sz="1800" b="0" dirty="0">
                <a:solidFill>
                  <a:schemeClr val="tx1"/>
                </a:solidFill>
                <a:latin typeface="华文细黑" pitchFamily="2" charset="-122"/>
                <a:ea typeface="宋体" charset="-122"/>
              </a:rPr>
              <a:t>2007</a:t>
            </a:r>
            <a:r>
              <a:rPr lang="zh-CN" altLang="en-US" sz="1800" b="0" dirty="0">
                <a:solidFill>
                  <a:schemeClr val="tx1"/>
                </a:solidFill>
                <a:latin typeface="华文细黑" pitchFamily="2" charset="-122"/>
                <a:ea typeface="宋体" charset="-122"/>
              </a:rPr>
              <a:t>年</a:t>
            </a:r>
            <a:r>
              <a:rPr lang="en-US" altLang="zh-CN" sz="1800" b="0" dirty="0">
                <a:solidFill>
                  <a:schemeClr val="tx1"/>
                </a:solidFill>
                <a:latin typeface="华文细黑" pitchFamily="2" charset="-122"/>
                <a:ea typeface="宋体" charset="-122"/>
              </a:rPr>
              <a:t>9</a:t>
            </a:r>
            <a:r>
              <a:rPr lang="zh-CN" altLang="en-US" sz="1800" b="0" dirty="0" smtClean="0">
                <a:solidFill>
                  <a:schemeClr val="tx1"/>
                </a:solidFill>
                <a:latin typeface="华文细黑" pitchFamily="2" charset="-122"/>
                <a:ea typeface="宋体" charset="-122"/>
              </a:rPr>
              <a:t>月</a:t>
            </a:r>
            <a:r>
              <a:rPr lang="en-US" altLang="zh-CN" sz="1800" b="0" dirty="0" smtClean="0">
                <a:solidFill>
                  <a:schemeClr val="tx1"/>
                </a:solidFill>
                <a:latin typeface="华文细黑" pitchFamily="2" charset="-122"/>
                <a:ea typeface="宋体" charset="-122"/>
              </a:rPr>
              <a:t>8</a:t>
            </a:r>
            <a:r>
              <a:rPr lang="zh-CN" altLang="en-US" sz="1800" b="0" dirty="0" smtClean="0">
                <a:solidFill>
                  <a:schemeClr val="tx1"/>
                </a:solidFill>
                <a:latin typeface="华文细黑" pitchFamily="2" charset="-122"/>
                <a:ea typeface="宋体" charset="-122"/>
              </a:rPr>
              <a:t>日，</a:t>
            </a:r>
            <a:r>
              <a:rPr lang="zh-CN" altLang="en-US" sz="1800" b="0" dirty="0">
                <a:solidFill>
                  <a:schemeClr val="tx1"/>
                </a:solidFill>
                <a:latin typeface="华文细黑" pitchFamily="2" charset="-122"/>
                <a:ea typeface="宋体" charset="-122"/>
              </a:rPr>
              <a:t>中国国家主席胡锦涛在亚太经合组织（</a:t>
            </a:r>
            <a:r>
              <a:rPr lang="en-US" altLang="zh-CN" sz="1800" b="0" dirty="0">
                <a:solidFill>
                  <a:schemeClr val="tx1"/>
                </a:solidFill>
                <a:latin typeface="华文细黑" pitchFamily="2" charset="-122"/>
                <a:ea typeface="宋体" charset="-122"/>
              </a:rPr>
              <a:t>APEC</a:t>
            </a:r>
            <a:r>
              <a:rPr lang="zh-CN" altLang="en-US" sz="1800" b="0" dirty="0">
                <a:solidFill>
                  <a:schemeClr val="tx1"/>
                </a:solidFill>
                <a:latin typeface="华文细黑" pitchFamily="2" charset="-122"/>
                <a:ea typeface="宋体" charset="-122"/>
              </a:rPr>
              <a:t>）第</a:t>
            </a:r>
            <a:r>
              <a:rPr lang="en-US" altLang="zh-CN" sz="1800" b="0" dirty="0">
                <a:solidFill>
                  <a:schemeClr val="tx1"/>
                </a:solidFill>
                <a:latin typeface="华文细黑" pitchFamily="2" charset="-122"/>
                <a:ea typeface="宋体" charset="-122"/>
              </a:rPr>
              <a:t>15</a:t>
            </a:r>
            <a:r>
              <a:rPr lang="zh-CN" altLang="en-US" sz="1800" b="0" dirty="0">
                <a:solidFill>
                  <a:schemeClr val="tx1"/>
                </a:solidFill>
                <a:latin typeface="华文细黑" pitchFamily="2" charset="-122"/>
                <a:ea typeface="宋体" charset="-122"/>
              </a:rPr>
              <a:t>次领导人会议上，明确主张“发展低碳经济”；</a:t>
            </a:r>
            <a:endParaRPr lang="en-US" altLang="zh-CN" sz="1800" b="0" dirty="0">
              <a:solidFill>
                <a:schemeClr val="tx1"/>
              </a:solidFill>
              <a:latin typeface="华文细黑" pitchFamily="2" charset="-122"/>
              <a:ea typeface="宋体" charset="-122"/>
            </a:endParaRPr>
          </a:p>
          <a:p>
            <a:endParaRPr lang="zh-CN" altLang="en-US" sz="1800" b="0" dirty="0">
              <a:solidFill>
                <a:schemeClr val="tx1"/>
              </a:solidFill>
              <a:latin typeface="华文细黑" pitchFamily="2" charset="-122"/>
              <a:ea typeface="宋体" charset="-122"/>
            </a:endParaRPr>
          </a:p>
          <a:p>
            <a:pPr>
              <a:buFont typeface="Wingdings" pitchFamily="2" charset="2"/>
              <a:buChar char="Ø"/>
            </a:pPr>
            <a:r>
              <a:rPr lang="en-US" altLang="zh-CN" sz="1800" b="0" dirty="0">
                <a:solidFill>
                  <a:schemeClr val="tx1"/>
                </a:solidFill>
                <a:latin typeface="华文细黑" pitchFamily="2" charset="-122"/>
                <a:ea typeface="宋体" charset="-122"/>
              </a:rPr>
              <a:t>2007</a:t>
            </a:r>
            <a:r>
              <a:rPr lang="zh-CN" altLang="en-US" sz="1800" b="0" dirty="0">
                <a:solidFill>
                  <a:schemeClr val="tx1"/>
                </a:solidFill>
                <a:latin typeface="华文细黑" pitchFamily="2" charset="-122"/>
                <a:ea typeface="宋体" charset="-122"/>
              </a:rPr>
              <a:t>年</a:t>
            </a:r>
            <a:r>
              <a:rPr lang="en-US" altLang="zh-CN" sz="1800" b="0" dirty="0">
                <a:solidFill>
                  <a:schemeClr val="tx1"/>
                </a:solidFill>
                <a:latin typeface="华文细黑" pitchFamily="2" charset="-122"/>
                <a:ea typeface="宋体" charset="-122"/>
              </a:rPr>
              <a:t>12</a:t>
            </a:r>
            <a:r>
              <a:rPr lang="zh-CN" altLang="en-US" sz="1800" b="0" dirty="0" smtClean="0">
                <a:solidFill>
                  <a:schemeClr val="tx1"/>
                </a:solidFill>
                <a:latin typeface="华文细黑" pitchFamily="2" charset="-122"/>
                <a:ea typeface="宋体" charset="-122"/>
              </a:rPr>
              <a:t>月</a:t>
            </a:r>
            <a:r>
              <a:rPr lang="en-US" altLang="zh-CN" sz="1800" b="0" dirty="0" smtClean="0">
                <a:solidFill>
                  <a:schemeClr val="tx1"/>
                </a:solidFill>
                <a:latin typeface="华文细黑" pitchFamily="2" charset="-122"/>
                <a:ea typeface="宋体" charset="-122"/>
              </a:rPr>
              <a:t>26</a:t>
            </a:r>
            <a:r>
              <a:rPr lang="zh-CN" altLang="en-US" sz="1800" b="0" dirty="0" smtClean="0">
                <a:solidFill>
                  <a:schemeClr val="tx1"/>
                </a:solidFill>
                <a:latin typeface="华文细黑" pitchFamily="2" charset="-122"/>
                <a:ea typeface="宋体" charset="-122"/>
              </a:rPr>
              <a:t>日，</a:t>
            </a:r>
            <a:r>
              <a:rPr lang="zh-CN" altLang="en-US" sz="1800" b="0" dirty="0">
                <a:solidFill>
                  <a:schemeClr val="tx1"/>
                </a:solidFill>
                <a:latin typeface="华文细黑" pitchFamily="2" charset="-122"/>
                <a:ea typeface="宋体" charset="-122"/>
              </a:rPr>
              <a:t>国务院新闻办发表</a:t>
            </a:r>
            <a:r>
              <a:rPr lang="en-US" altLang="zh-CN" sz="1800" b="0" dirty="0">
                <a:solidFill>
                  <a:schemeClr val="tx1"/>
                </a:solidFill>
                <a:latin typeface="华文细黑" pitchFamily="2" charset="-122"/>
                <a:ea typeface="宋体" charset="-122"/>
              </a:rPr>
              <a:t>《</a:t>
            </a:r>
            <a:r>
              <a:rPr lang="zh-CN" altLang="en-US" sz="1800" b="0" dirty="0">
                <a:solidFill>
                  <a:schemeClr val="tx1"/>
                </a:solidFill>
                <a:latin typeface="华文细黑" pitchFamily="2" charset="-122"/>
                <a:ea typeface="宋体" charset="-122"/>
              </a:rPr>
              <a:t>中国的能源状况与政策</a:t>
            </a:r>
            <a:r>
              <a:rPr lang="en-US" altLang="zh-CN" sz="1800" b="0" dirty="0">
                <a:solidFill>
                  <a:schemeClr val="tx1"/>
                </a:solidFill>
                <a:latin typeface="华文细黑" pitchFamily="2" charset="-122"/>
                <a:ea typeface="宋体" charset="-122"/>
              </a:rPr>
              <a:t>》</a:t>
            </a:r>
            <a:r>
              <a:rPr lang="zh-CN" altLang="en-US" sz="1800" b="0" dirty="0">
                <a:solidFill>
                  <a:schemeClr val="tx1"/>
                </a:solidFill>
                <a:latin typeface="华文细黑" pitchFamily="2" charset="-122"/>
                <a:ea typeface="宋体" charset="-122"/>
              </a:rPr>
              <a:t>白皮书。</a:t>
            </a:r>
          </a:p>
        </p:txBody>
      </p:sp>
      <p:pic>
        <p:nvPicPr>
          <p:cNvPr id="7" name="Picture 10" descr="W020070814441693902566"/>
          <p:cNvPicPr>
            <a:picLocks noChangeAspect="1" noChangeArrowheads="1"/>
          </p:cNvPicPr>
          <p:nvPr/>
        </p:nvPicPr>
        <p:blipFill>
          <a:blip r:embed="rId5" cstate="print"/>
          <a:srcRect/>
          <a:stretch>
            <a:fillRect/>
          </a:stretch>
        </p:blipFill>
        <p:spPr bwMode="auto">
          <a:xfrm>
            <a:off x="4327525" y="1676400"/>
            <a:ext cx="3613150" cy="2520950"/>
          </a:xfrm>
          <a:prstGeom prst="rect">
            <a:avLst/>
          </a:prstGeom>
          <a:noFill/>
          <a:ln w="9525">
            <a:noFill/>
            <a:miter lim="800000"/>
            <a:headEnd/>
            <a:tailEnd/>
          </a:ln>
        </p:spPr>
      </p:pic>
      <p:pic>
        <p:nvPicPr>
          <p:cNvPr id="9" name="Picture 24" descr="22629"/>
          <p:cNvPicPr>
            <a:picLocks noChangeAspect="1" noChangeArrowheads="1"/>
          </p:cNvPicPr>
          <p:nvPr/>
        </p:nvPicPr>
        <p:blipFill>
          <a:blip r:embed="rId6" cstate="print"/>
          <a:srcRect/>
          <a:stretch>
            <a:fillRect/>
          </a:stretch>
        </p:blipFill>
        <p:spPr bwMode="auto">
          <a:xfrm>
            <a:off x="4808538" y="2205038"/>
            <a:ext cx="3883025" cy="2519362"/>
          </a:xfrm>
          <a:prstGeom prst="rect">
            <a:avLst/>
          </a:prstGeom>
          <a:noFill/>
          <a:ln w="9525">
            <a:noFill/>
            <a:miter lim="800000"/>
            <a:headEnd/>
            <a:tailEnd/>
          </a:ln>
        </p:spPr>
      </p:pic>
      <p:pic>
        <p:nvPicPr>
          <p:cNvPr id="10" name="Picture 25" descr="xin_030904041648203070411"/>
          <p:cNvPicPr>
            <a:picLocks noChangeAspect="1" noChangeArrowheads="1"/>
          </p:cNvPicPr>
          <p:nvPr/>
        </p:nvPicPr>
        <p:blipFill>
          <a:blip r:embed="rId7" cstate="print"/>
          <a:srcRect/>
          <a:stretch>
            <a:fillRect/>
          </a:stretch>
        </p:blipFill>
        <p:spPr bwMode="auto">
          <a:xfrm>
            <a:off x="5270500" y="2708275"/>
            <a:ext cx="3613150" cy="2517775"/>
          </a:xfrm>
          <a:prstGeom prst="rect">
            <a:avLst/>
          </a:prstGeom>
          <a:noFill/>
          <a:ln w="9525">
            <a:noFill/>
            <a:miter lim="800000"/>
            <a:headEnd/>
            <a:tailEnd/>
          </a:ln>
        </p:spPr>
      </p:pic>
      <p:grpSp>
        <p:nvGrpSpPr>
          <p:cNvPr id="14" name="Group 33"/>
          <p:cNvGrpSpPr>
            <a:grpSpLocks/>
          </p:cNvGrpSpPr>
          <p:nvPr/>
        </p:nvGrpSpPr>
        <p:grpSpPr bwMode="auto">
          <a:xfrm>
            <a:off x="306388" y="1177925"/>
            <a:ext cx="2827337" cy="533400"/>
            <a:chOff x="1144" y="1152"/>
            <a:chExt cx="1337" cy="336"/>
          </a:xfrm>
        </p:grpSpPr>
        <p:sp>
          <p:nvSpPr>
            <p:cNvPr id="79890" name="AutoShape 34"/>
            <p:cNvSpPr>
              <a:spLocks noChangeArrowheads="1"/>
            </p:cNvSpPr>
            <p:nvPr/>
          </p:nvSpPr>
          <p:spPr bwMode="ltGray">
            <a:xfrm>
              <a:off x="1144" y="1152"/>
              <a:ext cx="1337" cy="286"/>
            </a:xfrm>
            <a:prstGeom prst="chevron">
              <a:avLst>
                <a:gd name="adj" fmla="val 92588"/>
              </a:avLst>
            </a:prstGeom>
            <a:solidFill>
              <a:schemeClr val="accent2"/>
            </a:solidFill>
            <a:ln w="9525">
              <a:miter lim="800000"/>
              <a:headEnd/>
              <a:tailEnd/>
            </a:ln>
            <a:scene3d>
              <a:camera prst="legacyObliqueBottom"/>
              <a:lightRig rig="legacyFlat3" dir="b"/>
            </a:scene3d>
            <a:sp3d extrusionH="100000" prstMaterial="legacyMatte">
              <a:bevelT w="13500" h="13500" prst="angle"/>
              <a:bevelB w="13500" h="13500" prst="angle"/>
              <a:extrusionClr>
                <a:schemeClr val="accent2"/>
              </a:extrusionClr>
            </a:sp3d>
          </p:spPr>
          <p:txBody>
            <a:bodyPr wrap="none" anchor="ctr">
              <a:flatTx/>
            </a:bodyPr>
            <a:lstStyle/>
            <a:p>
              <a:endParaRPr lang="zh-CN" altLang="en-US" sz="1800" b="0">
                <a:solidFill>
                  <a:schemeClr val="tx1"/>
                </a:solidFill>
                <a:latin typeface="华文细黑" pitchFamily="2" charset="-122"/>
                <a:ea typeface="宋体" charset="-122"/>
              </a:endParaRPr>
            </a:p>
          </p:txBody>
        </p:sp>
        <p:sp>
          <p:nvSpPr>
            <p:cNvPr id="16" name="Text Box 35"/>
            <p:cNvSpPr txBox="1">
              <a:spLocks noChangeArrowheads="1"/>
            </p:cNvSpPr>
            <p:nvPr/>
          </p:nvSpPr>
          <p:spPr bwMode="gray">
            <a:xfrm>
              <a:off x="1410" y="1200"/>
              <a:ext cx="544" cy="288"/>
            </a:xfrm>
            <a:prstGeom prst="rect">
              <a:avLst/>
            </a:prstGeom>
            <a:noFill/>
            <a:ln>
              <a:noFill/>
            </a:ln>
            <a:effectLst/>
            <a:extLst/>
          </p:spPr>
          <p:txBody>
            <a:bodyPr wrap="none">
              <a:spAutoFit/>
            </a:bodyPr>
            <a:lstStyle/>
            <a:p>
              <a:pPr eaLnBrk="0" fontAlgn="auto" hangingPunct="0">
                <a:spcBef>
                  <a:spcPts val="0"/>
                </a:spcBef>
                <a:spcAft>
                  <a:spcPts val="0"/>
                </a:spcAft>
                <a:defRPr/>
              </a:pPr>
              <a:r>
                <a:rPr lang="en-US" altLang="zh-CN" sz="2400" i="1" dirty="0">
                  <a:solidFill>
                    <a:srgbClr val="FFFFFF"/>
                  </a:solidFill>
                  <a:effectLst>
                    <a:outerShdw blurRad="38100" dist="38100" dir="2700000" algn="tl">
                      <a:srgbClr val="C0C0C0"/>
                    </a:outerShdw>
                  </a:effectLst>
                  <a:latin typeface="+mn-lt"/>
                  <a:ea typeface="+mn-ea"/>
                </a:rPr>
                <a:t>2007</a:t>
              </a:r>
            </a:p>
          </p:txBody>
        </p:sp>
      </p:grpSp>
      <p:grpSp>
        <p:nvGrpSpPr>
          <p:cNvPr id="79881" name="Group 36"/>
          <p:cNvGrpSpPr>
            <a:grpSpLocks/>
          </p:cNvGrpSpPr>
          <p:nvPr/>
        </p:nvGrpSpPr>
        <p:grpSpPr bwMode="auto">
          <a:xfrm>
            <a:off x="2916238" y="1149350"/>
            <a:ext cx="2800350" cy="527050"/>
            <a:chOff x="2216" y="1156"/>
            <a:chExt cx="1337" cy="332"/>
          </a:xfrm>
        </p:grpSpPr>
        <p:sp>
          <p:nvSpPr>
            <p:cNvPr id="79888" name="AutoShape 37"/>
            <p:cNvSpPr>
              <a:spLocks noChangeArrowheads="1"/>
            </p:cNvSpPr>
            <p:nvPr/>
          </p:nvSpPr>
          <p:spPr bwMode="ltGray">
            <a:xfrm>
              <a:off x="2216" y="1156"/>
              <a:ext cx="1337" cy="286"/>
            </a:xfrm>
            <a:prstGeom prst="chevron">
              <a:avLst>
                <a:gd name="adj" fmla="val 92588"/>
              </a:avLst>
            </a:prstGeom>
            <a:solidFill>
              <a:schemeClr val="hlink"/>
            </a:solidFill>
            <a:ln w="9525">
              <a:miter lim="800000"/>
              <a:headEnd/>
              <a:tailEnd/>
            </a:ln>
            <a:scene3d>
              <a:camera prst="legacyObliqueBottom"/>
              <a:lightRig rig="legacyFlat3" dir="b"/>
            </a:scene3d>
            <a:sp3d extrusionH="100000" prstMaterial="legacyMatte">
              <a:bevelT w="13500" h="13500" prst="angle"/>
              <a:bevelB w="13500" h="13500" prst="angle"/>
              <a:extrusionClr>
                <a:schemeClr val="hlink"/>
              </a:extrusionClr>
            </a:sp3d>
          </p:spPr>
          <p:txBody>
            <a:bodyPr wrap="none" anchor="ctr">
              <a:flatTx/>
            </a:bodyPr>
            <a:lstStyle/>
            <a:p>
              <a:endParaRPr lang="zh-CN" altLang="en-US" sz="1800" b="0">
                <a:solidFill>
                  <a:schemeClr val="tx1"/>
                </a:solidFill>
                <a:latin typeface="华文细黑" pitchFamily="2" charset="-122"/>
                <a:ea typeface="宋体" charset="-122"/>
              </a:endParaRPr>
            </a:p>
          </p:txBody>
        </p:sp>
        <p:sp>
          <p:nvSpPr>
            <p:cNvPr id="19" name="Text Box 38"/>
            <p:cNvSpPr txBox="1">
              <a:spLocks noChangeArrowheads="1"/>
            </p:cNvSpPr>
            <p:nvPr/>
          </p:nvSpPr>
          <p:spPr bwMode="gray">
            <a:xfrm>
              <a:off x="2523" y="1200"/>
              <a:ext cx="544" cy="288"/>
            </a:xfrm>
            <a:prstGeom prst="rect">
              <a:avLst/>
            </a:prstGeom>
            <a:noFill/>
            <a:ln>
              <a:noFill/>
            </a:ln>
            <a:effectLst/>
            <a:extLst/>
          </p:spPr>
          <p:txBody>
            <a:bodyPr wrap="none">
              <a:spAutoFit/>
            </a:bodyPr>
            <a:lstStyle/>
            <a:p>
              <a:pPr eaLnBrk="0" fontAlgn="auto" hangingPunct="0">
                <a:spcBef>
                  <a:spcPts val="0"/>
                </a:spcBef>
                <a:spcAft>
                  <a:spcPts val="0"/>
                </a:spcAft>
                <a:defRPr/>
              </a:pPr>
              <a:r>
                <a:rPr lang="en-US" altLang="zh-CN" sz="2400" i="1">
                  <a:solidFill>
                    <a:srgbClr val="FFFFFF"/>
                  </a:solidFill>
                  <a:effectLst>
                    <a:outerShdw blurRad="38100" dist="38100" dir="2700000" algn="tl">
                      <a:srgbClr val="C0C0C0"/>
                    </a:outerShdw>
                  </a:effectLst>
                  <a:latin typeface="+mn-lt"/>
                  <a:ea typeface="+mn-ea"/>
                </a:rPr>
                <a:t>2008</a:t>
              </a:r>
            </a:p>
          </p:txBody>
        </p:sp>
      </p:grpSp>
      <p:grpSp>
        <p:nvGrpSpPr>
          <p:cNvPr id="79882" name="Group 39"/>
          <p:cNvGrpSpPr>
            <a:grpSpLocks/>
          </p:cNvGrpSpPr>
          <p:nvPr/>
        </p:nvGrpSpPr>
        <p:grpSpPr bwMode="auto">
          <a:xfrm>
            <a:off x="5461000" y="1143000"/>
            <a:ext cx="2479675" cy="520700"/>
            <a:chOff x="3288" y="1160"/>
            <a:chExt cx="1337" cy="328"/>
          </a:xfrm>
        </p:grpSpPr>
        <p:sp>
          <p:nvSpPr>
            <p:cNvPr id="79886" name="AutoShape 40"/>
            <p:cNvSpPr>
              <a:spLocks noChangeArrowheads="1"/>
            </p:cNvSpPr>
            <p:nvPr/>
          </p:nvSpPr>
          <p:spPr bwMode="ltGray">
            <a:xfrm>
              <a:off x="3288" y="1160"/>
              <a:ext cx="1337" cy="286"/>
            </a:xfrm>
            <a:prstGeom prst="chevron">
              <a:avLst>
                <a:gd name="adj" fmla="val 92588"/>
              </a:avLst>
            </a:prstGeom>
            <a:solidFill>
              <a:schemeClr val="folHlink"/>
            </a:solidFill>
            <a:ln w="9525">
              <a:miter lim="800000"/>
              <a:headEnd/>
              <a:tailEnd/>
            </a:ln>
            <a:scene3d>
              <a:camera prst="legacyObliqueBottom"/>
              <a:lightRig rig="legacyFlat3" dir="b"/>
            </a:scene3d>
            <a:sp3d extrusionH="100000" prstMaterial="legacyMatte">
              <a:bevelT w="13500" h="13500" prst="angle"/>
              <a:bevelB w="13500" h="13500" prst="angle"/>
              <a:extrusionClr>
                <a:schemeClr val="folHlink"/>
              </a:extrusionClr>
            </a:sp3d>
          </p:spPr>
          <p:txBody>
            <a:bodyPr wrap="none" anchor="ctr">
              <a:flatTx/>
            </a:bodyPr>
            <a:lstStyle/>
            <a:p>
              <a:endParaRPr lang="zh-CN" altLang="en-US" sz="1800" b="0">
                <a:solidFill>
                  <a:schemeClr val="tx1"/>
                </a:solidFill>
                <a:latin typeface="华文细黑" pitchFamily="2" charset="-122"/>
                <a:ea typeface="宋体" charset="-122"/>
              </a:endParaRPr>
            </a:p>
          </p:txBody>
        </p:sp>
        <p:sp>
          <p:nvSpPr>
            <p:cNvPr id="22" name="Text Box 41"/>
            <p:cNvSpPr txBox="1">
              <a:spLocks noChangeArrowheads="1"/>
            </p:cNvSpPr>
            <p:nvPr/>
          </p:nvSpPr>
          <p:spPr bwMode="gray">
            <a:xfrm>
              <a:off x="3660" y="1200"/>
              <a:ext cx="544" cy="288"/>
            </a:xfrm>
            <a:prstGeom prst="rect">
              <a:avLst/>
            </a:prstGeom>
            <a:noFill/>
            <a:ln>
              <a:noFill/>
            </a:ln>
            <a:effectLst/>
            <a:extLst/>
          </p:spPr>
          <p:txBody>
            <a:bodyPr wrap="none">
              <a:spAutoFit/>
            </a:bodyPr>
            <a:lstStyle/>
            <a:p>
              <a:pPr eaLnBrk="0" fontAlgn="auto" hangingPunct="0">
                <a:spcBef>
                  <a:spcPts val="0"/>
                </a:spcBef>
                <a:spcAft>
                  <a:spcPts val="0"/>
                </a:spcAft>
                <a:defRPr/>
              </a:pPr>
              <a:r>
                <a:rPr lang="en-US" altLang="zh-CN" sz="2400" i="1">
                  <a:solidFill>
                    <a:srgbClr val="FFFFFF"/>
                  </a:solidFill>
                  <a:effectLst>
                    <a:outerShdw blurRad="38100" dist="38100" dir="2700000" algn="tl">
                      <a:srgbClr val="C0C0C0"/>
                    </a:outerShdw>
                  </a:effectLst>
                  <a:latin typeface="+mn-lt"/>
                  <a:ea typeface="+mn-ea"/>
                </a:rPr>
                <a:t>2009</a:t>
              </a:r>
            </a:p>
          </p:txBody>
        </p:sp>
      </p:grpSp>
      <p:pic>
        <p:nvPicPr>
          <p:cNvPr id="23" name="Picture 42" descr="5A31033D25E9673376355828AFB29C2B"/>
          <p:cNvPicPr>
            <a:picLocks noChangeAspect="1" noChangeArrowheads="1"/>
          </p:cNvPicPr>
          <p:nvPr/>
        </p:nvPicPr>
        <p:blipFill>
          <a:blip r:embed="rId8" cstate="print"/>
          <a:srcRect/>
          <a:stretch>
            <a:fillRect/>
          </a:stretch>
        </p:blipFill>
        <p:spPr bwMode="auto">
          <a:xfrm>
            <a:off x="5761038" y="3105150"/>
            <a:ext cx="3279775" cy="2674938"/>
          </a:xfrm>
          <a:prstGeom prst="rect">
            <a:avLst/>
          </a:prstGeom>
          <a:noFill/>
          <a:ln w="9525">
            <a:noFill/>
            <a:miter lim="800000"/>
            <a:headEnd/>
            <a:tailEnd/>
          </a:ln>
        </p:spPr>
      </p:pic>
      <p:sp>
        <p:nvSpPr>
          <p:cNvPr id="24" name="矩形 23"/>
          <p:cNvSpPr/>
          <p:nvPr/>
        </p:nvSpPr>
        <p:spPr>
          <a:xfrm>
            <a:off x="1936785" y="188640"/>
            <a:ext cx="7127272"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auto" hangingPunct="0">
              <a:spcBef>
                <a:spcPts val="0"/>
              </a:spcBef>
              <a:spcAft>
                <a:spcPts val="0"/>
              </a:spcAft>
              <a:defRPr/>
            </a:pPr>
            <a:r>
              <a:rPr lang="zh-CN" altLang="en-US"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中国的减排行动与“低碳建设”的政策推动 </a:t>
            </a:r>
          </a:p>
        </p:txBody>
      </p:sp>
      <p:pic>
        <p:nvPicPr>
          <p:cNvPr id="79885" name="图片 1"/>
          <p:cNvPicPr>
            <a:picLocks noChangeAspect="1"/>
          </p:cNvPicPr>
          <p:nvPr/>
        </p:nvPicPr>
        <p:blipFill>
          <a:blip r:embed="rId9" cstate="print"/>
          <a:srcRect/>
          <a:stretch>
            <a:fillRect/>
          </a:stretch>
        </p:blipFill>
        <p:spPr bwMode="auto">
          <a:xfrm>
            <a:off x="6259513" y="5035550"/>
            <a:ext cx="2879725" cy="1490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8" presetClass="entr" presetSubtype="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trips(downRight)">
                                      <p:cBhvr>
                                        <p:cTn id="11"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8" presetClass="entr" presetSubtype="6"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strips(downRight)">
                                      <p:cBhvr>
                                        <p:cTn id="16"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trips(downLeft)">
                                      <p:cBhvr>
                                        <p:cTn id="26"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灯片编号占位符 1"/>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06654620-64A7-4902-BDFD-4A5535E1697E}" type="slidenum">
              <a:rPr lang="en-US" altLang="zh-CN">
                <a:solidFill>
                  <a:srgbClr val="000000"/>
                </a:solidFill>
                <a:latin typeface="华文细黑" pitchFamily="2" charset="-122"/>
              </a:rPr>
              <a:pPr/>
              <a:t>8</a:t>
            </a:fld>
            <a:endParaRPr lang="en-US" altLang="zh-CN">
              <a:solidFill>
                <a:srgbClr val="000000"/>
              </a:solidFill>
              <a:latin typeface="华文细黑" pitchFamily="2" charset="-122"/>
            </a:endParaRPr>
          </a:p>
        </p:txBody>
      </p:sp>
      <p:sp>
        <p:nvSpPr>
          <p:cNvPr id="13330" name="Rectangle 29"/>
          <p:cNvSpPr>
            <a:spLocks noChangeArrowheads="1"/>
          </p:cNvSpPr>
          <p:nvPr/>
        </p:nvSpPr>
        <p:spPr bwMode="auto">
          <a:xfrm rot="2856154">
            <a:off x="2784476" y="2651125"/>
            <a:ext cx="946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p>
            <a:r>
              <a:rPr lang="zh-CN" altLang="en-US" sz="2000" dirty="0">
                <a:solidFill>
                  <a:srgbClr val="FFFFFF"/>
                </a:solidFill>
                <a:latin typeface="Arial" pitchFamily="34" charset="0"/>
                <a:ea typeface="华文细黑" pitchFamily="2" charset="-122"/>
              </a:rPr>
              <a:t>数字化</a:t>
            </a:r>
          </a:p>
        </p:txBody>
      </p:sp>
      <p:pic>
        <p:nvPicPr>
          <p:cNvPr id="4" name="Picture 9" descr="4B415ED0C2A40841815C115B5E0A3F5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2536" y="6100924"/>
            <a:ext cx="4378642" cy="84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252031" y="2034868"/>
            <a:ext cx="3599890" cy="3416320"/>
          </a:xfrm>
          <a:prstGeom prst="rect">
            <a:avLst/>
          </a:prstGeom>
          <a:noFill/>
          <a:ln w="9525">
            <a:solidFill>
              <a:schemeClr val="tx1"/>
            </a:solidFill>
            <a:prstDash val="dash"/>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p>
            <a:pPr fontAlgn="auto">
              <a:spcBef>
                <a:spcPts val="0"/>
              </a:spcBef>
              <a:spcAft>
                <a:spcPts val="0"/>
              </a:spcAft>
              <a:buFont typeface="Wingdings" pitchFamily="2" charset="2"/>
              <a:buChar char="Ø"/>
            </a:pPr>
            <a:r>
              <a:rPr lang="en-US" altLang="zh-CN" sz="2400" b="0" dirty="0">
                <a:solidFill>
                  <a:srgbClr val="000000"/>
                </a:solidFill>
                <a:latin typeface="华文细黑"/>
                <a:ea typeface="宋体"/>
              </a:rPr>
              <a:t>2009</a:t>
            </a:r>
            <a:r>
              <a:rPr lang="zh-CN" altLang="en-US" sz="2400" b="0" dirty="0">
                <a:solidFill>
                  <a:srgbClr val="000000"/>
                </a:solidFill>
                <a:latin typeface="华文细黑"/>
                <a:ea typeface="宋体"/>
              </a:rPr>
              <a:t>年</a:t>
            </a:r>
            <a:r>
              <a:rPr lang="en-US" altLang="zh-CN" sz="2400" b="0" dirty="0">
                <a:solidFill>
                  <a:srgbClr val="000000"/>
                </a:solidFill>
                <a:latin typeface="华文细黑"/>
                <a:ea typeface="宋体"/>
              </a:rPr>
              <a:t>9</a:t>
            </a:r>
            <a:r>
              <a:rPr lang="zh-CN" altLang="en-US" sz="2400" b="0" dirty="0">
                <a:solidFill>
                  <a:srgbClr val="000000"/>
                </a:solidFill>
                <a:latin typeface="华文细黑"/>
                <a:ea typeface="宋体"/>
              </a:rPr>
              <a:t>月，胡锦涛主席在联合国气候变化峰会</a:t>
            </a:r>
            <a:r>
              <a:rPr lang="zh-CN" altLang="en-US" sz="2400" b="0" dirty="0" smtClean="0">
                <a:solidFill>
                  <a:srgbClr val="000000"/>
                </a:solidFill>
                <a:latin typeface="华文细黑"/>
                <a:ea typeface="宋体"/>
              </a:rPr>
              <a:t>上作出了承诺</a:t>
            </a:r>
            <a:r>
              <a:rPr lang="zh-CN" altLang="en-US" sz="2400" b="0" dirty="0">
                <a:solidFill>
                  <a:srgbClr val="000000"/>
                </a:solidFill>
                <a:latin typeface="华文细黑"/>
                <a:ea typeface="宋体"/>
              </a:rPr>
              <a:t>；</a:t>
            </a:r>
          </a:p>
          <a:p>
            <a:pPr fontAlgn="auto">
              <a:spcBef>
                <a:spcPts val="0"/>
              </a:spcBef>
              <a:spcAft>
                <a:spcPts val="0"/>
              </a:spcAft>
              <a:buFont typeface="Wingdings" pitchFamily="2" charset="2"/>
              <a:buChar char="Ø"/>
            </a:pPr>
            <a:r>
              <a:rPr lang="zh-CN" altLang="en-US" sz="2400" b="0" dirty="0">
                <a:solidFill>
                  <a:srgbClr val="000000"/>
                </a:solidFill>
                <a:latin typeface="华文细黑"/>
                <a:ea typeface="宋体"/>
              </a:rPr>
              <a:t> </a:t>
            </a:r>
            <a:r>
              <a:rPr lang="en-US" altLang="zh-CN" sz="2400" b="0" dirty="0">
                <a:solidFill>
                  <a:srgbClr val="000000"/>
                </a:solidFill>
                <a:latin typeface="华文细黑"/>
                <a:ea typeface="宋体"/>
              </a:rPr>
              <a:t>2009</a:t>
            </a:r>
            <a:r>
              <a:rPr lang="zh-CN" altLang="en-US" sz="2400" b="0" dirty="0">
                <a:solidFill>
                  <a:srgbClr val="000000"/>
                </a:solidFill>
                <a:latin typeface="华文细黑"/>
                <a:ea typeface="宋体"/>
              </a:rPr>
              <a:t>年月</a:t>
            </a:r>
            <a:r>
              <a:rPr lang="en-US" altLang="zh-CN" sz="2400" b="0" dirty="0">
                <a:solidFill>
                  <a:srgbClr val="000000"/>
                </a:solidFill>
                <a:latin typeface="华文细黑"/>
                <a:ea typeface="宋体"/>
              </a:rPr>
              <a:t>11</a:t>
            </a:r>
            <a:r>
              <a:rPr lang="zh-CN" altLang="en-US" sz="2400" b="0" dirty="0">
                <a:solidFill>
                  <a:srgbClr val="000000"/>
                </a:solidFill>
                <a:latin typeface="华文细黑"/>
                <a:ea typeface="宋体"/>
              </a:rPr>
              <a:t>月</a:t>
            </a:r>
            <a:r>
              <a:rPr lang="en-US" altLang="zh-CN" sz="2400" b="0" dirty="0">
                <a:solidFill>
                  <a:srgbClr val="000000"/>
                </a:solidFill>
                <a:latin typeface="华文细黑"/>
                <a:ea typeface="宋体"/>
              </a:rPr>
              <a:t>25</a:t>
            </a:r>
            <a:r>
              <a:rPr lang="zh-CN" altLang="en-US" sz="2400" b="0" dirty="0">
                <a:solidFill>
                  <a:srgbClr val="000000"/>
                </a:solidFill>
                <a:latin typeface="华文细黑"/>
                <a:ea typeface="宋体"/>
              </a:rPr>
              <a:t>日，温家宝主持召开国务院常务</a:t>
            </a:r>
            <a:r>
              <a:rPr lang="zh-CN" altLang="en-US" sz="2400" b="0" dirty="0" smtClean="0">
                <a:solidFill>
                  <a:srgbClr val="000000"/>
                </a:solidFill>
                <a:latin typeface="华文细黑"/>
                <a:ea typeface="宋体"/>
              </a:rPr>
              <a:t>会议，</a:t>
            </a:r>
            <a:r>
              <a:rPr lang="zh-CN" altLang="en-US" sz="2400" b="0" dirty="0">
                <a:solidFill>
                  <a:srgbClr val="000000"/>
                </a:solidFill>
                <a:latin typeface="宋体"/>
                <a:ea typeface="宋体"/>
              </a:rPr>
              <a:t>决定到２０２０年我国控制温室气体排放的行动目标，并提出相应的政策措施和</a:t>
            </a:r>
            <a:r>
              <a:rPr lang="zh-CN" altLang="en-US" sz="2400" b="0" dirty="0" smtClean="0">
                <a:solidFill>
                  <a:srgbClr val="000000"/>
                </a:solidFill>
                <a:latin typeface="宋体"/>
                <a:ea typeface="宋体"/>
              </a:rPr>
              <a:t>行动 </a:t>
            </a:r>
            <a:r>
              <a:rPr lang="zh-CN" altLang="en-US" sz="2400" b="0" dirty="0" smtClean="0">
                <a:solidFill>
                  <a:srgbClr val="000000"/>
                </a:solidFill>
                <a:latin typeface="华文细黑"/>
                <a:ea typeface="宋体"/>
              </a:rPr>
              <a:t>。</a:t>
            </a:r>
            <a:endParaRPr lang="zh-CN" altLang="en-US" sz="2400" b="0" dirty="0">
              <a:solidFill>
                <a:srgbClr val="000000"/>
              </a:solidFill>
              <a:latin typeface="华文细黑"/>
              <a:ea typeface="宋体"/>
            </a:endParaRPr>
          </a:p>
        </p:txBody>
      </p:sp>
      <p:grpSp>
        <p:nvGrpSpPr>
          <p:cNvPr id="8" name="Group 12"/>
          <p:cNvGrpSpPr>
            <a:grpSpLocks/>
          </p:cNvGrpSpPr>
          <p:nvPr/>
        </p:nvGrpSpPr>
        <p:grpSpPr bwMode="auto">
          <a:xfrm>
            <a:off x="6372199" y="1155700"/>
            <a:ext cx="1944217" cy="520700"/>
            <a:chOff x="4375" y="1160"/>
            <a:chExt cx="1337" cy="328"/>
          </a:xfrm>
        </p:grpSpPr>
        <p:sp>
          <p:nvSpPr>
            <p:cNvPr id="9" name="AutoShape 13"/>
            <p:cNvSpPr>
              <a:spLocks noChangeArrowheads="1"/>
            </p:cNvSpPr>
            <p:nvPr/>
          </p:nvSpPr>
          <p:spPr bwMode="gray">
            <a:xfrm>
              <a:off x="4375" y="1160"/>
              <a:ext cx="1337" cy="286"/>
            </a:xfrm>
            <a:prstGeom prst="chevron">
              <a:avLst>
                <a:gd name="adj" fmla="val 92588"/>
              </a:avLst>
            </a:prstGeom>
            <a:solidFill>
              <a:srgbClr val="CC99FF"/>
            </a:solidFill>
            <a:ln>
              <a:noFill/>
            </a:ln>
            <a:effectLst/>
            <a:scene3d>
              <a:camera prst="legacyObliqueBottom"/>
              <a:lightRig rig="legacyFlat3" dir="b"/>
            </a:scene3d>
            <a:sp3d extrusionH="100000" prstMaterial="legacyMatte">
              <a:bevelT w="13500" h="13500" prst="angle"/>
              <a:bevelB w="13500" h="13500" prst="angle"/>
              <a:extrusionClr>
                <a:srgbClr val="CC99FF"/>
              </a:extrusionClr>
            </a:sp3d>
            <a:extLst>
              <a:ext uri="{91240B29-F687-4F45-9708-019B960494DF}">
                <a14:hiddenLine xmlns="" xmlns:a14="http://schemas.microsoft.com/office/drawing/2010/main" w="9525" algn="ctr">
                  <a:no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zh-CN" altLang="en-US" sz="1800" b="0">
                <a:solidFill>
                  <a:srgbClr val="000000"/>
                </a:solidFill>
                <a:latin typeface="华文细黑"/>
                <a:ea typeface="宋体"/>
              </a:endParaRPr>
            </a:p>
          </p:txBody>
        </p:sp>
        <p:sp>
          <p:nvSpPr>
            <p:cNvPr id="10" name="Text Box 14"/>
            <p:cNvSpPr txBox="1">
              <a:spLocks noChangeArrowheads="1"/>
            </p:cNvSpPr>
            <p:nvPr/>
          </p:nvSpPr>
          <p:spPr bwMode="gray">
            <a:xfrm>
              <a:off x="4616" y="1200"/>
              <a:ext cx="54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fontAlgn="auto" hangingPunct="0">
                <a:spcBef>
                  <a:spcPts val="0"/>
                </a:spcBef>
                <a:spcAft>
                  <a:spcPts val="0"/>
                </a:spcAft>
              </a:pPr>
              <a:r>
                <a:rPr lang="en-US" altLang="zh-CN" sz="2400" i="1">
                  <a:solidFill>
                    <a:srgbClr val="FFFFFF"/>
                  </a:solidFill>
                  <a:effectLst>
                    <a:outerShdw blurRad="38100" dist="38100" dir="2700000" algn="tl">
                      <a:srgbClr val="C0C0C0"/>
                    </a:outerShdw>
                  </a:effectLst>
                  <a:latin typeface="华文细黑"/>
                  <a:ea typeface="宋体"/>
                </a:rPr>
                <a:t>2010</a:t>
              </a:r>
            </a:p>
          </p:txBody>
        </p:sp>
      </p:grpSp>
      <p:grpSp>
        <p:nvGrpSpPr>
          <p:cNvPr id="14" name="Group 18"/>
          <p:cNvGrpSpPr>
            <a:grpSpLocks/>
          </p:cNvGrpSpPr>
          <p:nvPr/>
        </p:nvGrpSpPr>
        <p:grpSpPr bwMode="auto">
          <a:xfrm>
            <a:off x="539552" y="1143000"/>
            <a:ext cx="1944216" cy="533400"/>
            <a:chOff x="1144" y="1152"/>
            <a:chExt cx="1337" cy="336"/>
          </a:xfrm>
        </p:grpSpPr>
        <p:sp>
          <p:nvSpPr>
            <p:cNvPr id="15" name="AutoShape 19"/>
            <p:cNvSpPr>
              <a:spLocks noChangeArrowheads="1"/>
            </p:cNvSpPr>
            <p:nvPr/>
          </p:nvSpPr>
          <p:spPr bwMode="ltGray">
            <a:xfrm>
              <a:off x="1144" y="1152"/>
              <a:ext cx="1337" cy="286"/>
            </a:xfrm>
            <a:prstGeom prst="chevron">
              <a:avLst>
                <a:gd name="adj" fmla="val 92588"/>
              </a:avLst>
            </a:prstGeom>
            <a:solidFill>
              <a:schemeClr val="accent2"/>
            </a:solidFill>
            <a:ln>
              <a:noFill/>
            </a:ln>
            <a:effectLst/>
            <a:scene3d>
              <a:camera prst="legacyObliqueBottom"/>
              <a:lightRig rig="legacyFlat3" dir="b"/>
            </a:scene3d>
            <a:sp3d extrusionH="100000" prstMaterial="legacyMatte">
              <a:bevelT w="13500" h="13500" prst="angle"/>
              <a:bevelB w="13500" h="13500" prst="angle"/>
              <a:extrusionClr>
                <a:schemeClr val="accent2"/>
              </a:extrusionClr>
            </a:sp3d>
            <a:extLst>
              <a:ext uri="{91240B29-F687-4F45-9708-019B960494DF}">
                <a14:hiddenLine xmlns="" xmlns:a14="http://schemas.microsoft.com/office/drawing/2010/main" w="9525" algn="ctr">
                  <a:no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zh-CN" altLang="en-US" sz="1800" b="0">
                <a:solidFill>
                  <a:srgbClr val="000000"/>
                </a:solidFill>
                <a:latin typeface="华文细黑"/>
                <a:ea typeface="宋体"/>
              </a:endParaRPr>
            </a:p>
          </p:txBody>
        </p:sp>
        <p:sp>
          <p:nvSpPr>
            <p:cNvPr id="16" name="Text Box 20"/>
            <p:cNvSpPr txBox="1">
              <a:spLocks noChangeArrowheads="1"/>
            </p:cNvSpPr>
            <p:nvPr/>
          </p:nvSpPr>
          <p:spPr bwMode="gray">
            <a:xfrm>
              <a:off x="1410" y="1200"/>
              <a:ext cx="54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fontAlgn="auto" hangingPunct="0">
                <a:spcBef>
                  <a:spcPts val="0"/>
                </a:spcBef>
                <a:spcAft>
                  <a:spcPts val="0"/>
                </a:spcAft>
              </a:pPr>
              <a:r>
                <a:rPr lang="en-US" altLang="zh-CN" sz="2400" i="1" dirty="0">
                  <a:solidFill>
                    <a:srgbClr val="FFFFFF"/>
                  </a:solidFill>
                  <a:effectLst>
                    <a:outerShdw blurRad="38100" dist="38100" dir="2700000" algn="tl">
                      <a:srgbClr val="C0C0C0"/>
                    </a:outerShdw>
                  </a:effectLst>
                  <a:latin typeface="华文细黑"/>
                  <a:ea typeface="宋体"/>
                </a:rPr>
                <a:t>2007</a:t>
              </a:r>
            </a:p>
          </p:txBody>
        </p:sp>
      </p:grpSp>
      <p:grpSp>
        <p:nvGrpSpPr>
          <p:cNvPr id="17" name="Group 21"/>
          <p:cNvGrpSpPr>
            <a:grpSpLocks/>
          </p:cNvGrpSpPr>
          <p:nvPr/>
        </p:nvGrpSpPr>
        <p:grpSpPr bwMode="auto">
          <a:xfrm>
            <a:off x="2241352" y="1149350"/>
            <a:ext cx="2402656" cy="527050"/>
            <a:chOff x="2216" y="1156"/>
            <a:chExt cx="1337" cy="332"/>
          </a:xfrm>
        </p:grpSpPr>
        <p:sp>
          <p:nvSpPr>
            <p:cNvPr id="18" name="AutoShape 22"/>
            <p:cNvSpPr>
              <a:spLocks noChangeArrowheads="1"/>
            </p:cNvSpPr>
            <p:nvPr/>
          </p:nvSpPr>
          <p:spPr bwMode="ltGray">
            <a:xfrm>
              <a:off x="2216" y="1156"/>
              <a:ext cx="1337" cy="286"/>
            </a:xfrm>
            <a:prstGeom prst="chevron">
              <a:avLst>
                <a:gd name="adj" fmla="val 92588"/>
              </a:avLst>
            </a:prstGeom>
            <a:solidFill>
              <a:schemeClr val="hlink"/>
            </a:solidFill>
            <a:ln>
              <a:noFill/>
            </a:ln>
            <a:effectLst/>
            <a:scene3d>
              <a:camera prst="legacyObliqueBottom"/>
              <a:lightRig rig="legacyFlat3" dir="b"/>
            </a:scene3d>
            <a:sp3d extrusionH="100000" prstMaterial="legacyMatte">
              <a:bevelT w="13500" h="13500" prst="angle"/>
              <a:bevelB w="13500" h="13500" prst="angle"/>
              <a:extrusionClr>
                <a:schemeClr val="hlink"/>
              </a:extrusionClr>
            </a:sp3d>
            <a:extLst>
              <a:ext uri="{91240B29-F687-4F45-9708-019B960494DF}">
                <a14:hiddenLine xmlns="" xmlns:a14="http://schemas.microsoft.com/office/drawing/2010/main" w="9525" algn="ctr">
                  <a:no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zh-CN" altLang="en-US" sz="1800" b="0">
                <a:solidFill>
                  <a:srgbClr val="000000"/>
                </a:solidFill>
                <a:latin typeface="华文细黑"/>
                <a:ea typeface="宋体"/>
              </a:endParaRPr>
            </a:p>
          </p:txBody>
        </p:sp>
        <p:sp>
          <p:nvSpPr>
            <p:cNvPr id="19" name="Text Box 23"/>
            <p:cNvSpPr txBox="1">
              <a:spLocks noChangeArrowheads="1"/>
            </p:cNvSpPr>
            <p:nvPr/>
          </p:nvSpPr>
          <p:spPr bwMode="gray">
            <a:xfrm>
              <a:off x="2523" y="1200"/>
              <a:ext cx="54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fontAlgn="auto" hangingPunct="0">
                <a:spcBef>
                  <a:spcPts val="0"/>
                </a:spcBef>
                <a:spcAft>
                  <a:spcPts val="0"/>
                </a:spcAft>
              </a:pPr>
              <a:r>
                <a:rPr lang="en-US" altLang="zh-CN" sz="2400" i="1">
                  <a:solidFill>
                    <a:srgbClr val="FFFFFF"/>
                  </a:solidFill>
                  <a:effectLst>
                    <a:outerShdw blurRad="38100" dist="38100" dir="2700000" algn="tl">
                      <a:srgbClr val="C0C0C0"/>
                    </a:outerShdw>
                  </a:effectLst>
                  <a:latin typeface="华文细黑"/>
                  <a:ea typeface="宋体"/>
                </a:rPr>
                <a:t>2008</a:t>
              </a:r>
            </a:p>
          </p:txBody>
        </p:sp>
      </p:grpSp>
      <p:grpSp>
        <p:nvGrpSpPr>
          <p:cNvPr id="20" name="Group 24"/>
          <p:cNvGrpSpPr>
            <a:grpSpLocks/>
          </p:cNvGrpSpPr>
          <p:nvPr/>
        </p:nvGrpSpPr>
        <p:grpSpPr bwMode="auto">
          <a:xfrm>
            <a:off x="4499992" y="1155700"/>
            <a:ext cx="2016224" cy="520700"/>
            <a:chOff x="3288" y="1160"/>
            <a:chExt cx="1337" cy="328"/>
          </a:xfrm>
        </p:grpSpPr>
        <p:sp>
          <p:nvSpPr>
            <p:cNvPr id="21" name="AutoShape 25"/>
            <p:cNvSpPr>
              <a:spLocks noChangeArrowheads="1"/>
            </p:cNvSpPr>
            <p:nvPr/>
          </p:nvSpPr>
          <p:spPr bwMode="ltGray">
            <a:xfrm>
              <a:off x="3288" y="1160"/>
              <a:ext cx="1337" cy="286"/>
            </a:xfrm>
            <a:prstGeom prst="chevron">
              <a:avLst>
                <a:gd name="adj" fmla="val 92588"/>
              </a:avLst>
            </a:prstGeom>
            <a:solidFill>
              <a:schemeClr val="folHlink"/>
            </a:solidFill>
            <a:ln>
              <a:noFill/>
            </a:ln>
            <a:effectLst/>
            <a:scene3d>
              <a:camera prst="legacyObliqueBottom"/>
              <a:lightRig rig="legacyFlat3" dir="b"/>
            </a:scene3d>
            <a:sp3d extrusionH="100000" prstMaterial="legacyMatte">
              <a:bevelT w="13500" h="13500" prst="angle"/>
              <a:bevelB w="13500" h="13500" prst="angle"/>
              <a:extrusionClr>
                <a:schemeClr val="folHlink"/>
              </a:extrusionClr>
            </a:sp3d>
            <a:extLst>
              <a:ext uri="{91240B29-F687-4F45-9708-019B960494DF}">
                <a14:hiddenLine xmlns="" xmlns:a14="http://schemas.microsoft.com/office/drawing/2010/main" w="9525" algn="ctr">
                  <a:no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zh-CN" altLang="en-US" sz="1800" b="0">
                <a:solidFill>
                  <a:srgbClr val="000000"/>
                </a:solidFill>
                <a:latin typeface="华文细黑"/>
                <a:ea typeface="宋体"/>
              </a:endParaRPr>
            </a:p>
          </p:txBody>
        </p:sp>
        <p:sp>
          <p:nvSpPr>
            <p:cNvPr id="22" name="Text Box 26"/>
            <p:cNvSpPr txBox="1">
              <a:spLocks noChangeArrowheads="1"/>
            </p:cNvSpPr>
            <p:nvPr/>
          </p:nvSpPr>
          <p:spPr bwMode="gray">
            <a:xfrm>
              <a:off x="3660" y="1200"/>
              <a:ext cx="54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fontAlgn="auto" hangingPunct="0">
                <a:spcBef>
                  <a:spcPts val="0"/>
                </a:spcBef>
                <a:spcAft>
                  <a:spcPts val="0"/>
                </a:spcAft>
              </a:pPr>
              <a:r>
                <a:rPr lang="en-US" altLang="zh-CN" sz="2400" i="1">
                  <a:solidFill>
                    <a:srgbClr val="FFFFFF"/>
                  </a:solidFill>
                  <a:effectLst>
                    <a:outerShdw blurRad="38100" dist="38100" dir="2700000" algn="tl">
                      <a:srgbClr val="C0C0C0"/>
                    </a:outerShdw>
                  </a:effectLst>
                  <a:latin typeface="华文细黑"/>
                  <a:ea typeface="宋体"/>
                </a:rPr>
                <a:t>2009</a:t>
              </a:r>
            </a:p>
          </p:txBody>
        </p:sp>
      </p:grpSp>
      <p:pic>
        <p:nvPicPr>
          <p:cNvPr id="23" name="Picture 28" descr="126378164352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962400" y="1752601"/>
            <a:ext cx="3340100" cy="3282506"/>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30" descr="20085241628557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500421" y="2458604"/>
            <a:ext cx="3206750" cy="3642320"/>
          </a:xfrm>
          <a:prstGeom prst="rect">
            <a:avLst/>
          </a:prstGeom>
          <a:noFill/>
          <a:extLst>
            <a:ext uri="{909E8E84-426E-40DD-AFC4-6F175D3DCCD1}">
              <a14:hiddenFill xmlns="" xmlns:a14="http://schemas.microsoft.com/office/drawing/2010/main">
                <a:solidFill>
                  <a:srgbClr val="FFFFFF"/>
                </a:solidFill>
              </a14:hiddenFill>
            </a:ext>
          </a:extLst>
        </p:spPr>
      </p:pic>
      <p:sp>
        <p:nvSpPr>
          <p:cNvPr id="25" name="矩形 24"/>
          <p:cNvSpPr/>
          <p:nvPr/>
        </p:nvSpPr>
        <p:spPr>
          <a:xfrm>
            <a:off x="1936785" y="188640"/>
            <a:ext cx="7127272"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auto" hangingPunct="0">
              <a:spcBef>
                <a:spcPts val="0"/>
              </a:spcBef>
              <a:spcAft>
                <a:spcPts val="0"/>
              </a:spcAft>
            </a:pPr>
            <a:r>
              <a:rPr lang="zh-CN" altLang="en-US"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华文细黑"/>
                <a:ea typeface="宋体"/>
              </a:rPr>
              <a:t>中国的减排行动与“低碳建设”的政策推动 </a:t>
            </a:r>
            <a:endParaRPr lang="zh-CN" altLang="en-US"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华文细黑"/>
              <a:ea typeface="宋体"/>
            </a:endParaRPr>
          </a:p>
        </p:txBody>
      </p:sp>
      <p:pic>
        <p:nvPicPr>
          <p:cNvPr id="2" name="图片 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259514" y="5035106"/>
            <a:ext cx="2880263" cy="1490475"/>
          </a:xfrm>
          <a:prstGeom prst="rect">
            <a:avLst/>
          </a:prstGeom>
        </p:spPr>
      </p:pic>
    </p:spTree>
    <p:extLst>
      <p:ext uri="{BB962C8B-B14F-4D97-AF65-F5344CB8AC3E}">
        <p14:creationId xmlns="" xmlns:p14="http://schemas.microsoft.com/office/powerpoint/2010/main" val="175935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2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strips(downLeft)">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strips(downLeft)">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灯片编号占位符 1"/>
          <p:cNvSpPr>
            <a:spLocks noGrp="1"/>
          </p:cNvSpPr>
          <p:nvPr>
            <p:ph type="sldNum" sz="quarter" idx="10"/>
          </p:nvPr>
        </p:nvSpPr>
        <p:spPr>
          <a:noFill/>
        </p:spPr>
        <p:txBody>
          <a:bodyPr/>
          <a:lstStyle/>
          <a:p>
            <a:pPr fontAlgn="base">
              <a:spcBef>
                <a:spcPct val="0"/>
              </a:spcBef>
              <a:spcAft>
                <a:spcPct val="0"/>
              </a:spcAft>
            </a:pPr>
            <a:fld id="{F651285F-46BB-4B63-99C6-CE26D0967D3A}" type="slidenum">
              <a:rPr lang="en-US" altLang="zh-CN" sz="1400" smtClean="0"/>
              <a:pPr fontAlgn="base">
                <a:spcBef>
                  <a:spcPct val="0"/>
                </a:spcBef>
                <a:spcAft>
                  <a:spcPct val="0"/>
                </a:spcAft>
              </a:pPr>
              <a:t>9</a:t>
            </a:fld>
            <a:endParaRPr lang="en-US" altLang="zh-CN" sz="1400" smtClean="0"/>
          </a:p>
        </p:txBody>
      </p:sp>
      <p:sp>
        <p:nvSpPr>
          <p:cNvPr id="86018" name="Rectangle 29"/>
          <p:cNvSpPr>
            <a:spLocks noChangeArrowheads="1"/>
          </p:cNvSpPr>
          <p:nvPr/>
        </p:nvSpPr>
        <p:spPr bwMode="auto">
          <a:xfrm rot="2856154">
            <a:off x="2784476" y="2651125"/>
            <a:ext cx="946150" cy="396875"/>
          </a:xfrm>
          <a:prstGeom prst="rect">
            <a:avLst/>
          </a:prstGeom>
          <a:noFill/>
          <a:ln w="9525">
            <a:noFill/>
            <a:miter lim="800000"/>
            <a:headEnd/>
            <a:tailEnd/>
          </a:ln>
        </p:spPr>
        <p:txBody>
          <a:bodyPr wrap="none" lIns="91434" tIns="45717" rIns="91434" bIns="45717">
            <a:spAutoFit/>
          </a:bodyPr>
          <a:lstStyle/>
          <a:p>
            <a:r>
              <a:rPr lang="zh-CN" altLang="en-US" sz="2000">
                <a:solidFill>
                  <a:srgbClr val="FFFFFF"/>
                </a:solidFill>
                <a:latin typeface="Arial" charset="0"/>
                <a:ea typeface="华文细黑" pitchFamily="2" charset="-122"/>
              </a:rPr>
              <a:t>数字化</a:t>
            </a:r>
          </a:p>
        </p:txBody>
      </p:sp>
      <p:pic>
        <p:nvPicPr>
          <p:cNvPr id="86019" name="Picture 9" descr="4B415ED0C2A40841815C115B5E0A3F55"/>
          <p:cNvPicPr>
            <a:picLocks noChangeAspect="1" noChangeArrowheads="1"/>
          </p:cNvPicPr>
          <p:nvPr/>
        </p:nvPicPr>
        <p:blipFill>
          <a:blip r:embed="rId3" cstate="print"/>
          <a:srcRect/>
          <a:stretch>
            <a:fillRect/>
          </a:stretch>
        </p:blipFill>
        <p:spPr bwMode="auto">
          <a:xfrm>
            <a:off x="-252413" y="6100763"/>
            <a:ext cx="4378326" cy="849312"/>
          </a:xfrm>
          <a:prstGeom prst="rect">
            <a:avLst/>
          </a:prstGeom>
          <a:noFill/>
          <a:ln w="9525">
            <a:noFill/>
            <a:miter lim="800000"/>
            <a:headEnd/>
            <a:tailEnd/>
          </a:ln>
        </p:spPr>
      </p:pic>
      <p:pic>
        <p:nvPicPr>
          <p:cNvPr id="86020" name="图片 1"/>
          <p:cNvPicPr>
            <a:picLocks noChangeAspect="1"/>
          </p:cNvPicPr>
          <p:nvPr/>
        </p:nvPicPr>
        <p:blipFill>
          <a:blip r:embed="rId4" cstate="print"/>
          <a:srcRect/>
          <a:stretch>
            <a:fillRect/>
          </a:stretch>
        </p:blipFill>
        <p:spPr bwMode="auto">
          <a:xfrm>
            <a:off x="6259513" y="5035550"/>
            <a:ext cx="2879725" cy="1490663"/>
          </a:xfrm>
          <a:prstGeom prst="rect">
            <a:avLst/>
          </a:prstGeom>
          <a:noFill/>
          <a:ln w="9525">
            <a:noFill/>
            <a:miter lim="800000"/>
            <a:headEnd/>
            <a:tailEnd/>
          </a:ln>
        </p:spPr>
      </p:pic>
      <p:grpSp>
        <p:nvGrpSpPr>
          <p:cNvPr id="7" name="Group 5"/>
          <p:cNvGrpSpPr>
            <a:grpSpLocks/>
          </p:cNvGrpSpPr>
          <p:nvPr/>
        </p:nvGrpSpPr>
        <p:grpSpPr bwMode="auto">
          <a:xfrm>
            <a:off x="6249988" y="985837"/>
            <a:ext cx="2122487" cy="520700"/>
            <a:chOff x="4375" y="1160"/>
            <a:chExt cx="1337" cy="328"/>
          </a:xfrm>
        </p:grpSpPr>
        <p:sp>
          <p:nvSpPr>
            <p:cNvPr id="86043" name="AutoShape 6"/>
            <p:cNvSpPr>
              <a:spLocks noChangeArrowheads="1"/>
            </p:cNvSpPr>
            <p:nvPr/>
          </p:nvSpPr>
          <p:spPr bwMode="gray">
            <a:xfrm>
              <a:off x="4375" y="1160"/>
              <a:ext cx="1337" cy="286"/>
            </a:xfrm>
            <a:prstGeom prst="chevron">
              <a:avLst>
                <a:gd name="adj" fmla="val 92588"/>
              </a:avLst>
            </a:prstGeom>
            <a:solidFill>
              <a:srgbClr val="CC99FF"/>
            </a:solidFill>
            <a:ln w="9525">
              <a:miter lim="800000"/>
              <a:headEnd/>
              <a:tailEnd/>
            </a:ln>
            <a:scene3d>
              <a:camera prst="legacyObliqueBottom"/>
              <a:lightRig rig="legacyFlat3" dir="b"/>
            </a:scene3d>
            <a:sp3d extrusionH="100000" prstMaterial="legacyMatte">
              <a:bevelT w="13500" h="13500" prst="angle"/>
              <a:bevelB w="13500" h="13500" prst="angle"/>
              <a:extrusionClr>
                <a:srgbClr val="CC99FF"/>
              </a:extrusionClr>
            </a:sp3d>
          </p:spPr>
          <p:txBody>
            <a:bodyPr wrap="none" anchor="ctr">
              <a:flatTx/>
            </a:bodyPr>
            <a:lstStyle/>
            <a:p>
              <a:endParaRPr lang="zh-CN" altLang="en-US" sz="1800" b="0">
                <a:solidFill>
                  <a:schemeClr val="tx1"/>
                </a:solidFill>
                <a:latin typeface="华文细黑" pitchFamily="2" charset="-122"/>
                <a:ea typeface="宋体" charset="-122"/>
              </a:endParaRPr>
            </a:p>
          </p:txBody>
        </p:sp>
        <p:sp>
          <p:nvSpPr>
            <p:cNvPr id="9" name="Text Box 7"/>
            <p:cNvSpPr txBox="1">
              <a:spLocks noChangeArrowheads="1"/>
            </p:cNvSpPr>
            <p:nvPr/>
          </p:nvSpPr>
          <p:spPr bwMode="gray">
            <a:xfrm>
              <a:off x="4616" y="1200"/>
              <a:ext cx="544" cy="288"/>
            </a:xfrm>
            <a:prstGeom prst="rect">
              <a:avLst/>
            </a:prstGeom>
            <a:noFill/>
            <a:ln>
              <a:noFill/>
            </a:ln>
            <a:effectLst/>
            <a:extLst/>
          </p:spPr>
          <p:txBody>
            <a:bodyPr wrap="none">
              <a:spAutoFit/>
            </a:bodyPr>
            <a:lstStyle/>
            <a:p>
              <a:pPr eaLnBrk="0" fontAlgn="auto" hangingPunct="0">
                <a:spcBef>
                  <a:spcPts val="0"/>
                </a:spcBef>
                <a:spcAft>
                  <a:spcPts val="0"/>
                </a:spcAft>
                <a:defRPr/>
              </a:pPr>
              <a:r>
                <a:rPr lang="en-US" altLang="zh-CN" sz="2400" i="1">
                  <a:solidFill>
                    <a:srgbClr val="FFFFFF"/>
                  </a:solidFill>
                  <a:effectLst>
                    <a:outerShdw blurRad="38100" dist="38100" dir="2700000" algn="tl">
                      <a:srgbClr val="C0C0C0"/>
                    </a:outerShdw>
                  </a:effectLst>
                  <a:latin typeface="+mn-lt"/>
                  <a:ea typeface="+mn-ea"/>
                </a:rPr>
                <a:t>2010</a:t>
              </a:r>
            </a:p>
          </p:txBody>
        </p:sp>
      </p:grpSp>
      <p:grpSp>
        <p:nvGrpSpPr>
          <p:cNvPr id="86022" name="Group 11"/>
          <p:cNvGrpSpPr>
            <a:grpSpLocks/>
          </p:cNvGrpSpPr>
          <p:nvPr/>
        </p:nvGrpSpPr>
        <p:grpSpPr bwMode="auto">
          <a:xfrm>
            <a:off x="669925" y="985837"/>
            <a:ext cx="2122488" cy="533400"/>
            <a:chOff x="1144" y="1152"/>
            <a:chExt cx="1337" cy="336"/>
          </a:xfrm>
        </p:grpSpPr>
        <p:sp>
          <p:nvSpPr>
            <p:cNvPr id="86041" name="AutoShape 12"/>
            <p:cNvSpPr>
              <a:spLocks noChangeArrowheads="1"/>
            </p:cNvSpPr>
            <p:nvPr/>
          </p:nvSpPr>
          <p:spPr bwMode="ltGray">
            <a:xfrm>
              <a:off x="1144" y="1152"/>
              <a:ext cx="1337" cy="286"/>
            </a:xfrm>
            <a:prstGeom prst="chevron">
              <a:avLst>
                <a:gd name="adj" fmla="val 92588"/>
              </a:avLst>
            </a:prstGeom>
            <a:solidFill>
              <a:schemeClr val="accent2"/>
            </a:solidFill>
            <a:ln w="9525">
              <a:miter lim="800000"/>
              <a:headEnd/>
              <a:tailEnd/>
            </a:ln>
            <a:scene3d>
              <a:camera prst="legacyObliqueBottom"/>
              <a:lightRig rig="legacyFlat3" dir="b"/>
            </a:scene3d>
            <a:sp3d extrusionH="100000" prstMaterial="legacyMatte">
              <a:bevelT w="13500" h="13500" prst="angle"/>
              <a:bevelB w="13500" h="13500" prst="angle"/>
              <a:extrusionClr>
                <a:schemeClr val="accent2"/>
              </a:extrusionClr>
            </a:sp3d>
          </p:spPr>
          <p:txBody>
            <a:bodyPr wrap="none" anchor="ctr">
              <a:flatTx/>
            </a:bodyPr>
            <a:lstStyle/>
            <a:p>
              <a:endParaRPr lang="zh-CN" altLang="en-US" sz="1800" b="0">
                <a:solidFill>
                  <a:schemeClr val="tx1"/>
                </a:solidFill>
                <a:latin typeface="华文细黑" pitchFamily="2" charset="-122"/>
                <a:ea typeface="宋体" charset="-122"/>
              </a:endParaRPr>
            </a:p>
          </p:txBody>
        </p:sp>
        <p:sp>
          <p:nvSpPr>
            <p:cNvPr id="15" name="Text Box 13"/>
            <p:cNvSpPr txBox="1">
              <a:spLocks noChangeArrowheads="1"/>
            </p:cNvSpPr>
            <p:nvPr/>
          </p:nvSpPr>
          <p:spPr bwMode="gray">
            <a:xfrm>
              <a:off x="1410" y="1200"/>
              <a:ext cx="544" cy="288"/>
            </a:xfrm>
            <a:prstGeom prst="rect">
              <a:avLst/>
            </a:prstGeom>
            <a:noFill/>
            <a:ln>
              <a:noFill/>
            </a:ln>
            <a:effectLst/>
            <a:extLst/>
          </p:spPr>
          <p:txBody>
            <a:bodyPr wrap="none">
              <a:spAutoFit/>
            </a:bodyPr>
            <a:lstStyle/>
            <a:p>
              <a:pPr eaLnBrk="0" fontAlgn="auto" hangingPunct="0">
                <a:spcBef>
                  <a:spcPts val="0"/>
                </a:spcBef>
                <a:spcAft>
                  <a:spcPts val="0"/>
                </a:spcAft>
                <a:defRPr/>
              </a:pPr>
              <a:r>
                <a:rPr lang="en-US" altLang="zh-CN" sz="2400" i="1">
                  <a:solidFill>
                    <a:srgbClr val="FFFFFF"/>
                  </a:solidFill>
                  <a:effectLst>
                    <a:outerShdw blurRad="38100" dist="38100" dir="2700000" algn="tl">
                      <a:srgbClr val="C0C0C0"/>
                    </a:outerShdw>
                  </a:effectLst>
                  <a:latin typeface="+mn-lt"/>
                  <a:ea typeface="+mn-ea"/>
                </a:rPr>
                <a:t>2007</a:t>
              </a:r>
            </a:p>
          </p:txBody>
        </p:sp>
      </p:grpSp>
      <p:grpSp>
        <p:nvGrpSpPr>
          <p:cNvPr id="86023" name="Group 14"/>
          <p:cNvGrpSpPr>
            <a:grpSpLocks/>
          </p:cNvGrpSpPr>
          <p:nvPr/>
        </p:nvGrpSpPr>
        <p:grpSpPr bwMode="auto">
          <a:xfrm>
            <a:off x="2508250" y="985837"/>
            <a:ext cx="2122488" cy="490538"/>
            <a:chOff x="2186" y="1130"/>
            <a:chExt cx="1337" cy="309"/>
          </a:xfrm>
        </p:grpSpPr>
        <p:sp>
          <p:nvSpPr>
            <p:cNvPr id="86039" name="AutoShape 15"/>
            <p:cNvSpPr>
              <a:spLocks noChangeArrowheads="1"/>
            </p:cNvSpPr>
            <p:nvPr/>
          </p:nvSpPr>
          <p:spPr bwMode="ltGray">
            <a:xfrm>
              <a:off x="2186" y="1130"/>
              <a:ext cx="1337" cy="286"/>
            </a:xfrm>
            <a:prstGeom prst="chevron">
              <a:avLst>
                <a:gd name="adj" fmla="val 92588"/>
              </a:avLst>
            </a:prstGeom>
            <a:solidFill>
              <a:schemeClr val="hlink"/>
            </a:solidFill>
            <a:ln w="9525">
              <a:miter lim="800000"/>
              <a:headEnd/>
              <a:tailEnd/>
            </a:ln>
            <a:scene3d>
              <a:camera prst="legacyObliqueBottom"/>
              <a:lightRig rig="legacyFlat3" dir="b"/>
            </a:scene3d>
            <a:sp3d extrusionH="100000" prstMaterial="legacyMatte">
              <a:bevelT w="13500" h="13500" prst="angle"/>
              <a:bevelB w="13500" h="13500" prst="angle"/>
              <a:extrusionClr>
                <a:schemeClr val="hlink"/>
              </a:extrusionClr>
            </a:sp3d>
          </p:spPr>
          <p:txBody>
            <a:bodyPr wrap="none" anchor="ctr">
              <a:flatTx/>
            </a:bodyPr>
            <a:lstStyle/>
            <a:p>
              <a:endParaRPr lang="zh-CN" altLang="en-US" sz="1800" b="0">
                <a:solidFill>
                  <a:schemeClr val="tx1"/>
                </a:solidFill>
                <a:latin typeface="华文细黑" pitchFamily="2" charset="-122"/>
                <a:ea typeface="宋体" charset="-122"/>
              </a:endParaRPr>
            </a:p>
          </p:txBody>
        </p:sp>
        <p:sp>
          <p:nvSpPr>
            <p:cNvPr id="18" name="Text Box 16"/>
            <p:cNvSpPr txBox="1">
              <a:spLocks noChangeArrowheads="1"/>
            </p:cNvSpPr>
            <p:nvPr/>
          </p:nvSpPr>
          <p:spPr bwMode="gray">
            <a:xfrm>
              <a:off x="2523" y="1151"/>
              <a:ext cx="544" cy="288"/>
            </a:xfrm>
            <a:prstGeom prst="rect">
              <a:avLst/>
            </a:prstGeom>
            <a:noFill/>
            <a:ln>
              <a:noFill/>
            </a:ln>
            <a:effectLst/>
            <a:extLst/>
          </p:spPr>
          <p:txBody>
            <a:bodyPr wrap="none">
              <a:spAutoFit/>
            </a:bodyPr>
            <a:lstStyle/>
            <a:p>
              <a:pPr eaLnBrk="0" fontAlgn="auto" hangingPunct="0">
                <a:spcBef>
                  <a:spcPts val="0"/>
                </a:spcBef>
                <a:spcAft>
                  <a:spcPts val="0"/>
                </a:spcAft>
                <a:defRPr/>
              </a:pPr>
              <a:r>
                <a:rPr lang="en-US" altLang="zh-CN" sz="2400" i="1" dirty="0">
                  <a:solidFill>
                    <a:srgbClr val="FFFFFF"/>
                  </a:solidFill>
                  <a:effectLst>
                    <a:outerShdw blurRad="38100" dist="38100" dir="2700000" algn="tl">
                      <a:srgbClr val="C0C0C0"/>
                    </a:outerShdw>
                  </a:effectLst>
                  <a:latin typeface="+mn-lt"/>
                  <a:ea typeface="+mn-ea"/>
                </a:rPr>
                <a:t>2008</a:t>
              </a:r>
            </a:p>
          </p:txBody>
        </p:sp>
      </p:grpSp>
      <p:grpSp>
        <p:nvGrpSpPr>
          <p:cNvPr id="86024" name="Group 17"/>
          <p:cNvGrpSpPr>
            <a:grpSpLocks/>
          </p:cNvGrpSpPr>
          <p:nvPr/>
        </p:nvGrpSpPr>
        <p:grpSpPr bwMode="auto">
          <a:xfrm>
            <a:off x="4418013" y="977900"/>
            <a:ext cx="2122487" cy="520700"/>
            <a:chOff x="3288" y="1160"/>
            <a:chExt cx="1337" cy="328"/>
          </a:xfrm>
        </p:grpSpPr>
        <p:sp>
          <p:nvSpPr>
            <p:cNvPr id="86037" name="AutoShape 18"/>
            <p:cNvSpPr>
              <a:spLocks noChangeArrowheads="1"/>
            </p:cNvSpPr>
            <p:nvPr/>
          </p:nvSpPr>
          <p:spPr bwMode="ltGray">
            <a:xfrm>
              <a:off x="3288" y="1160"/>
              <a:ext cx="1337" cy="286"/>
            </a:xfrm>
            <a:prstGeom prst="chevron">
              <a:avLst>
                <a:gd name="adj" fmla="val 92588"/>
              </a:avLst>
            </a:prstGeom>
            <a:solidFill>
              <a:schemeClr val="folHlink"/>
            </a:solidFill>
            <a:ln w="9525">
              <a:miter lim="800000"/>
              <a:headEnd/>
              <a:tailEnd/>
            </a:ln>
            <a:scene3d>
              <a:camera prst="legacyObliqueBottom"/>
              <a:lightRig rig="legacyFlat3" dir="b"/>
            </a:scene3d>
            <a:sp3d extrusionH="100000" prstMaterial="legacyMatte">
              <a:bevelT w="13500" h="13500" prst="angle"/>
              <a:bevelB w="13500" h="13500" prst="angle"/>
              <a:extrusionClr>
                <a:schemeClr val="folHlink"/>
              </a:extrusionClr>
            </a:sp3d>
          </p:spPr>
          <p:txBody>
            <a:bodyPr wrap="none" anchor="ctr">
              <a:flatTx/>
            </a:bodyPr>
            <a:lstStyle/>
            <a:p>
              <a:endParaRPr lang="zh-CN" altLang="en-US" sz="1800" b="0">
                <a:solidFill>
                  <a:schemeClr val="tx1"/>
                </a:solidFill>
                <a:latin typeface="华文细黑" pitchFamily="2" charset="-122"/>
                <a:ea typeface="宋体" charset="-122"/>
              </a:endParaRPr>
            </a:p>
          </p:txBody>
        </p:sp>
        <p:sp>
          <p:nvSpPr>
            <p:cNvPr id="21" name="Text Box 19"/>
            <p:cNvSpPr txBox="1">
              <a:spLocks noChangeArrowheads="1"/>
            </p:cNvSpPr>
            <p:nvPr/>
          </p:nvSpPr>
          <p:spPr bwMode="gray">
            <a:xfrm>
              <a:off x="3660" y="1200"/>
              <a:ext cx="544" cy="288"/>
            </a:xfrm>
            <a:prstGeom prst="rect">
              <a:avLst/>
            </a:prstGeom>
            <a:noFill/>
            <a:ln>
              <a:noFill/>
            </a:ln>
            <a:effectLst/>
            <a:extLst/>
          </p:spPr>
          <p:txBody>
            <a:bodyPr wrap="none">
              <a:spAutoFit/>
            </a:bodyPr>
            <a:lstStyle/>
            <a:p>
              <a:pPr eaLnBrk="0" fontAlgn="auto" hangingPunct="0">
                <a:spcBef>
                  <a:spcPts val="0"/>
                </a:spcBef>
                <a:spcAft>
                  <a:spcPts val="0"/>
                </a:spcAft>
                <a:defRPr/>
              </a:pPr>
              <a:r>
                <a:rPr lang="en-US" altLang="zh-CN" sz="2400" i="1">
                  <a:solidFill>
                    <a:srgbClr val="FFFFFF"/>
                  </a:solidFill>
                  <a:effectLst>
                    <a:outerShdw blurRad="38100" dist="38100" dir="2700000" algn="tl">
                      <a:srgbClr val="C0C0C0"/>
                    </a:outerShdw>
                  </a:effectLst>
                  <a:latin typeface="+mn-lt"/>
                  <a:ea typeface="+mn-ea"/>
                </a:rPr>
                <a:t>2009</a:t>
              </a:r>
            </a:p>
          </p:txBody>
        </p:sp>
      </p:grpSp>
      <p:sp>
        <p:nvSpPr>
          <p:cNvPr id="24" name="矩形 23"/>
          <p:cNvSpPr/>
          <p:nvPr/>
        </p:nvSpPr>
        <p:spPr>
          <a:xfrm>
            <a:off x="1936785" y="188640"/>
            <a:ext cx="7127272"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auto" hangingPunct="0">
              <a:spcBef>
                <a:spcPts val="0"/>
              </a:spcBef>
              <a:spcAft>
                <a:spcPts val="0"/>
              </a:spcAft>
              <a:defRPr/>
            </a:pPr>
            <a:r>
              <a:rPr lang="zh-CN" altLang="en-US"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中国的减排行动与“低碳建设”的政策推动 </a:t>
            </a:r>
          </a:p>
        </p:txBody>
      </p:sp>
      <p:pic>
        <p:nvPicPr>
          <p:cNvPr id="86026" name="Picture 2"/>
          <p:cNvPicPr>
            <a:picLocks noChangeAspect="1" noChangeArrowheads="1"/>
          </p:cNvPicPr>
          <p:nvPr/>
        </p:nvPicPr>
        <p:blipFill>
          <a:blip r:embed="rId5" cstate="print"/>
          <a:srcRect/>
          <a:stretch>
            <a:fillRect/>
          </a:stretch>
        </p:blipFill>
        <p:spPr bwMode="auto">
          <a:xfrm>
            <a:off x="467544" y="1519237"/>
            <a:ext cx="8054156" cy="2053779"/>
          </a:xfrm>
          <a:prstGeom prst="rect">
            <a:avLst/>
          </a:prstGeom>
          <a:noFill/>
          <a:ln w="9525">
            <a:noFill/>
            <a:miter lim="800000"/>
            <a:headEnd/>
            <a:tailEnd/>
          </a:ln>
        </p:spPr>
      </p:pic>
      <p:grpSp>
        <p:nvGrpSpPr>
          <p:cNvPr id="2" name="组合 1"/>
          <p:cNvGrpSpPr/>
          <p:nvPr/>
        </p:nvGrpSpPr>
        <p:grpSpPr>
          <a:xfrm>
            <a:off x="4335774" y="3820635"/>
            <a:ext cx="3116263" cy="2238375"/>
            <a:chOff x="3914101" y="3644900"/>
            <a:chExt cx="3116263" cy="2238375"/>
          </a:xfrm>
        </p:grpSpPr>
        <p:pic>
          <p:nvPicPr>
            <p:cNvPr id="86027" name="Picture 1"/>
            <p:cNvPicPr>
              <a:picLocks noChangeAspect="1" noChangeArrowheads="1"/>
            </p:cNvPicPr>
            <p:nvPr/>
          </p:nvPicPr>
          <p:blipFill>
            <a:blip r:embed="rId6" cstate="print"/>
            <a:srcRect/>
            <a:stretch>
              <a:fillRect/>
            </a:stretch>
          </p:blipFill>
          <p:spPr bwMode="auto">
            <a:xfrm>
              <a:off x="3914101" y="3644900"/>
              <a:ext cx="3116263" cy="2238375"/>
            </a:xfrm>
            <a:prstGeom prst="rect">
              <a:avLst/>
            </a:prstGeom>
            <a:noFill/>
            <a:ln w="9525">
              <a:noFill/>
              <a:miter lim="800000"/>
              <a:headEnd/>
              <a:tailEnd/>
            </a:ln>
          </p:spPr>
        </p:pic>
        <p:sp>
          <p:nvSpPr>
            <p:cNvPr id="86028" name="流程图: 联系 2"/>
            <p:cNvSpPr>
              <a:spLocks noChangeArrowheads="1"/>
            </p:cNvSpPr>
            <p:nvPr/>
          </p:nvSpPr>
          <p:spPr bwMode="auto">
            <a:xfrm>
              <a:off x="6084888" y="5445125"/>
              <a:ext cx="82550" cy="46038"/>
            </a:xfrm>
            <a:prstGeom prst="flowChartConnector">
              <a:avLst/>
            </a:prstGeom>
            <a:solidFill>
              <a:srgbClr val="FFC000"/>
            </a:solidFill>
            <a:ln w="3175" algn="ctr">
              <a:solidFill>
                <a:srgbClr val="006699"/>
              </a:solidFill>
              <a:round/>
              <a:headEnd/>
              <a:tailEnd/>
            </a:ln>
          </p:spPr>
          <p:txBody>
            <a:bodyPr lIns="90000" tIns="46800" rIns="90000" bIns="46800">
              <a:spAutoFit/>
            </a:bodyPr>
            <a:lstStyle/>
            <a:p>
              <a:endParaRPr lang="zh-CN" altLang="en-US" sz="1400" b="0">
                <a:solidFill>
                  <a:schemeClr val="tx1"/>
                </a:solidFill>
                <a:latin typeface="Arial" charset="0"/>
                <a:ea typeface="宋体" charset="-122"/>
              </a:endParaRPr>
            </a:p>
          </p:txBody>
        </p:sp>
        <p:sp>
          <p:nvSpPr>
            <p:cNvPr id="86029" name="流程图: 联系 4"/>
            <p:cNvSpPr>
              <a:spLocks noChangeArrowheads="1"/>
            </p:cNvSpPr>
            <p:nvPr/>
          </p:nvSpPr>
          <p:spPr bwMode="auto">
            <a:xfrm>
              <a:off x="6011863" y="5035550"/>
              <a:ext cx="114300" cy="46038"/>
            </a:xfrm>
            <a:prstGeom prst="flowChartConnector">
              <a:avLst/>
            </a:prstGeom>
            <a:solidFill>
              <a:srgbClr val="FFC000"/>
            </a:solidFill>
            <a:ln w="3175" algn="ctr">
              <a:solidFill>
                <a:srgbClr val="006699"/>
              </a:solidFill>
              <a:round/>
              <a:headEnd/>
              <a:tailEnd/>
            </a:ln>
          </p:spPr>
          <p:txBody>
            <a:bodyPr lIns="90000" tIns="46800" rIns="90000" bIns="46800">
              <a:spAutoFit/>
            </a:bodyPr>
            <a:lstStyle/>
            <a:p>
              <a:endParaRPr lang="zh-CN" altLang="en-US" sz="1400" b="0">
                <a:solidFill>
                  <a:schemeClr val="tx1"/>
                </a:solidFill>
                <a:latin typeface="Arial" charset="0"/>
                <a:ea typeface="宋体" charset="-122"/>
              </a:endParaRPr>
            </a:p>
          </p:txBody>
        </p:sp>
        <p:sp>
          <p:nvSpPr>
            <p:cNvPr id="86030" name="椭圆 26"/>
            <p:cNvSpPr>
              <a:spLocks noChangeArrowheads="1"/>
            </p:cNvSpPr>
            <p:nvPr/>
          </p:nvSpPr>
          <p:spPr bwMode="auto">
            <a:xfrm>
              <a:off x="6540500" y="4292600"/>
              <a:ext cx="46038" cy="73025"/>
            </a:xfrm>
            <a:prstGeom prst="ellipse">
              <a:avLst/>
            </a:prstGeom>
            <a:solidFill>
              <a:srgbClr val="FFC000"/>
            </a:solidFill>
            <a:ln w="3175" algn="ctr">
              <a:solidFill>
                <a:srgbClr val="006699"/>
              </a:solidFill>
              <a:round/>
              <a:headEnd/>
              <a:tailEnd/>
            </a:ln>
          </p:spPr>
          <p:txBody>
            <a:bodyPr wrap="none" lIns="90000" tIns="46800" rIns="90000" bIns="46800">
              <a:spAutoFit/>
            </a:bodyPr>
            <a:lstStyle/>
            <a:p>
              <a:endParaRPr lang="zh-CN" altLang="en-US" sz="1400" b="0">
                <a:solidFill>
                  <a:schemeClr val="tx1"/>
                </a:solidFill>
                <a:latin typeface="Arial" charset="0"/>
                <a:ea typeface="宋体" charset="-122"/>
              </a:endParaRPr>
            </a:p>
          </p:txBody>
        </p:sp>
        <p:sp>
          <p:nvSpPr>
            <p:cNvPr id="86031" name="椭圆 27"/>
            <p:cNvSpPr>
              <a:spLocks noChangeArrowheads="1"/>
            </p:cNvSpPr>
            <p:nvPr/>
          </p:nvSpPr>
          <p:spPr bwMode="auto">
            <a:xfrm>
              <a:off x="5872163" y="4764088"/>
              <a:ext cx="68262" cy="104775"/>
            </a:xfrm>
            <a:prstGeom prst="ellipse">
              <a:avLst/>
            </a:prstGeom>
            <a:solidFill>
              <a:srgbClr val="FFC000"/>
            </a:solidFill>
            <a:ln w="3175" algn="ctr">
              <a:solidFill>
                <a:srgbClr val="006699"/>
              </a:solidFill>
              <a:round/>
              <a:headEnd/>
              <a:tailEnd/>
            </a:ln>
          </p:spPr>
          <p:txBody>
            <a:bodyPr wrap="none" lIns="90000" tIns="46800" rIns="90000" bIns="46800">
              <a:spAutoFit/>
            </a:bodyPr>
            <a:lstStyle/>
            <a:p>
              <a:endParaRPr lang="zh-CN" altLang="en-US" sz="1400" b="0">
                <a:solidFill>
                  <a:schemeClr val="tx1"/>
                </a:solidFill>
                <a:latin typeface="Arial" charset="0"/>
                <a:ea typeface="宋体" charset="-122"/>
              </a:endParaRPr>
            </a:p>
          </p:txBody>
        </p:sp>
        <p:sp>
          <p:nvSpPr>
            <p:cNvPr id="86032" name="椭圆 28"/>
            <p:cNvSpPr>
              <a:spLocks noChangeArrowheads="1"/>
            </p:cNvSpPr>
            <p:nvPr/>
          </p:nvSpPr>
          <p:spPr bwMode="auto">
            <a:xfrm>
              <a:off x="5219700" y="5300663"/>
              <a:ext cx="144463" cy="73025"/>
            </a:xfrm>
            <a:prstGeom prst="ellipse">
              <a:avLst/>
            </a:prstGeom>
            <a:solidFill>
              <a:srgbClr val="FFC000"/>
            </a:solidFill>
            <a:ln w="3175" algn="ctr">
              <a:solidFill>
                <a:srgbClr val="006699"/>
              </a:solidFill>
              <a:round/>
              <a:headEnd/>
              <a:tailEnd/>
            </a:ln>
          </p:spPr>
          <p:txBody>
            <a:bodyPr wrap="none" lIns="90000" tIns="46800" rIns="90000" bIns="46800">
              <a:spAutoFit/>
            </a:bodyPr>
            <a:lstStyle/>
            <a:p>
              <a:endParaRPr lang="zh-CN" altLang="en-US" sz="1400" b="0">
                <a:solidFill>
                  <a:schemeClr val="tx1"/>
                </a:solidFill>
                <a:latin typeface="Arial" charset="0"/>
                <a:ea typeface="宋体" charset="-122"/>
              </a:endParaRPr>
            </a:p>
          </p:txBody>
        </p:sp>
        <p:sp>
          <p:nvSpPr>
            <p:cNvPr id="86033" name="流程图: 联系 29"/>
            <p:cNvSpPr>
              <a:spLocks noChangeArrowheads="1"/>
            </p:cNvSpPr>
            <p:nvPr/>
          </p:nvSpPr>
          <p:spPr bwMode="auto">
            <a:xfrm>
              <a:off x="6259513" y="4508500"/>
              <a:ext cx="46037" cy="46038"/>
            </a:xfrm>
            <a:prstGeom prst="flowChartConnector">
              <a:avLst/>
            </a:prstGeom>
            <a:solidFill>
              <a:srgbClr val="FFC000"/>
            </a:solidFill>
            <a:ln w="3175" algn="ctr">
              <a:solidFill>
                <a:srgbClr val="006699"/>
              </a:solidFill>
              <a:round/>
              <a:headEnd/>
              <a:tailEnd/>
            </a:ln>
          </p:spPr>
          <p:txBody>
            <a:bodyPr wrap="none" lIns="90000" tIns="46800" rIns="90000" bIns="46800">
              <a:spAutoFit/>
            </a:bodyPr>
            <a:lstStyle/>
            <a:p>
              <a:endParaRPr lang="zh-CN" altLang="en-US" sz="1400" b="0">
                <a:solidFill>
                  <a:schemeClr val="tx1"/>
                </a:solidFill>
                <a:latin typeface="Arial" charset="0"/>
                <a:ea typeface="宋体" charset="-122"/>
              </a:endParaRPr>
            </a:p>
          </p:txBody>
        </p:sp>
        <p:sp>
          <p:nvSpPr>
            <p:cNvPr id="86034" name="流程图: 联系 30"/>
            <p:cNvSpPr>
              <a:spLocks noChangeArrowheads="1"/>
            </p:cNvSpPr>
            <p:nvPr/>
          </p:nvSpPr>
          <p:spPr bwMode="auto">
            <a:xfrm>
              <a:off x="5724525" y="5081588"/>
              <a:ext cx="46038" cy="76200"/>
            </a:xfrm>
            <a:prstGeom prst="flowChartConnector">
              <a:avLst/>
            </a:prstGeom>
            <a:solidFill>
              <a:srgbClr val="FFC000"/>
            </a:solidFill>
            <a:ln w="3175" algn="ctr">
              <a:solidFill>
                <a:srgbClr val="006699"/>
              </a:solidFill>
              <a:round/>
              <a:headEnd/>
              <a:tailEnd/>
            </a:ln>
          </p:spPr>
          <p:txBody>
            <a:bodyPr wrap="none" lIns="90000" tIns="46800" rIns="90000" bIns="46800">
              <a:spAutoFit/>
            </a:bodyPr>
            <a:lstStyle/>
            <a:p>
              <a:endParaRPr lang="zh-CN" altLang="en-US" sz="1400" b="0">
                <a:solidFill>
                  <a:schemeClr val="tx1"/>
                </a:solidFill>
                <a:latin typeface="Arial" charset="0"/>
                <a:ea typeface="宋体" charset="-122"/>
              </a:endParaRPr>
            </a:p>
          </p:txBody>
        </p:sp>
        <p:sp>
          <p:nvSpPr>
            <p:cNvPr id="86035" name="流程图: 联系 93183"/>
            <p:cNvSpPr>
              <a:spLocks noChangeArrowheads="1"/>
            </p:cNvSpPr>
            <p:nvPr/>
          </p:nvSpPr>
          <p:spPr bwMode="auto">
            <a:xfrm>
              <a:off x="6540500" y="5081588"/>
              <a:ext cx="46038" cy="44450"/>
            </a:xfrm>
            <a:prstGeom prst="flowChartConnector">
              <a:avLst/>
            </a:prstGeom>
            <a:solidFill>
              <a:srgbClr val="FFC000"/>
            </a:solidFill>
            <a:ln w="3175" algn="ctr">
              <a:solidFill>
                <a:srgbClr val="006699"/>
              </a:solidFill>
              <a:round/>
              <a:headEnd/>
              <a:tailEnd/>
            </a:ln>
          </p:spPr>
          <p:txBody>
            <a:bodyPr wrap="none" lIns="90000" tIns="46800" rIns="90000" bIns="46800">
              <a:spAutoFit/>
            </a:bodyPr>
            <a:lstStyle/>
            <a:p>
              <a:endParaRPr lang="zh-CN" altLang="en-US" sz="1400" b="0">
                <a:solidFill>
                  <a:schemeClr val="tx1"/>
                </a:solidFill>
                <a:latin typeface="Arial" charset="0"/>
                <a:ea typeface="宋体" charset="-122"/>
              </a:endParaRPr>
            </a:p>
          </p:txBody>
        </p:sp>
        <p:sp>
          <p:nvSpPr>
            <p:cNvPr id="86036" name="流程图: 联系 93185"/>
            <p:cNvSpPr>
              <a:spLocks noChangeArrowheads="1"/>
            </p:cNvSpPr>
            <p:nvPr/>
          </p:nvSpPr>
          <p:spPr bwMode="auto">
            <a:xfrm>
              <a:off x="6126163" y="4554538"/>
              <a:ext cx="44450" cy="98425"/>
            </a:xfrm>
            <a:prstGeom prst="flowChartConnector">
              <a:avLst/>
            </a:prstGeom>
            <a:solidFill>
              <a:srgbClr val="FFC000"/>
            </a:solidFill>
            <a:ln w="3175" algn="ctr">
              <a:solidFill>
                <a:srgbClr val="006699"/>
              </a:solidFill>
              <a:round/>
              <a:headEnd/>
              <a:tailEnd/>
            </a:ln>
          </p:spPr>
          <p:txBody>
            <a:bodyPr lIns="90000" tIns="46800" rIns="90000" bIns="46800">
              <a:spAutoFit/>
            </a:bodyPr>
            <a:lstStyle/>
            <a:p>
              <a:endParaRPr lang="zh-CN" altLang="en-US" sz="1400" b="0">
                <a:solidFill>
                  <a:schemeClr val="tx1"/>
                </a:solidFill>
                <a:latin typeface="Arial" charset="0"/>
                <a:ea typeface="宋体" charset="-122"/>
              </a:endParaRPr>
            </a:p>
          </p:txBody>
        </p:sp>
      </p:grpSp>
      <p:pic>
        <p:nvPicPr>
          <p:cNvPr id="2050" name="Picture 2" descr="http://www.cfej.net/uploadfiles/2010-08/netman/20108192185492269.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31695" y="3715859"/>
            <a:ext cx="3363074" cy="2615699"/>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7"/>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6026"/>
                                        </p:tgtEl>
                                        <p:attrNameLst>
                                          <p:attrName>style.visibility</p:attrName>
                                        </p:attrNameLst>
                                      </p:cBhvr>
                                      <p:to>
                                        <p:strVal val="visible"/>
                                      </p:to>
                                    </p:set>
                                    <p:animEffect transition="in" filter="wipe(down)">
                                      <p:cBhvr>
                                        <p:cTn id="11" dur="500"/>
                                        <p:tgtEl>
                                          <p:spTgt spid="86026"/>
                                        </p:tgtEl>
                                      </p:cBhvr>
                                    </p:animEffect>
                                  </p:childTnLst>
                                </p:cTn>
                              </p:par>
                              <p:par>
                                <p:cTn id="12" presetID="22" presetClass="entr" presetSubtype="4"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down)">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D" val="Cover"/>
</p:tagLst>
</file>

<file path=ppt/theme/theme1.xml><?xml version="1.0" encoding="utf-8"?>
<a:theme xmlns:a="http://schemas.openxmlformats.org/drawingml/2006/main" name="3_默认设计模板">
  <a:themeElements>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默认设计模板">
      <a:majorFont>
        <a:latin typeface="黑体"/>
        <a:ea typeface="宋体"/>
        <a:cs typeface="Arial"/>
      </a:majorFont>
      <a:minorFont>
        <a:latin typeface="华文细黑"/>
        <a:ea typeface="宋体"/>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 cap="flat" cmpd="sng" algn="ctr">
          <a:solidFill>
            <a:srgbClr val="006699"/>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4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noFill/>
        <a:ln w="3175" cap="flat" cmpd="sng" algn="ctr">
          <a:solidFill>
            <a:srgbClr val="006699"/>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4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默认设计模板">
  <a:themeElements>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默认设计模板">
      <a:majorFont>
        <a:latin typeface="黑体"/>
        <a:ea typeface="宋体"/>
        <a:cs typeface="Arial"/>
      </a:majorFont>
      <a:minorFont>
        <a:latin typeface="华文细黑"/>
        <a:ea typeface="宋体"/>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 cap="flat" cmpd="sng" algn="ctr">
          <a:solidFill>
            <a:srgbClr val="006699"/>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4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noFill/>
        <a:ln w="3175" cap="flat" cmpd="sng" algn="ctr">
          <a:solidFill>
            <a:srgbClr val="006699"/>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4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默认设计模板">
  <a:themeElements>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默认设计模板">
      <a:majorFont>
        <a:latin typeface="黑体"/>
        <a:ea typeface="宋体"/>
        <a:cs typeface="Arial"/>
      </a:majorFont>
      <a:minorFont>
        <a:latin typeface="华文细黑"/>
        <a:ea typeface="宋体"/>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 cap="flat" cmpd="sng" algn="ctr">
          <a:solidFill>
            <a:srgbClr val="006699"/>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4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noFill/>
        <a:ln w="3175" cap="flat" cmpd="sng" algn="ctr">
          <a:solidFill>
            <a:srgbClr val="006699"/>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4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默认设计模板">
  <a:themeElements>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默认设计模板">
      <a:majorFont>
        <a:latin typeface="黑体"/>
        <a:ea typeface="宋体"/>
        <a:cs typeface="Arial"/>
      </a:majorFont>
      <a:minorFont>
        <a:latin typeface="华文细黑"/>
        <a:ea typeface="宋体"/>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 cap="flat" cmpd="sng" algn="ctr">
          <a:solidFill>
            <a:srgbClr val="006699"/>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4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noFill/>
        <a:ln w="3175" cap="flat" cmpd="sng" algn="ctr">
          <a:solidFill>
            <a:srgbClr val="006699"/>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4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默认设计模板">
  <a:themeElements>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默认设计模板">
      <a:majorFont>
        <a:latin typeface="黑体"/>
        <a:ea typeface="宋体"/>
        <a:cs typeface="Arial"/>
      </a:majorFont>
      <a:minorFont>
        <a:latin typeface="华文细黑"/>
        <a:ea typeface="宋体"/>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 cap="flat" cmpd="sng" algn="ctr">
          <a:solidFill>
            <a:srgbClr val="006699"/>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4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noFill/>
        <a:ln w="3175" cap="flat" cmpd="sng" algn="ctr">
          <a:solidFill>
            <a:srgbClr val="006699"/>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4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默认设计模板">
  <a:themeElements>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默认设计模板">
      <a:majorFont>
        <a:latin typeface="黑体"/>
        <a:ea typeface="宋体"/>
        <a:cs typeface="Arial"/>
      </a:majorFont>
      <a:minorFont>
        <a:latin typeface="华文细黑"/>
        <a:ea typeface="宋体"/>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 cap="flat" cmpd="sng" algn="ctr">
          <a:solidFill>
            <a:srgbClr val="006699"/>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4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noFill/>
        <a:ln w="3175" cap="flat" cmpd="sng" algn="ctr">
          <a:solidFill>
            <a:srgbClr val="006699"/>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4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3927</TotalTime>
  <Words>2154</Words>
  <Application>Microsoft Office PowerPoint</Application>
  <PresentationFormat>全屏显示(4:3)</PresentationFormat>
  <Paragraphs>304</Paragraphs>
  <Slides>31</Slides>
  <Notes>29</Notes>
  <HiddenSlides>0</HiddenSlides>
  <MMClips>0</MMClips>
  <ScaleCrop>false</ScaleCrop>
  <HeadingPairs>
    <vt:vector size="4" baseType="variant">
      <vt:variant>
        <vt:lpstr>主题</vt:lpstr>
      </vt:variant>
      <vt:variant>
        <vt:i4>6</vt:i4>
      </vt:variant>
      <vt:variant>
        <vt:lpstr>幻灯片标题</vt:lpstr>
      </vt:variant>
      <vt:variant>
        <vt:i4>31</vt:i4>
      </vt:variant>
    </vt:vector>
  </HeadingPairs>
  <TitlesOfParts>
    <vt:vector size="37" baseType="lpstr">
      <vt:lpstr>3_默认设计模板</vt:lpstr>
      <vt:lpstr>2_默认设计模板</vt:lpstr>
      <vt:lpstr>4_默认设计模板</vt:lpstr>
      <vt:lpstr>5_默认设计模板</vt:lpstr>
      <vt:lpstr>6_默认设计模板</vt:lpstr>
      <vt:lpstr>7_默认设计模板</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vector>
  </TitlesOfParts>
  <Company>微软中国</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tclsevers</dc:creator>
  <cp:lastModifiedBy>Tina</cp:lastModifiedBy>
  <cp:revision>227</cp:revision>
  <dcterms:created xsi:type="dcterms:W3CDTF">2013-05-17T07:01:37Z</dcterms:created>
  <dcterms:modified xsi:type="dcterms:W3CDTF">2013-05-22T00:36:48Z</dcterms:modified>
</cp:coreProperties>
</file>