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4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2" r:id="rId3"/>
    <p:sldMasterId id="2147483654" r:id="rId4"/>
    <p:sldMasterId id="2147483656" r:id="rId5"/>
    <p:sldMasterId id="2147483710" r:id="rId6"/>
    <p:sldMasterId id="2147483731" r:id="rId7"/>
    <p:sldMasterId id="2147483782" r:id="rId8"/>
  </p:sldMasterIdLst>
  <p:notesMasterIdLst>
    <p:notesMasterId r:id="rId53"/>
  </p:notesMasterIdLst>
  <p:sldIdLst>
    <p:sldId id="256" r:id="rId9"/>
    <p:sldId id="1130" r:id="rId10"/>
    <p:sldId id="1131" r:id="rId11"/>
    <p:sldId id="1132" r:id="rId12"/>
    <p:sldId id="1133" r:id="rId13"/>
    <p:sldId id="1134" r:id="rId14"/>
    <p:sldId id="1467" r:id="rId15"/>
    <p:sldId id="1466" r:id="rId16"/>
    <p:sldId id="1435" r:id="rId17"/>
    <p:sldId id="1436" r:id="rId18"/>
    <p:sldId id="1437" r:id="rId19"/>
    <p:sldId id="1457" r:id="rId20"/>
    <p:sldId id="1504" r:id="rId21"/>
    <p:sldId id="1505" r:id="rId22"/>
    <p:sldId id="1506" r:id="rId23"/>
    <p:sldId id="1503" r:id="rId24"/>
    <p:sldId id="1439" r:id="rId25"/>
    <p:sldId id="1509" r:id="rId26"/>
    <p:sldId id="1511" r:id="rId27"/>
    <p:sldId id="1514" r:id="rId28"/>
    <p:sldId id="1484" r:id="rId29"/>
    <p:sldId id="1440" r:id="rId30"/>
    <p:sldId id="1441" r:id="rId31"/>
    <p:sldId id="1442" r:id="rId32"/>
    <p:sldId id="1443" r:id="rId33"/>
    <p:sldId id="1444" r:id="rId34"/>
    <p:sldId id="1445" r:id="rId35"/>
    <p:sldId id="1450" r:id="rId36"/>
    <p:sldId id="1500" r:id="rId37"/>
    <p:sldId id="1482" r:id="rId38"/>
    <p:sldId id="1518" r:id="rId39"/>
    <p:sldId id="1469" r:id="rId40"/>
    <p:sldId id="1470" r:id="rId41"/>
    <p:sldId id="1446" r:id="rId42"/>
    <p:sldId id="1508" r:id="rId43"/>
    <p:sldId id="1516" r:id="rId44"/>
    <p:sldId id="1447" r:id="rId45"/>
    <p:sldId id="1486" r:id="rId46"/>
    <p:sldId id="1487" r:id="rId47"/>
    <p:sldId id="1488" r:id="rId48"/>
    <p:sldId id="1489" r:id="rId49"/>
    <p:sldId id="1448" r:id="rId50"/>
    <p:sldId id="1501" r:id="rId51"/>
    <p:sldId id="1502" r:id="rId52"/>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3FD"/>
    <a:srgbClr val="1D4C7C"/>
    <a:srgbClr val="5FB63C"/>
    <a:srgbClr val="FF8B00"/>
    <a:srgbClr val="3397D3"/>
    <a:srgbClr val="8FC347"/>
    <a:srgbClr val="FF8C00"/>
    <a:srgbClr val="6C2E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autoAdjust="0"/>
    <p:restoredTop sz="76439" autoAdjust="0"/>
  </p:normalViewPr>
  <p:slideViewPr>
    <p:cSldViewPr>
      <p:cViewPr varScale="1">
        <p:scale>
          <a:sx n="57" d="100"/>
          <a:sy n="57" d="100"/>
        </p:scale>
        <p:origin x="181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1" d="100"/>
          <a:sy n="51" d="100"/>
        </p:scale>
        <p:origin x="207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4B23CA-C9AC-4804-BE24-73308489F2EA}" type="doc">
      <dgm:prSet loTypeId="urn:microsoft.com/office/officeart/2009/layout/CircleArrowProcess" loCatId="cycle" qsTypeId="urn:microsoft.com/office/officeart/2005/8/quickstyle/simple1" qsCatId="simple" csTypeId="urn:microsoft.com/office/officeart/2005/8/colors/accent2_1" csCatId="accent2" phldr="1"/>
      <dgm:spPr/>
      <dgm:t>
        <a:bodyPr/>
        <a:lstStyle/>
        <a:p>
          <a:endParaRPr lang="en-US"/>
        </a:p>
      </dgm:t>
    </dgm:pt>
    <dgm:pt modelId="{8F13456C-8BF3-43BC-9D1E-9DED6892A203}">
      <dgm:prSet phldrT="[Text]"/>
      <dgm:spPr>
        <a:xfrm>
          <a:off x="2780811" y="688665"/>
          <a:ext cx="1059799" cy="529772"/>
        </a:xfrm>
        <a:noFill/>
        <a:ln>
          <a:noFill/>
        </a:ln>
        <a:effectLst/>
      </dgm:spPr>
      <dgm:t>
        <a:bodyPr/>
        <a:lstStyle/>
        <a:p>
          <a:r>
            <a:rPr lang="zh-CN" altLang="en-US" dirty="0" smtClean="0">
              <a:solidFill>
                <a:srgbClr val="0063FD"/>
              </a:solidFill>
              <a:latin typeface="Segoe UI"/>
              <a:ea typeface="+mn-ea"/>
              <a:cs typeface="+mn-cs"/>
            </a:rPr>
            <a:t>优点</a:t>
          </a:r>
          <a:endParaRPr lang="en-US" dirty="0">
            <a:solidFill>
              <a:srgbClr val="0063FD"/>
            </a:solidFill>
            <a:latin typeface="Segoe UI"/>
            <a:ea typeface="+mn-ea"/>
            <a:cs typeface="+mn-cs"/>
          </a:endParaRPr>
        </a:p>
      </dgm:t>
    </dgm:pt>
    <dgm:pt modelId="{B8D2576C-E3EA-4E5C-93D6-F0F78845EB2A}" type="parTrans" cxnId="{0E1BAF21-CC59-4CCB-B5FA-CAD76E03009D}">
      <dgm:prSet/>
      <dgm:spPr/>
      <dgm:t>
        <a:bodyPr/>
        <a:lstStyle/>
        <a:p>
          <a:endParaRPr lang="en-US"/>
        </a:p>
      </dgm:t>
    </dgm:pt>
    <dgm:pt modelId="{E3EDC9AF-B5DB-4F99-B15F-8F8812920278}" type="sibTrans" cxnId="{0E1BAF21-CC59-4CCB-B5FA-CAD76E03009D}">
      <dgm:prSet/>
      <dgm:spPr/>
      <dgm:t>
        <a:bodyPr/>
        <a:lstStyle/>
        <a:p>
          <a:endParaRPr lang="en-US"/>
        </a:p>
      </dgm:t>
    </dgm:pt>
    <dgm:pt modelId="{B0059E3C-2052-48C6-B6DF-09927C64DEEF}">
      <dgm:prSet phldrT="[Text]"/>
      <dgm:spPr>
        <a:xfrm>
          <a:off x="2253239" y="1791004"/>
          <a:ext cx="1059799" cy="529772"/>
        </a:xfrm>
        <a:noFill/>
        <a:ln>
          <a:noFill/>
        </a:ln>
        <a:effectLst/>
      </dgm:spPr>
      <dgm:t>
        <a:bodyPr/>
        <a:lstStyle/>
        <a:p>
          <a:r>
            <a:rPr lang="zh-CN" altLang="en-US" dirty="0" smtClean="0">
              <a:solidFill>
                <a:srgbClr val="0063FD"/>
              </a:solidFill>
              <a:latin typeface="Segoe UI"/>
              <a:ea typeface="+mn-ea"/>
              <a:cs typeface="+mn-cs"/>
            </a:rPr>
            <a:t>局限性</a:t>
          </a:r>
          <a:endParaRPr lang="en-US" dirty="0">
            <a:solidFill>
              <a:srgbClr val="0063FD"/>
            </a:solidFill>
            <a:latin typeface="Segoe UI"/>
            <a:ea typeface="+mn-ea"/>
            <a:cs typeface="+mn-cs"/>
          </a:endParaRPr>
        </a:p>
      </dgm:t>
    </dgm:pt>
    <dgm:pt modelId="{3DB835A0-027C-4E05-89B4-82BA773E6461}" type="parTrans" cxnId="{9B0A2B54-D800-4314-AD61-C68DC7A768B3}">
      <dgm:prSet/>
      <dgm:spPr/>
      <dgm:t>
        <a:bodyPr/>
        <a:lstStyle/>
        <a:p>
          <a:endParaRPr lang="en-US"/>
        </a:p>
      </dgm:t>
    </dgm:pt>
    <dgm:pt modelId="{7F6D62A3-3947-437F-AD02-8AB42164386B}" type="sibTrans" cxnId="{9B0A2B54-D800-4314-AD61-C68DC7A768B3}">
      <dgm:prSet/>
      <dgm:spPr/>
      <dgm:t>
        <a:bodyPr/>
        <a:lstStyle/>
        <a:p>
          <a:endParaRPr lang="en-US"/>
        </a:p>
      </dgm:t>
    </dgm:pt>
    <dgm:pt modelId="{35556BF2-4254-4703-9E4E-C551FE1113B0}">
      <dgm:prSet phldrT="[Text]"/>
      <dgm:spPr>
        <a:xfrm>
          <a:off x="2783318" y="2894929"/>
          <a:ext cx="1059799" cy="529772"/>
        </a:xfrm>
        <a:noFill/>
        <a:ln>
          <a:noFill/>
        </a:ln>
        <a:effectLst/>
      </dgm:spPr>
      <dgm:t>
        <a:bodyPr/>
        <a:lstStyle/>
        <a:p>
          <a:r>
            <a:rPr lang="zh-CN" altLang="en-US" dirty="0" smtClean="0">
              <a:solidFill>
                <a:srgbClr val="0063FD"/>
              </a:solidFill>
              <a:latin typeface="Segoe UI"/>
              <a:ea typeface="+mn-ea"/>
              <a:cs typeface="+mn-cs"/>
            </a:rPr>
            <a:t>应用业绩</a:t>
          </a:r>
          <a:endParaRPr lang="en-US" dirty="0">
            <a:solidFill>
              <a:srgbClr val="0063FD"/>
            </a:solidFill>
            <a:latin typeface="Segoe UI"/>
            <a:ea typeface="+mn-ea"/>
            <a:cs typeface="+mn-cs"/>
          </a:endParaRPr>
        </a:p>
      </dgm:t>
    </dgm:pt>
    <dgm:pt modelId="{41A2991C-B91D-4FE2-8164-848FA4B8D871}" type="parTrans" cxnId="{6130C7C7-E270-42DE-A811-B6C6535240B5}">
      <dgm:prSet/>
      <dgm:spPr/>
      <dgm:t>
        <a:bodyPr/>
        <a:lstStyle/>
        <a:p>
          <a:endParaRPr lang="en-US"/>
        </a:p>
      </dgm:t>
    </dgm:pt>
    <dgm:pt modelId="{438730AC-CCE4-48C4-9A01-64E51F19669A}" type="sibTrans" cxnId="{6130C7C7-E270-42DE-A811-B6C6535240B5}">
      <dgm:prSet/>
      <dgm:spPr/>
      <dgm:t>
        <a:bodyPr/>
        <a:lstStyle/>
        <a:p>
          <a:endParaRPr lang="en-US"/>
        </a:p>
      </dgm:t>
    </dgm:pt>
    <dgm:pt modelId="{E6E0C944-DE1F-4C7A-A8BA-D3BB78FE936C}" type="pres">
      <dgm:prSet presAssocID="{084B23CA-C9AC-4804-BE24-73308489F2EA}" presName="Name0" presStyleCnt="0">
        <dgm:presLayoutVars>
          <dgm:chMax val="7"/>
          <dgm:chPref val="7"/>
          <dgm:dir/>
          <dgm:animLvl val="lvl"/>
        </dgm:presLayoutVars>
      </dgm:prSet>
      <dgm:spPr/>
      <dgm:t>
        <a:bodyPr/>
        <a:lstStyle/>
        <a:p>
          <a:endParaRPr lang="en-US"/>
        </a:p>
      </dgm:t>
    </dgm:pt>
    <dgm:pt modelId="{BFD0762C-0046-4BBC-B838-5E430AF3E7AF}" type="pres">
      <dgm:prSet presAssocID="{8F13456C-8BF3-43BC-9D1E-9DED6892A203}" presName="Accent1" presStyleCnt="0"/>
      <dgm:spPr/>
      <dgm:t>
        <a:bodyPr/>
        <a:lstStyle/>
        <a:p>
          <a:endParaRPr lang="en-US"/>
        </a:p>
      </dgm:t>
    </dgm:pt>
    <dgm:pt modelId="{F860AC9F-97A3-4DC4-A2A8-C4F2AAE87A79}" type="pres">
      <dgm:prSet presAssocID="{8F13456C-8BF3-43BC-9D1E-9DED6892A203}" presName="Accent" presStyleLbl="node1" presStyleIdx="0" presStyleCnt="3"/>
      <dgm:spPr>
        <a:xfrm>
          <a:off x="2359255" y="0"/>
          <a:ext cx="1907209" cy="1907499"/>
        </a:xfrm>
        <a:prstGeom prst="circularArrow">
          <a:avLst>
            <a:gd name="adj1" fmla="val 10980"/>
            <a:gd name="adj2" fmla="val 1142322"/>
            <a:gd name="adj3" fmla="val 4500000"/>
            <a:gd name="adj4" fmla="val 10800000"/>
            <a:gd name="adj5" fmla="val 12500"/>
          </a:avLst>
        </a:prstGeom>
        <a:solidFill>
          <a:srgbClr val="94C949">
            <a:alpha val="87000"/>
          </a:srgbClr>
        </a:solidFill>
        <a:ln w="25400" cap="flat" cmpd="sng" algn="ctr">
          <a:noFill/>
          <a:prstDash val="solid"/>
        </a:ln>
        <a:effectLst/>
      </dgm:spPr>
      <dgm:t>
        <a:bodyPr/>
        <a:lstStyle/>
        <a:p>
          <a:endParaRPr lang="en-US"/>
        </a:p>
      </dgm:t>
    </dgm:pt>
    <dgm:pt modelId="{09273BE7-DE2C-4061-AA17-0A7BFA57CFB0}" type="pres">
      <dgm:prSet presAssocID="{8F13456C-8BF3-43BC-9D1E-9DED6892A203}" presName="Parent1" presStyleLbl="revTx" presStyleIdx="0" presStyleCnt="3">
        <dgm:presLayoutVars>
          <dgm:chMax val="1"/>
          <dgm:chPref val="1"/>
          <dgm:bulletEnabled val="1"/>
        </dgm:presLayoutVars>
      </dgm:prSet>
      <dgm:spPr>
        <a:prstGeom prst="rect">
          <a:avLst/>
        </a:prstGeom>
      </dgm:spPr>
      <dgm:t>
        <a:bodyPr/>
        <a:lstStyle/>
        <a:p>
          <a:endParaRPr lang="en-US"/>
        </a:p>
      </dgm:t>
    </dgm:pt>
    <dgm:pt modelId="{90208E79-CE4A-4FC0-A99D-4FA1D03EA957}" type="pres">
      <dgm:prSet presAssocID="{B0059E3C-2052-48C6-B6DF-09927C64DEEF}" presName="Accent2" presStyleCnt="0"/>
      <dgm:spPr/>
      <dgm:t>
        <a:bodyPr/>
        <a:lstStyle/>
        <a:p>
          <a:endParaRPr lang="en-US"/>
        </a:p>
      </dgm:t>
    </dgm:pt>
    <dgm:pt modelId="{B26FD3CE-1CF3-41CF-B8EC-1A601E69492E}" type="pres">
      <dgm:prSet presAssocID="{B0059E3C-2052-48C6-B6DF-09927C64DEEF}" presName="Accent" presStyleLbl="node1" presStyleIdx="1" presStyleCnt="3"/>
      <dgm:spPr>
        <a:xfrm>
          <a:off x="1829535" y="1095999"/>
          <a:ext cx="1907209" cy="1907499"/>
        </a:xfrm>
        <a:prstGeom prst="leftCircularArrow">
          <a:avLst>
            <a:gd name="adj1" fmla="val 10980"/>
            <a:gd name="adj2" fmla="val 1142322"/>
            <a:gd name="adj3" fmla="val 6300000"/>
            <a:gd name="adj4" fmla="val 18900000"/>
            <a:gd name="adj5" fmla="val 12500"/>
          </a:avLst>
        </a:prstGeom>
        <a:solidFill>
          <a:srgbClr val="94C949">
            <a:alpha val="87000"/>
          </a:srgbClr>
        </a:solidFill>
        <a:ln w="25400" cap="flat" cmpd="sng" algn="ctr">
          <a:noFill/>
          <a:prstDash val="solid"/>
        </a:ln>
        <a:effectLst/>
      </dgm:spPr>
      <dgm:t>
        <a:bodyPr/>
        <a:lstStyle/>
        <a:p>
          <a:endParaRPr lang="en-US"/>
        </a:p>
      </dgm:t>
    </dgm:pt>
    <dgm:pt modelId="{EDA3FFD0-8996-4842-85DC-BE79E94C23B4}" type="pres">
      <dgm:prSet presAssocID="{B0059E3C-2052-48C6-B6DF-09927C64DEEF}" presName="Parent2" presStyleLbl="revTx" presStyleIdx="1" presStyleCnt="3">
        <dgm:presLayoutVars>
          <dgm:chMax val="1"/>
          <dgm:chPref val="1"/>
          <dgm:bulletEnabled val="1"/>
        </dgm:presLayoutVars>
      </dgm:prSet>
      <dgm:spPr>
        <a:prstGeom prst="rect">
          <a:avLst/>
        </a:prstGeom>
      </dgm:spPr>
      <dgm:t>
        <a:bodyPr/>
        <a:lstStyle/>
        <a:p>
          <a:endParaRPr lang="en-US"/>
        </a:p>
      </dgm:t>
    </dgm:pt>
    <dgm:pt modelId="{6171325F-930B-44D3-B472-2A9833BFFF36}" type="pres">
      <dgm:prSet presAssocID="{35556BF2-4254-4703-9E4E-C551FE1113B0}" presName="Accent3" presStyleCnt="0"/>
      <dgm:spPr/>
      <dgm:t>
        <a:bodyPr/>
        <a:lstStyle/>
        <a:p>
          <a:endParaRPr lang="en-US"/>
        </a:p>
      </dgm:t>
    </dgm:pt>
    <dgm:pt modelId="{0C74514F-B192-4726-8F5A-3050F80ADCD6}" type="pres">
      <dgm:prSet presAssocID="{35556BF2-4254-4703-9E4E-C551FE1113B0}" presName="Accent" presStyleLbl="node1" presStyleIdx="2" presStyleCnt="3"/>
      <dgm:spPr>
        <a:xfrm>
          <a:off x="2494998" y="2323155"/>
          <a:ext cx="1638588" cy="1639244"/>
        </a:xfrm>
        <a:prstGeom prst="blockArc">
          <a:avLst>
            <a:gd name="adj1" fmla="val 13500000"/>
            <a:gd name="adj2" fmla="val 10800000"/>
            <a:gd name="adj3" fmla="val 12740"/>
          </a:avLst>
        </a:prstGeom>
        <a:solidFill>
          <a:srgbClr val="94C949">
            <a:alpha val="87000"/>
          </a:srgbClr>
        </a:solidFill>
        <a:ln w="25400" cap="flat" cmpd="sng" algn="ctr">
          <a:noFill/>
          <a:prstDash val="solid"/>
        </a:ln>
        <a:effectLst/>
      </dgm:spPr>
      <dgm:t>
        <a:bodyPr/>
        <a:lstStyle/>
        <a:p>
          <a:endParaRPr lang="en-US"/>
        </a:p>
      </dgm:t>
    </dgm:pt>
    <dgm:pt modelId="{D448F732-7F5F-49D0-ABE9-D806C79498D3}" type="pres">
      <dgm:prSet presAssocID="{35556BF2-4254-4703-9E4E-C551FE1113B0}" presName="Parent3" presStyleLbl="revTx" presStyleIdx="2" presStyleCnt="3">
        <dgm:presLayoutVars>
          <dgm:chMax val="1"/>
          <dgm:chPref val="1"/>
          <dgm:bulletEnabled val="1"/>
        </dgm:presLayoutVars>
      </dgm:prSet>
      <dgm:spPr>
        <a:prstGeom prst="rect">
          <a:avLst/>
        </a:prstGeom>
      </dgm:spPr>
      <dgm:t>
        <a:bodyPr/>
        <a:lstStyle/>
        <a:p>
          <a:endParaRPr lang="en-US"/>
        </a:p>
      </dgm:t>
    </dgm:pt>
  </dgm:ptLst>
  <dgm:cxnLst>
    <dgm:cxn modelId="{8E325F44-24AC-4622-BBE2-00AF4BBAD6A2}" type="presOf" srcId="{084B23CA-C9AC-4804-BE24-73308489F2EA}" destId="{E6E0C944-DE1F-4C7A-A8BA-D3BB78FE936C}" srcOrd="0" destOrd="0" presId="urn:microsoft.com/office/officeart/2009/layout/CircleArrowProcess"/>
    <dgm:cxn modelId="{9B0A2B54-D800-4314-AD61-C68DC7A768B3}" srcId="{084B23CA-C9AC-4804-BE24-73308489F2EA}" destId="{B0059E3C-2052-48C6-B6DF-09927C64DEEF}" srcOrd="1" destOrd="0" parTransId="{3DB835A0-027C-4E05-89B4-82BA773E6461}" sibTransId="{7F6D62A3-3947-437F-AD02-8AB42164386B}"/>
    <dgm:cxn modelId="{EB22DB84-F793-4578-96A3-CF0ECE21B3B0}" type="presOf" srcId="{35556BF2-4254-4703-9E4E-C551FE1113B0}" destId="{D448F732-7F5F-49D0-ABE9-D806C79498D3}" srcOrd="0" destOrd="0" presId="urn:microsoft.com/office/officeart/2009/layout/CircleArrowProcess"/>
    <dgm:cxn modelId="{5E8550C3-60B6-4995-9C0A-4FF74534BC2D}" type="presOf" srcId="{B0059E3C-2052-48C6-B6DF-09927C64DEEF}" destId="{EDA3FFD0-8996-4842-85DC-BE79E94C23B4}" srcOrd="0" destOrd="0" presId="urn:microsoft.com/office/officeart/2009/layout/CircleArrowProcess"/>
    <dgm:cxn modelId="{B8078685-1B58-4931-87F3-4CB1A2DB1E34}" type="presOf" srcId="{8F13456C-8BF3-43BC-9D1E-9DED6892A203}" destId="{09273BE7-DE2C-4061-AA17-0A7BFA57CFB0}" srcOrd="0" destOrd="0" presId="urn:microsoft.com/office/officeart/2009/layout/CircleArrowProcess"/>
    <dgm:cxn modelId="{6130C7C7-E270-42DE-A811-B6C6535240B5}" srcId="{084B23CA-C9AC-4804-BE24-73308489F2EA}" destId="{35556BF2-4254-4703-9E4E-C551FE1113B0}" srcOrd="2" destOrd="0" parTransId="{41A2991C-B91D-4FE2-8164-848FA4B8D871}" sibTransId="{438730AC-CCE4-48C4-9A01-64E51F19669A}"/>
    <dgm:cxn modelId="{0E1BAF21-CC59-4CCB-B5FA-CAD76E03009D}" srcId="{084B23CA-C9AC-4804-BE24-73308489F2EA}" destId="{8F13456C-8BF3-43BC-9D1E-9DED6892A203}" srcOrd="0" destOrd="0" parTransId="{B8D2576C-E3EA-4E5C-93D6-F0F78845EB2A}" sibTransId="{E3EDC9AF-B5DB-4F99-B15F-8F8812920278}"/>
    <dgm:cxn modelId="{6CDC227B-D5FB-47BB-9DC4-93A987C2EB1D}" type="presParOf" srcId="{E6E0C944-DE1F-4C7A-A8BA-D3BB78FE936C}" destId="{BFD0762C-0046-4BBC-B838-5E430AF3E7AF}" srcOrd="0" destOrd="0" presId="urn:microsoft.com/office/officeart/2009/layout/CircleArrowProcess"/>
    <dgm:cxn modelId="{770E7035-9FFC-4A9E-97CE-93CB351A379F}" type="presParOf" srcId="{BFD0762C-0046-4BBC-B838-5E430AF3E7AF}" destId="{F860AC9F-97A3-4DC4-A2A8-C4F2AAE87A79}" srcOrd="0" destOrd="0" presId="urn:microsoft.com/office/officeart/2009/layout/CircleArrowProcess"/>
    <dgm:cxn modelId="{04122F52-8F5B-436D-AAD8-7BAA14EB1479}" type="presParOf" srcId="{E6E0C944-DE1F-4C7A-A8BA-D3BB78FE936C}" destId="{09273BE7-DE2C-4061-AA17-0A7BFA57CFB0}" srcOrd="1" destOrd="0" presId="urn:microsoft.com/office/officeart/2009/layout/CircleArrowProcess"/>
    <dgm:cxn modelId="{0BB47781-9519-49B1-8F51-B0A0BE908FE3}" type="presParOf" srcId="{E6E0C944-DE1F-4C7A-A8BA-D3BB78FE936C}" destId="{90208E79-CE4A-4FC0-A99D-4FA1D03EA957}" srcOrd="2" destOrd="0" presId="urn:microsoft.com/office/officeart/2009/layout/CircleArrowProcess"/>
    <dgm:cxn modelId="{F948B8CE-A36E-4AF5-9983-D30FCE8EDD79}" type="presParOf" srcId="{90208E79-CE4A-4FC0-A99D-4FA1D03EA957}" destId="{B26FD3CE-1CF3-41CF-B8EC-1A601E69492E}" srcOrd="0" destOrd="0" presId="urn:microsoft.com/office/officeart/2009/layout/CircleArrowProcess"/>
    <dgm:cxn modelId="{3F66A994-B236-49C4-9E68-59372A681A25}" type="presParOf" srcId="{E6E0C944-DE1F-4C7A-A8BA-D3BB78FE936C}" destId="{EDA3FFD0-8996-4842-85DC-BE79E94C23B4}" srcOrd="3" destOrd="0" presId="urn:microsoft.com/office/officeart/2009/layout/CircleArrowProcess"/>
    <dgm:cxn modelId="{857D2172-B6E3-4153-99D9-0B6D5F89DADB}" type="presParOf" srcId="{E6E0C944-DE1F-4C7A-A8BA-D3BB78FE936C}" destId="{6171325F-930B-44D3-B472-2A9833BFFF36}" srcOrd="4" destOrd="0" presId="urn:microsoft.com/office/officeart/2009/layout/CircleArrowProcess"/>
    <dgm:cxn modelId="{C581F2C0-D20E-44CF-A589-30E262F46DBE}" type="presParOf" srcId="{6171325F-930B-44D3-B472-2A9833BFFF36}" destId="{0C74514F-B192-4726-8F5A-3050F80ADCD6}" srcOrd="0" destOrd="0" presId="urn:microsoft.com/office/officeart/2009/layout/CircleArrowProcess"/>
    <dgm:cxn modelId="{0FA7D3B5-2893-4E8B-93CD-AC1766B8872E}" type="presParOf" srcId="{E6E0C944-DE1F-4C7A-A8BA-D3BB78FE936C}" destId="{D448F732-7F5F-49D0-ABE9-D806C79498D3}"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156B2B-F5F2-4C8C-8928-0FA152D6E562}" type="doc">
      <dgm:prSet loTypeId="urn:microsoft.com/office/officeart/2005/8/layout/process1" loCatId="process" qsTypeId="urn:microsoft.com/office/officeart/2005/8/quickstyle/simple4" qsCatId="simple" csTypeId="urn:microsoft.com/office/officeart/2005/8/colors/colorful2" csCatId="colorful" phldr="1"/>
      <dgm:spPr/>
    </dgm:pt>
    <dgm:pt modelId="{C0BCCB92-C65D-4324-BD5B-38A8515CD743}">
      <dgm:prSet phldrT="[文本]" custT="1"/>
      <dgm:spPr>
        <a:xfrm>
          <a:off x="2575" y="1107922"/>
          <a:ext cx="798357" cy="860729"/>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CN" altLang="en-US" sz="1200" dirty="0">
              <a:solidFill>
                <a:sysClr val="window" lastClr="FFFFFF"/>
              </a:solidFill>
              <a:latin typeface="微软雅黑" pitchFamily="34" charset="-122"/>
              <a:ea typeface="微软雅黑" pitchFamily="34" charset="-122"/>
              <a:cs typeface="+mn-cs"/>
            </a:rPr>
            <a:t>腐蚀环境调研与评价</a:t>
          </a:r>
        </a:p>
      </dgm:t>
    </dgm:pt>
    <dgm:pt modelId="{9FDD9E25-D2A1-45DB-902C-75F7FAF23242}" type="parTrans" cxnId="{B2D99F86-71C2-4CE4-A656-81DFDCC4E830}">
      <dgm:prSet/>
      <dgm:spPr/>
      <dgm:t>
        <a:bodyPr/>
        <a:lstStyle/>
        <a:p>
          <a:endParaRPr lang="zh-CN" altLang="en-US"/>
        </a:p>
      </dgm:t>
    </dgm:pt>
    <dgm:pt modelId="{CA77F888-97BA-4DFD-B59E-02BA010957AE}" type="sibTrans" cxnId="{B2D99F86-71C2-4CE4-A656-81DFDCC4E830}">
      <dgm:prSet/>
      <dgm:spPr>
        <a:xfrm>
          <a:off x="880768" y="1439291"/>
          <a:ext cx="169251" cy="197992"/>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zh-CN" altLang="en-US">
            <a:solidFill>
              <a:sysClr val="window" lastClr="FFFFFF"/>
            </a:solidFill>
            <a:latin typeface="Calibri"/>
            <a:ea typeface="宋体" panose="02010600030101010101" pitchFamily="2" charset="-122"/>
            <a:cs typeface="+mn-cs"/>
          </a:endParaRPr>
        </a:p>
      </dgm:t>
    </dgm:pt>
    <dgm:pt modelId="{40116F42-BD33-465C-95DC-5E8260973C70}">
      <dgm:prSet phldrT="[文本]" custT="1"/>
      <dgm:spPr>
        <a:xfrm>
          <a:off x="1120275" y="1107922"/>
          <a:ext cx="798357" cy="860729"/>
        </a:xfrm>
        <a:gradFill rotWithShape="0">
          <a:gsLst>
            <a:gs pos="0">
              <a:srgbClr val="C0504D">
                <a:hueOff val="1170380"/>
                <a:satOff val="-1460"/>
                <a:lumOff val="343"/>
                <a:alphaOff val="0"/>
                <a:shade val="51000"/>
                <a:satMod val="130000"/>
              </a:srgbClr>
            </a:gs>
            <a:gs pos="80000">
              <a:srgbClr val="C0504D">
                <a:hueOff val="1170380"/>
                <a:satOff val="-1460"/>
                <a:lumOff val="343"/>
                <a:alphaOff val="0"/>
                <a:shade val="93000"/>
                <a:satMod val="130000"/>
              </a:srgbClr>
            </a:gs>
            <a:gs pos="100000">
              <a:srgbClr val="C0504D">
                <a:hueOff val="1170380"/>
                <a:satOff val="-1460"/>
                <a:lumOff val="343"/>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CN" altLang="en-US" sz="1200" dirty="0">
              <a:solidFill>
                <a:sysClr val="window" lastClr="FFFFFF"/>
              </a:solidFill>
              <a:latin typeface="微软雅黑" pitchFamily="34" charset="-122"/>
              <a:ea typeface="微软雅黑" pitchFamily="34" charset="-122"/>
              <a:cs typeface="+mn-cs"/>
            </a:rPr>
            <a:t>阴极保护方案设计</a:t>
          </a:r>
        </a:p>
      </dgm:t>
    </dgm:pt>
    <dgm:pt modelId="{B0631456-599C-4327-96D8-F07AEA7ACFD0}" type="parTrans" cxnId="{EF5477BF-7397-425C-AD6E-2DE1A8229055}">
      <dgm:prSet/>
      <dgm:spPr/>
      <dgm:t>
        <a:bodyPr/>
        <a:lstStyle/>
        <a:p>
          <a:endParaRPr lang="zh-CN" altLang="en-US"/>
        </a:p>
      </dgm:t>
    </dgm:pt>
    <dgm:pt modelId="{54FA1B27-AAE8-4E82-914E-86706B65410F}" type="sibTrans" cxnId="{EF5477BF-7397-425C-AD6E-2DE1A8229055}">
      <dgm:prSet/>
      <dgm:spPr>
        <a:xfrm>
          <a:off x="1998469" y="1439291"/>
          <a:ext cx="169251" cy="197992"/>
        </a:xfrm>
        <a:gradFill rotWithShape="0">
          <a:gsLst>
            <a:gs pos="0">
              <a:srgbClr val="C0504D">
                <a:hueOff val="1560506"/>
                <a:satOff val="-1946"/>
                <a:lumOff val="458"/>
                <a:alphaOff val="0"/>
                <a:shade val="51000"/>
                <a:satMod val="130000"/>
              </a:srgbClr>
            </a:gs>
            <a:gs pos="80000">
              <a:srgbClr val="C0504D">
                <a:hueOff val="1560506"/>
                <a:satOff val="-1946"/>
                <a:lumOff val="458"/>
                <a:alphaOff val="0"/>
                <a:shade val="93000"/>
                <a:satMod val="130000"/>
              </a:srgbClr>
            </a:gs>
            <a:gs pos="100000">
              <a:srgbClr val="C0504D">
                <a:hueOff val="1560506"/>
                <a:satOff val="-1946"/>
                <a:lumOff val="458"/>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zh-CN" altLang="en-US">
            <a:solidFill>
              <a:sysClr val="window" lastClr="FFFFFF"/>
            </a:solidFill>
            <a:latin typeface="Calibri"/>
            <a:ea typeface="宋体" panose="02010600030101010101" pitchFamily="2" charset="-122"/>
            <a:cs typeface="+mn-cs"/>
          </a:endParaRPr>
        </a:p>
      </dgm:t>
    </dgm:pt>
    <dgm:pt modelId="{19363523-0DAA-4388-8749-62CC66316741}">
      <dgm:prSet phldrT="[文本]" custT="1"/>
      <dgm:spPr>
        <a:xfrm>
          <a:off x="2237976" y="1107922"/>
          <a:ext cx="798357" cy="860729"/>
        </a:xfrm>
        <a:gradFill rotWithShape="0">
          <a:gsLst>
            <a:gs pos="0">
              <a:srgbClr val="C0504D">
                <a:hueOff val="2340759"/>
                <a:satOff val="-2919"/>
                <a:lumOff val="686"/>
                <a:alphaOff val="0"/>
                <a:shade val="51000"/>
                <a:satMod val="130000"/>
              </a:srgbClr>
            </a:gs>
            <a:gs pos="80000">
              <a:srgbClr val="C0504D">
                <a:hueOff val="2340759"/>
                <a:satOff val="-2919"/>
                <a:lumOff val="686"/>
                <a:alphaOff val="0"/>
                <a:shade val="93000"/>
                <a:satMod val="130000"/>
              </a:srgbClr>
            </a:gs>
            <a:gs pos="100000">
              <a:srgbClr val="C0504D">
                <a:hueOff val="2340759"/>
                <a:satOff val="-2919"/>
                <a:lumOff val="686"/>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CN" altLang="en-US" sz="1200" dirty="0">
              <a:solidFill>
                <a:sysClr val="window" lastClr="FFFFFF"/>
              </a:solidFill>
              <a:latin typeface="微软雅黑" pitchFamily="34" charset="-122"/>
              <a:ea typeface="微软雅黑" pitchFamily="34" charset="-122"/>
              <a:cs typeface="+mn-cs"/>
            </a:rPr>
            <a:t>阴极保护工程施工</a:t>
          </a:r>
        </a:p>
      </dgm:t>
    </dgm:pt>
    <dgm:pt modelId="{52F5B667-CA9F-4EE7-95EE-65274B34F5DE}" type="parTrans" cxnId="{E0E50042-7D0F-41BF-9463-476B2E6D58B4}">
      <dgm:prSet/>
      <dgm:spPr/>
      <dgm:t>
        <a:bodyPr/>
        <a:lstStyle/>
        <a:p>
          <a:endParaRPr lang="zh-CN" altLang="en-US"/>
        </a:p>
      </dgm:t>
    </dgm:pt>
    <dgm:pt modelId="{7AB53165-4B7A-4ACA-BCB2-7EC824A492CA}" type="sibTrans" cxnId="{E0E50042-7D0F-41BF-9463-476B2E6D58B4}">
      <dgm:prSet/>
      <dgm:spPr>
        <a:xfrm>
          <a:off x="3116169" y="1439291"/>
          <a:ext cx="169251" cy="197992"/>
        </a:xfrm>
        <a:gradFill rotWithShape="0">
          <a:gsLst>
            <a:gs pos="0">
              <a:srgbClr val="C0504D">
                <a:hueOff val="3121013"/>
                <a:satOff val="-3893"/>
                <a:lumOff val="915"/>
                <a:alphaOff val="0"/>
                <a:shade val="51000"/>
                <a:satMod val="130000"/>
              </a:srgbClr>
            </a:gs>
            <a:gs pos="80000">
              <a:srgbClr val="C0504D">
                <a:hueOff val="3121013"/>
                <a:satOff val="-3893"/>
                <a:lumOff val="915"/>
                <a:alphaOff val="0"/>
                <a:shade val="93000"/>
                <a:satMod val="130000"/>
              </a:srgbClr>
            </a:gs>
            <a:gs pos="100000">
              <a:srgbClr val="C0504D">
                <a:hueOff val="3121013"/>
                <a:satOff val="-3893"/>
                <a:lumOff val="915"/>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zh-CN" altLang="en-US">
            <a:solidFill>
              <a:sysClr val="window" lastClr="FFFFFF"/>
            </a:solidFill>
            <a:latin typeface="Calibri"/>
            <a:ea typeface="宋体" panose="02010600030101010101" pitchFamily="2" charset="-122"/>
            <a:cs typeface="+mn-cs"/>
          </a:endParaRPr>
        </a:p>
      </dgm:t>
    </dgm:pt>
    <dgm:pt modelId="{D9B88F6A-3FE4-4DD1-8FC1-F0994685DBDC}">
      <dgm:prSet phldrT="[文本]" custT="1"/>
      <dgm:spPr>
        <a:xfrm>
          <a:off x="3355676" y="1107922"/>
          <a:ext cx="798357" cy="860729"/>
        </a:xfrm>
        <a:gradFill rotWithShape="0">
          <a:gsLst>
            <a:gs pos="0">
              <a:srgbClr val="C0504D">
                <a:hueOff val="3511139"/>
                <a:satOff val="-4379"/>
                <a:lumOff val="1030"/>
                <a:alphaOff val="0"/>
                <a:shade val="51000"/>
                <a:satMod val="130000"/>
              </a:srgbClr>
            </a:gs>
            <a:gs pos="80000">
              <a:srgbClr val="C0504D">
                <a:hueOff val="3511139"/>
                <a:satOff val="-4379"/>
                <a:lumOff val="1030"/>
                <a:alphaOff val="0"/>
                <a:shade val="93000"/>
                <a:satMod val="130000"/>
              </a:srgbClr>
            </a:gs>
            <a:gs pos="100000">
              <a:srgbClr val="C0504D">
                <a:hueOff val="3511139"/>
                <a:satOff val="-4379"/>
                <a:lumOff val="103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CN" altLang="en-US" sz="1200" dirty="0">
              <a:solidFill>
                <a:sysClr val="window" lastClr="FFFFFF"/>
              </a:solidFill>
              <a:latin typeface="微软雅黑" pitchFamily="34" charset="-122"/>
              <a:ea typeface="微软雅黑" pitchFamily="34" charset="-122"/>
              <a:cs typeface="+mn-cs"/>
            </a:rPr>
            <a:t>阴极保护系统检测与评价</a:t>
          </a:r>
        </a:p>
      </dgm:t>
    </dgm:pt>
    <dgm:pt modelId="{0D1D2313-5AAA-4D3B-B431-6FB341C9A9D3}" type="parTrans" cxnId="{41F05798-2E14-457F-A374-4C6B0C2222C8}">
      <dgm:prSet/>
      <dgm:spPr/>
      <dgm:t>
        <a:bodyPr/>
        <a:lstStyle/>
        <a:p>
          <a:endParaRPr lang="zh-CN" altLang="en-US"/>
        </a:p>
      </dgm:t>
    </dgm:pt>
    <dgm:pt modelId="{D975C812-4793-481C-ADFB-614E332B9DBD}" type="sibTrans" cxnId="{41F05798-2E14-457F-A374-4C6B0C2222C8}">
      <dgm:prSet/>
      <dgm:spPr>
        <a:xfrm>
          <a:off x="4233869" y="1439291"/>
          <a:ext cx="169251" cy="197992"/>
        </a:xfrm>
        <a:gradFill rotWithShape="0">
          <a:gsLst>
            <a:gs pos="0">
              <a:srgbClr val="C0504D">
                <a:hueOff val="4681519"/>
                <a:satOff val="-5839"/>
                <a:lumOff val="1373"/>
                <a:alphaOff val="0"/>
                <a:shade val="51000"/>
                <a:satMod val="130000"/>
              </a:srgbClr>
            </a:gs>
            <a:gs pos="80000">
              <a:srgbClr val="C0504D">
                <a:hueOff val="4681519"/>
                <a:satOff val="-5839"/>
                <a:lumOff val="1373"/>
                <a:alphaOff val="0"/>
                <a:shade val="93000"/>
                <a:satMod val="130000"/>
              </a:srgbClr>
            </a:gs>
            <a:gs pos="100000">
              <a:srgbClr val="C0504D">
                <a:hueOff val="4681519"/>
                <a:satOff val="-5839"/>
                <a:lumOff val="1373"/>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zh-CN" altLang="en-US">
            <a:solidFill>
              <a:sysClr val="window" lastClr="FFFFFF"/>
            </a:solidFill>
            <a:latin typeface="Calibri"/>
            <a:ea typeface="宋体" panose="02010600030101010101" pitchFamily="2" charset="-122"/>
            <a:cs typeface="+mn-cs"/>
          </a:endParaRPr>
        </a:p>
      </dgm:t>
    </dgm:pt>
    <dgm:pt modelId="{C92F6B02-7196-4393-8FA2-81290E854BA2}">
      <dgm:prSet phldrT="[文本]" custT="1"/>
      <dgm:spPr>
        <a:xfrm>
          <a:off x="4473377" y="1107922"/>
          <a:ext cx="798357" cy="860729"/>
        </a:xfrm>
        <a:gradFill rotWithShape="0">
          <a:gsLst>
            <a:gs pos="0">
              <a:srgbClr val="C0504D">
                <a:hueOff val="4681519"/>
                <a:satOff val="-5839"/>
                <a:lumOff val="1373"/>
                <a:alphaOff val="0"/>
                <a:shade val="51000"/>
                <a:satMod val="130000"/>
              </a:srgbClr>
            </a:gs>
            <a:gs pos="80000">
              <a:srgbClr val="C0504D">
                <a:hueOff val="4681519"/>
                <a:satOff val="-5839"/>
                <a:lumOff val="1373"/>
                <a:alphaOff val="0"/>
                <a:shade val="93000"/>
                <a:satMod val="130000"/>
              </a:srgbClr>
            </a:gs>
            <a:gs pos="100000">
              <a:srgbClr val="C0504D">
                <a:hueOff val="4681519"/>
                <a:satOff val="-5839"/>
                <a:lumOff val="1373"/>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CN" altLang="en-US" sz="1200" dirty="0">
              <a:solidFill>
                <a:sysClr val="window" lastClr="FFFFFF"/>
              </a:solidFill>
              <a:latin typeface="微软雅黑" pitchFamily="34" charset="-122"/>
              <a:ea typeface="微软雅黑" pitchFamily="34" charset="-122"/>
              <a:cs typeface="+mn-cs"/>
            </a:rPr>
            <a:t>阴极保护技术管理与服务</a:t>
          </a:r>
        </a:p>
      </dgm:t>
    </dgm:pt>
    <dgm:pt modelId="{D3A89376-BDBF-4C60-8856-41CE58419444}" type="parTrans" cxnId="{9036D1B3-E3B7-4E2F-89B1-C794B5841607}">
      <dgm:prSet/>
      <dgm:spPr/>
      <dgm:t>
        <a:bodyPr/>
        <a:lstStyle/>
        <a:p>
          <a:endParaRPr lang="zh-CN" altLang="en-US"/>
        </a:p>
      </dgm:t>
    </dgm:pt>
    <dgm:pt modelId="{97B755BF-168E-43C3-988B-F4A6956448BE}" type="sibTrans" cxnId="{9036D1B3-E3B7-4E2F-89B1-C794B5841607}">
      <dgm:prSet/>
      <dgm:spPr/>
      <dgm:t>
        <a:bodyPr/>
        <a:lstStyle/>
        <a:p>
          <a:endParaRPr lang="zh-CN" altLang="en-US"/>
        </a:p>
      </dgm:t>
    </dgm:pt>
    <dgm:pt modelId="{17E25F0C-C63D-4DC2-8DC4-CCB34EF64E66}" type="pres">
      <dgm:prSet presAssocID="{A5156B2B-F5F2-4C8C-8928-0FA152D6E562}" presName="Name0" presStyleCnt="0">
        <dgm:presLayoutVars>
          <dgm:dir/>
          <dgm:resizeHandles val="exact"/>
        </dgm:presLayoutVars>
      </dgm:prSet>
      <dgm:spPr/>
    </dgm:pt>
    <dgm:pt modelId="{0D986F2C-EAE8-4D13-9B86-E44AF9F95EA0}" type="pres">
      <dgm:prSet presAssocID="{C0BCCB92-C65D-4324-BD5B-38A8515CD743}" presName="node" presStyleLbl="node1" presStyleIdx="0" presStyleCnt="5">
        <dgm:presLayoutVars>
          <dgm:bulletEnabled val="1"/>
        </dgm:presLayoutVars>
      </dgm:prSet>
      <dgm:spPr>
        <a:prstGeom prst="roundRect">
          <a:avLst>
            <a:gd name="adj" fmla="val 10000"/>
          </a:avLst>
        </a:prstGeom>
      </dgm:spPr>
      <dgm:t>
        <a:bodyPr/>
        <a:lstStyle/>
        <a:p>
          <a:endParaRPr lang="zh-CN" altLang="en-US"/>
        </a:p>
      </dgm:t>
    </dgm:pt>
    <dgm:pt modelId="{41C5906D-DCD7-4168-8882-D424015EC0FC}" type="pres">
      <dgm:prSet presAssocID="{CA77F888-97BA-4DFD-B59E-02BA010957AE}" presName="sibTrans" presStyleLbl="sibTrans2D1" presStyleIdx="0" presStyleCnt="4"/>
      <dgm:spPr>
        <a:prstGeom prst="rightArrow">
          <a:avLst>
            <a:gd name="adj1" fmla="val 60000"/>
            <a:gd name="adj2" fmla="val 50000"/>
          </a:avLst>
        </a:prstGeom>
      </dgm:spPr>
      <dgm:t>
        <a:bodyPr/>
        <a:lstStyle/>
        <a:p>
          <a:endParaRPr lang="zh-CN" altLang="en-US"/>
        </a:p>
      </dgm:t>
    </dgm:pt>
    <dgm:pt modelId="{5E18E75C-04FB-412D-8FF8-08618553013B}" type="pres">
      <dgm:prSet presAssocID="{CA77F888-97BA-4DFD-B59E-02BA010957AE}" presName="connectorText" presStyleLbl="sibTrans2D1" presStyleIdx="0" presStyleCnt="4"/>
      <dgm:spPr/>
      <dgm:t>
        <a:bodyPr/>
        <a:lstStyle/>
        <a:p>
          <a:endParaRPr lang="zh-CN" altLang="en-US"/>
        </a:p>
      </dgm:t>
    </dgm:pt>
    <dgm:pt modelId="{9A649038-6C7F-4CC5-ACAC-655536579B17}" type="pres">
      <dgm:prSet presAssocID="{40116F42-BD33-465C-95DC-5E8260973C70}" presName="node" presStyleLbl="node1" presStyleIdx="1" presStyleCnt="5">
        <dgm:presLayoutVars>
          <dgm:bulletEnabled val="1"/>
        </dgm:presLayoutVars>
      </dgm:prSet>
      <dgm:spPr>
        <a:prstGeom prst="roundRect">
          <a:avLst>
            <a:gd name="adj" fmla="val 10000"/>
          </a:avLst>
        </a:prstGeom>
      </dgm:spPr>
      <dgm:t>
        <a:bodyPr/>
        <a:lstStyle/>
        <a:p>
          <a:endParaRPr lang="zh-CN" altLang="en-US"/>
        </a:p>
      </dgm:t>
    </dgm:pt>
    <dgm:pt modelId="{DBDF2505-FF5E-41F8-B29C-DD81655410F2}" type="pres">
      <dgm:prSet presAssocID="{54FA1B27-AAE8-4E82-914E-86706B65410F}" presName="sibTrans" presStyleLbl="sibTrans2D1" presStyleIdx="1" presStyleCnt="4"/>
      <dgm:spPr>
        <a:prstGeom prst="rightArrow">
          <a:avLst>
            <a:gd name="adj1" fmla="val 60000"/>
            <a:gd name="adj2" fmla="val 50000"/>
          </a:avLst>
        </a:prstGeom>
      </dgm:spPr>
      <dgm:t>
        <a:bodyPr/>
        <a:lstStyle/>
        <a:p>
          <a:endParaRPr lang="zh-CN" altLang="en-US"/>
        </a:p>
      </dgm:t>
    </dgm:pt>
    <dgm:pt modelId="{705297D2-EE82-4A33-882B-E32487D0D114}" type="pres">
      <dgm:prSet presAssocID="{54FA1B27-AAE8-4E82-914E-86706B65410F}" presName="connectorText" presStyleLbl="sibTrans2D1" presStyleIdx="1" presStyleCnt="4"/>
      <dgm:spPr/>
      <dgm:t>
        <a:bodyPr/>
        <a:lstStyle/>
        <a:p>
          <a:endParaRPr lang="zh-CN" altLang="en-US"/>
        </a:p>
      </dgm:t>
    </dgm:pt>
    <dgm:pt modelId="{3B4591DF-DFEC-4B10-9F83-A292E415C463}" type="pres">
      <dgm:prSet presAssocID="{19363523-0DAA-4388-8749-62CC66316741}" presName="node" presStyleLbl="node1" presStyleIdx="2" presStyleCnt="5">
        <dgm:presLayoutVars>
          <dgm:bulletEnabled val="1"/>
        </dgm:presLayoutVars>
      </dgm:prSet>
      <dgm:spPr>
        <a:prstGeom prst="roundRect">
          <a:avLst>
            <a:gd name="adj" fmla="val 10000"/>
          </a:avLst>
        </a:prstGeom>
      </dgm:spPr>
      <dgm:t>
        <a:bodyPr/>
        <a:lstStyle/>
        <a:p>
          <a:endParaRPr lang="zh-CN" altLang="en-US"/>
        </a:p>
      </dgm:t>
    </dgm:pt>
    <dgm:pt modelId="{451CEAE7-7933-47D1-8493-FC4CF98E66EC}" type="pres">
      <dgm:prSet presAssocID="{7AB53165-4B7A-4ACA-BCB2-7EC824A492CA}" presName="sibTrans" presStyleLbl="sibTrans2D1" presStyleIdx="2" presStyleCnt="4"/>
      <dgm:spPr>
        <a:prstGeom prst="rightArrow">
          <a:avLst>
            <a:gd name="adj1" fmla="val 60000"/>
            <a:gd name="adj2" fmla="val 50000"/>
          </a:avLst>
        </a:prstGeom>
      </dgm:spPr>
      <dgm:t>
        <a:bodyPr/>
        <a:lstStyle/>
        <a:p>
          <a:endParaRPr lang="zh-CN" altLang="en-US"/>
        </a:p>
      </dgm:t>
    </dgm:pt>
    <dgm:pt modelId="{5A61DD2F-430D-41A0-91BB-A8DB56B05764}" type="pres">
      <dgm:prSet presAssocID="{7AB53165-4B7A-4ACA-BCB2-7EC824A492CA}" presName="connectorText" presStyleLbl="sibTrans2D1" presStyleIdx="2" presStyleCnt="4"/>
      <dgm:spPr/>
      <dgm:t>
        <a:bodyPr/>
        <a:lstStyle/>
        <a:p>
          <a:endParaRPr lang="zh-CN" altLang="en-US"/>
        </a:p>
      </dgm:t>
    </dgm:pt>
    <dgm:pt modelId="{5B3FEFD1-6513-49F7-8552-383068B17AD5}" type="pres">
      <dgm:prSet presAssocID="{D9B88F6A-3FE4-4DD1-8FC1-F0994685DBDC}" presName="node" presStyleLbl="node1" presStyleIdx="3" presStyleCnt="5">
        <dgm:presLayoutVars>
          <dgm:bulletEnabled val="1"/>
        </dgm:presLayoutVars>
      </dgm:prSet>
      <dgm:spPr>
        <a:prstGeom prst="roundRect">
          <a:avLst>
            <a:gd name="adj" fmla="val 10000"/>
          </a:avLst>
        </a:prstGeom>
      </dgm:spPr>
      <dgm:t>
        <a:bodyPr/>
        <a:lstStyle/>
        <a:p>
          <a:endParaRPr lang="zh-CN" altLang="en-US"/>
        </a:p>
      </dgm:t>
    </dgm:pt>
    <dgm:pt modelId="{899C7108-B95C-494A-8DB4-06A1EF800606}" type="pres">
      <dgm:prSet presAssocID="{D975C812-4793-481C-ADFB-614E332B9DBD}" presName="sibTrans" presStyleLbl="sibTrans2D1" presStyleIdx="3" presStyleCnt="4"/>
      <dgm:spPr>
        <a:prstGeom prst="rightArrow">
          <a:avLst>
            <a:gd name="adj1" fmla="val 60000"/>
            <a:gd name="adj2" fmla="val 50000"/>
          </a:avLst>
        </a:prstGeom>
      </dgm:spPr>
      <dgm:t>
        <a:bodyPr/>
        <a:lstStyle/>
        <a:p>
          <a:endParaRPr lang="zh-CN" altLang="en-US"/>
        </a:p>
      </dgm:t>
    </dgm:pt>
    <dgm:pt modelId="{54E59A8D-0269-489F-BDFA-4F983C955BCF}" type="pres">
      <dgm:prSet presAssocID="{D975C812-4793-481C-ADFB-614E332B9DBD}" presName="connectorText" presStyleLbl="sibTrans2D1" presStyleIdx="3" presStyleCnt="4"/>
      <dgm:spPr/>
      <dgm:t>
        <a:bodyPr/>
        <a:lstStyle/>
        <a:p>
          <a:endParaRPr lang="zh-CN" altLang="en-US"/>
        </a:p>
      </dgm:t>
    </dgm:pt>
    <dgm:pt modelId="{86F6BD45-2E78-45C4-98DB-3B0D858D63EC}" type="pres">
      <dgm:prSet presAssocID="{C92F6B02-7196-4393-8FA2-81290E854BA2}" presName="node" presStyleLbl="node1" presStyleIdx="4" presStyleCnt="5">
        <dgm:presLayoutVars>
          <dgm:bulletEnabled val="1"/>
        </dgm:presLayoutVars>
      </dgm:prSet>
      <dgm:spPr>
        <a:prstGeom prst="roundRect">
          <a:avLst>
            <a:gd name="adj" fmla="val 10000"/>
          </a:avLst>
        </a:prstGeom>
      </dgm:spPr>
      <dgm:t>
        <a:bodyPr/>
        <a:lstStyle/>
        <a:p>
          <a:endParaRPr lang="zh-CN" altLang="en-US"/>
        </a:p>
      </dgm:t>
    </dgm:pt>
  </dgm:ptLst>
  <dgm:cxnLst>
    <dgm:cxn modelId="{62810BCC-605F-4330-A1DF-B4B14CC9522E}" type="presOf" srcId="{D9B88F6A-3FE4-4DD1-8FC1-F0994685DBDC}" destId="{5B3FEFD1-6513-49F7-8552-383068B17AD5}" srcOrd="0" destOrd="0" presId="urn:microsoft.com/office/officeart/2005/8/layout/process1"/>
    <dgm:cxn modelId="{C2BABFCD-E87A-4DCF-A77A-9D10E5552FB2}" type="presOf" srcId="{54FA1B27-AAE8-4E82-914E-86706B65410F}" destId="{DBDF2505-FF5E-41F8-B29C-DD81655410F2}" srcOrd="0" destOrd="0" presId="urn:microsoft.com/office/officeart/2005/8/layout/process1"/>
    <dgm:cxn modelId="{E0E50042-7D0F-41BF-9463-476B2E6D58B4}" srcId="{A5156B2B-F5F2-4C8C-8928-0FA152D6E562}" destId="{19363523-0DAA-4388-8749-62CC66316741}" srcOrd="2" destOrd="0" parTransId="{52F5B667-CA9F-4EE7-95EE-65274B34F5DE}" sibTransId="{7AB53165-4B7A-4ACA-BCB2-7EC824A492CA}"/>
    <dgm:cxn modelId="{5746BAEE-CAC6-4034-9B2A-3BC7C6E20145}" type="presOf" srcId="{A5156B2B-F5F2-4C8C-8928-0FA152D6E562}" destId="{17E25F0C-C63D-4DC2-8DC4-CCB34EF64E66}" srcOrd="0" destOrd="0" presId="urn:microsoft.com/office/officeart/2005/8/layout/process1"/>
    <dgm:cxn modelId="{AD74E2DD-DAD6-4E88-B97C-A84816CFEF6B}" type="presOf" srcId="{7AB53165-4B7A-4ACA-BCB2-7EC824A492CA}" destId="{451CEAE7-7933-47D1-8493-FC4CF98E66EC}" srcOrd="0" destOrd="0" presId="urn:microsoft.com/office/officeart/2005/8/layout/process1"/>
    <dgm:cxn modelId="{EF5477BF-7397-425C-AD6E-2DE1A8229055}" srcId="{A5156B2B-F5F2-4C8C-8928-0FA152D6E562}" destId="{40116F42-BD33-465C-95DC-5E8260973C70}" srcOrd="1" destOrd="0" parTransId="{B0631456-599C-4327-96D8-F07AEA7ACFD0}" sibTransId="{54FA1B27-AAE8-4E82-914E-86706B65410F}"/>
    <dgm:cxn modelId="{80D039BE-1ED2-4E9D-B7DF-FA8CB51E377F}" type="presOf" srcId="{40116F42-BD33-465C-95DC-5E8260973C70}" destId="{9A649038-6C7F-4CC5-ACAC-655536579B17}" srcOrd="0" destOrd="0" presId="urn:microsoft.com/office/officeart/2005/8/layout/process1"/>
    <dgm:cxn modelId="{24075AC4-5F3B-4631-BA5C-910FCC6D1834}" type="presOf" srcId="{54FA1B27-AAE8-4E82-914E-86706B65410F}" destId="{705297D2-EE82-4A33-882B-E32487D0D114}" srcOrd="1" destOrd="0" presId="urn:microsoft.com/office/officeart/2005/8/layout/process1"/>
    <dgm:cxn modelId="{6A2BF772-AD7F-4F69-8A00-1D9495107AA1}" type="presOf" srcId="{C92F6B02-7196-4393-8FA2-81290E854BA2}" destId="{86F6BD45-2E78-45C4-98DB-3B0D858D63EC}" srcOrd="0" destOrd="0" presId="urn:microsoft.com/office/officeart/2005/8/layout/process1"/>
    <dgm:cxn modelId="{3DE45CD2-2CE9-4B54-A6A6-DAE88FB71927}" type="presOf" srcId="{D975C812-4793-481C-ADFB-614E332B9DBD}" destId="{54E59A8D-0269-489F-BDFA-4F983C955BCF}" srcOrd="1" destOrd="0" presId="urn:microsoft.com/office/officeart/2005/8/layout/process1"/>
    <dgm:cxn modelId="{F2BAAE65-0F90-4941-AC6B-97184641440B}" type="presOf" srcId="{D975C812-4793-481C-ADFB-614E332B9DBD}" destId="{899C7108-B95C-494A-8DB4-06A1EF800606}" srcOrd="0" destOrd="0" presId="urn:microsoft.com/office/officeart/2005/8/layout/process1"/>
    <dgm:cxn modelId="{2FF3FCBD-6BD7-46C6-8049-519969FF589E}" type="presOf" srcId="{CA77F888-97BA-4DFD-B59E-02BA010957AE}" destId="{41C5906D-DCD7-4168-8882-D424015EC0FC}" srcOrd="0" destOrd="0" presId="urn:microsoft.com/office/officeart/2005/8/layout/process1"/>
    <dgm:cxn modelId="{F971CD55-7528-46AF-BC1B-F6BC936F2F36}" type="presOf" srcId="{CA77F888-97BA-4DFD-B59E-02BA010957AE}" destId="{5E18E75C-04FB-412D-8FF8-08618553013B}" srcOrd="1" destOrd="0" presId="urn:microsoft.com/office/officeart/2005/8/layout/process1"/>
    <dgm:cxn modelId="{9036D1B3-E3B7-4E2F-89B1-C794B5841607}" srcId="{A5156B2B-F5F2-4C8C-8928-0FA152D6E562}" destId="{C92F6B02-7196-4393-8FA2-81290E854BA2}" srcOrd="4" destOrd="0" parTransId="{D3A89376-BDBF-4C60-8856-41CE58419444}" sibTransId="{97B755BF-168E-43C3-988B-F4A6956448BE}"/>
    <dgm:cxn modelId="{53057F18-BC1B-4E53-90F6-7871D1B8AC18}" type="presOf" srcId="{7AB53165-4B7A-4ACA-BCB2-7EC824A492CA}" destId="{5A61DD2F-430D-41A0-91BB-A8DB56B05764}" srcOrd="1" destOrd="0" presId="urn:microsoft.com/office/officeart/2005/8/layout/process1"/>
    <dgm:cxn modelId="{41F05798-2E14-457F-A374-4C6B0C2222C8}" srcId="{A5156B2B-F5F2-4C8C-8928-0FA152D6E562}" destId="{D9B88F6A-3FE4-4DD1-8FC1-F0994685DBDC}" srcOrd="3" destOrd="0" parTransId="{0D1D2313-5AAA-4D3B-B431-6FB341C9A9D3}" sibTransId="{D975C812-4793-481C-ADFB-614E332B9DBD}"/>
    <dgm:cxn modelId="{B2D99F86-71C2-4CE4-A656-81DFDCC4E830}" srcId="{A5156B2B-F5F2-4C8C-8928-0FA152D6E562}" destId="{C0BCCB92-C65D-4324-BD5B-38A8515CD743}" srcOrd="0" destOrd="0" parTransId="{9FDD9E25-D2A1-45DB-902C-75F7FAF23242}" sibTransId="{CA77F888-97BA-4DFD-B59E-02BA010957AE}"/>
    <dgm:cxn modelId="{2AD1B675-FEBD-4074-B4A3-6B8EB41339E8}" type="presOf" srcId="{C0BCCB92-C65D-4324-BD5B-38A8515CD743}" destId="{0D986F2C-EAE8-4D13-9B86-E44AF9F95EA0}" srcOrd="0" destOrd="0" presId="urn:microsoft.com/office/officeart/2005/8/layout/process1"/>
    <dgm:cxn modelId="{1BB8080B-BC9B-4B9D-A46E-E164C6C239A3}" type="presOf" srcId="{19363523-0DAA-4388-8749-62CC66316741}" destId="{3B4591DF-DFEC-4B10-9F83-A292E415C463}" srcOrd="0" destOrd="0" presId="urn:microsoft.com/office/officeart/2005/8/layout/process1"/>
    <dgm:cxn modelId="{47081993-07A9-4FBF-824D-EC02E923B0C6}" type="presParOf" srcId="{17E25F0C-C63D-4DC2-8DC4-CCB34EF64E66}" destId="{0D986F2C-EAE8-4D13-9B86-E44AF9F95EA0}" srcOrd="0" destOrd="0" presId="urn:microsoft.com/office/officeart/2005/8/layout/process1"/>
    <dgm:cxn modelId="{11CD4982-4120-42B7-ACBC-F502519C287D}" type="presParOf" srcId="{17E25F0C-C63D-4DC2-8DC4-CCB34EF64E66}" destId="{41C5906D-DCD7-4168-8882-D424015EC0FC}" srcOrd="1" destOrd="0" presId="urn:microsoft.com/office/officeart/2005/8/layout/process1"/>
    <dgm:cxn modelId="{DC76790B-F043-422A-998A-BB2ED41B7F36}" type="presParOf" srcId="{41C5906D-DCD7-4168-8882-D424015EC0FC}" destId="{5E18E75C-04FB-412D-8FF8-08618553013B}" srcOrd="0" destOrd="0" presId="urn:microsoft.com/office/officeart/2005/8/layout/process1"/>
    <dgm:cxn modelId="{D518ED81-E013-4EC7-B68D-47E6640B8457}" type="presParOf" srcId="{17E25F0C-C63D-4DC2-8DC4-CCB34EF64E66}" destId="{9A649038-6C7F-4CC5-ACAC-655536579B17}" srcOrd="2" destOrd="0" presId="urn:microsoft.com/office/officeart/2005/8/layout/process1"/>
    <dgm:cxn modelId="{82660FB3-8E0F-4378-9D45-5A3009EA55EF}" type="presParOf" srcId="{17E25F0C-C63D-4DC2-8DC4-CCB34EF64E66}" destId="{DBDF2505-FF5E-41F8-B29C-DD81655410F2}" srcOrd="3" destOrd="0" presId="urn:microsoft.com/office/officeart/2005/8/layout/process1"/>
    <dgm:cxn modelId="{C5BFD8A7-51AA-48B2-A730-146D164C0ED9}" type="presParOf" srcId="{DBDF2505-FF5E-41F8-B29C-DD81655410F2}" destId="{705297D2-EE82-4A33-882B-E32487D0D114}" srcOrd="0" destOrd="0" presId="urn:microsoft.com/office/officeart/2005/8/layout/process1"/>
    <dgm:cxn modelId="{CA8BC1D6-D6D8-4B11-924C-911F624718B2}" type="presParOf" srcId="{17E25F0C-C63D-4DC2-8DC4-CCB34EF64E66}" destId="{3B4591DF-DFEC-4B10-9F83-A292E415C463}" srcOrd="4" destOrd="0" presId="urn:microsoft.com/office/officeart/2005/8/layout/process1"/>
    <dgm:cxn modelId="{12FCAE7E-D213-4095-8CCC-10ED0046368F}" type="presParOf" srcId="{17E25F0C-C63D-4DC2-8DC4-CCB34EF64E66}" destId="{451CEAE7-7933-47D1-8493-FC4CF98E66EC}" srcOrd="5" destOrd="0" presId="urn:microsoft.com/office/officeart/2005/8/layout/process1"/>
    <dgm:cxn modelId="{7C6AD19E-0864-4443-844A-3D884AFE166B}" type="presParOf" srcId="{451CEAE7-7933-47D1-8493-FC4CF98E66EC}" destId="{5A61DD2F-430D-41A0-91BB-A8DB56B05764}" srcOrd="0" destOrd="0" presId="urn:microsoft.com/office/officeart/2005/8/layout/process1"/>
    <dgm:cxn modelId="{81E0512D-DCB6-4814-AE3F-1C541C0D310B}" type="presParOf" srcId="{17E25F0C-C63D-4DC2-8DC4-CCB34EF64E66}" destId="{5B3FEFD1-6513-49F7-8552-383068B17AD5}" srcOrd="6" destOrd="0" presId="urn:microsoft.com/office/officeart/2005/8/layout/process1"/>
    <dgm:cxn modelId="{2CD344D6-DF5A-45DE-8DE4-5D2E8E50E16A}" type="presParOf" srcId="{17E25F0C-C63D-4DC2-8DC4-CCB34EF64E66}" destId="{899C7108-B95C-494A-8DB4-06A1EF800606}" srcOrd="7" destOrd="0" presId="urn:microsoft.com/office/officeart/2005/8/layout/process1"/>
    <dgm:cxn modelId="{E282D3D3-0B4D-4D12-B998-4B3595420F3C}" type="presParOf" srcId="{899C7108-B95C-494A-8DB4-06A1EF800606}" destId="{54E59A8D-0269-489F-BDFA-4F983C955BCF}" srcOrd="0" destOrd="0" presId="urn:microsoft.com/office/officeart/2005/8/layout/process1"/>
    <dgm:cxn modelId="{592AC4A4-6068-4963-A681-99834D721D40}" type="presParOf" srcId="{17E25F0C-C63D-4DC2-8DC4-CCB34EF64E66}" destId="{86F6BD45-2E78-45C4-98DB-3B0D858D63EC}"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0AC9F-97A3-4DC4-A2A8-C4F2AAE87A79}">
      <dsp:nvSpPr>
        <dsp:cNvPr id="0" name=""/>
        <dsp:cNvSpPr/>
      </dsp:nvSpPr>
      <dsp:spPr>
        <a:xfrm>
          <a:off x="2359255" y="0"/>
          <a:ext cx="1907209" cy="1907499"/>
        </a:xfrm>
        <a:prstGeom prst="circularArrow">
          <a:avLst>
            <a:gd name="adj1" fmla="val 10980"/>
            <a:gd name="adj2" fmla="val 1142322"/>
            <a:gd name="adj3" fmla="val 4500000"/>
            <a:gd name="adj4" fmla="val 10800000"/>
            <a:gd name="adj5" fmla="val 12500"/>
          </a:avLst>
        </a:prstGeom>
        <a:solidFill>
          <a:srgbClr val="94C949">
            <a:alpha val="8700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73BE7-DE2C-4061-AA17-0A7BFA57CFB0}">
      <dsp:nvSpPr>
        <dsp:cNvPr id="0" name=""/>
        <dsp:cNvSpPr/>
      </dsp:nvSpPr>
      <dsp:spPr>
        <a:xfrm>
          <a:off x="2780811" y="688665"/>
          <a:ext cx="1059799" cy="529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smtClean="0">
              <a:solidFill>
                <a:srgbClr val="0063FD"/>
              </a:solidFill>
              <a:latin typeface="Segoe UI"/>
              <a:ea typeface="+mn-ea"/>
              <a:cs typeface="+mn-cs"/>
            </a:rPr>
            <a:t>优点</a:t>
          </a:r>
          <a:endParaRPr lang="en-US" sz="2000" kern="1200" dirty="0">
            <a:solidFill>
              <a:srgbClr val="0063FD"/>
            </a:solidFill>
            <a:latin typeface="Segoe UI"/>
            <a:ea typeface="+mn-ea"/>
            <a:cs typeface="+mn-cs"/>
          </a:endParaRPr>
        </a:p>
      </dsp:txBody>
      <dsp:txXfrm>
        <a:off x="2780811" y="688665"/>
        <a:ext cx="1059799" cy="529772"/>
      </dsp:txXfrm>
    </dsp:sp>
    <dsp:sp modelId="{B26FD3CE-1CF3-41CF-B8EC-1A601E69492E}">
      <dsp:nvSpPr>
        <dsp:cNvPr id="0" name=""/>
        <dsp:cNvSpPr/>
      </dsp:nvSpPr>
      <dsp:spPr>
        <a:xfrm>
          <a:off x="1829535" y="1095999"/>
          <a:ext cx="1907209" cy="1907499"/>
        </a:xfrm>
        <a:prstGeom prst="leftCircularArrow">
          <a:avLst>
            <a:gd name="adj1" fmla="val 10980"/>
            <a:gd name="adj2" fmla="val 1142322"/>
            <a:gd name="adj3" fmla="val 6300000"/>
            <a:gd name="adj4" fmla="val 18900000"/>
            <a:gd name="adj5" fmla="val 12500"/>
          </a:avLst>
        </a:prstGeom>
        <a:solidFill>
          <a:srgbClr val="94C949">
            <a:alpha val="8700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3FFD0-8996-4842-85DC-BE79E94C23B4}">
      <dsp:nvSpPr>
        <dsp:cNvPr id="0" name=""/>
        <dsp:cNvSpPr/>
      </dsp:nvSpPr>
      <dsp:spPr>
        <a:xfrm>
          <a:off x="2253239" y="1791004"/>
          <a:ext cx="1059799" cy="529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smtClean="0">
              <a:solidFill>
                <a:srgbClr val="0063FD"/>
              </a:solidFill>
              <a:latin typeface="Segoe UI"/>
              <a:ea typeface="+mn-ea"/>
              <a:cs typeface="+mn-cs"/>
            </a:rPr>
            <a:t>局限性</a:t>
          </a:r>
          <a:endParaRPr lang="en-US" sz="2000" kern="1200" dirty="0">
            <a:solidFill>
              <a:srgbClr val="0063FD"/>
            </a:solidFill>
            <a:latin typeface="Segoe UI"/>
            <a:ea typeface="+mn-ea"/>
            <a:cs typeface="+mn-cs"/>
          </a:endParaRPr>
        </a:p>
      </dsp:txBody>
      <dsp:txXfrm>
        <a:off x="2253239" y="1791004"/>
        <a:ext cx="1059799" cy="529772"/>
      </dsp:txXfrm>
    </dsp:sp>
    <dsp:sp modelId="{0C74514F-B192-4726-8F5A-3050F80ADCD6}">
      <dsp:nvSpPr>
        <dsp:cNvPr id="0" name=""/>
        <dsp:cNvSpPr/>
      </dsp:nvSpPr>
      <dsp:spPr>
        <a:xfrm>
          <a:off x="2494998" y="2323155"/>
          <a:ext cx="1638588" cy="1639244"/>
        </a:xfrm>
        <a:prstGeom prst="blockArc">
          <a:avLst>
            <a:gd name="adj1" fmla="val 13500000"/>
            <a:gd name="adj2" fmla="val 10800000"/>
            <a:gd name="adj3" fmla="val 12740"/>
          </a:avLst>
        </a:prstGeom>
        <a:solidFill>
          <a:srgbClr val="94C949">
            <a:alpha val="8700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48F732-7F5F-49D0-ABE9-D806C79498D3}">
      <dsp:nvSpPr>
        <dsp:cNvPr id="0" name=""/>
        <dsp:cNvSpPr/>
      </dsp:nvSpPr>
      <dsp:spPr>
        <a:xfrm>
          <a:off x="2783318" y="2894929"/>
          <a:ext cx="1059799" cy="529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smtClean="0">
              <a:solidFill>
                <a:srgbClr val="0063FD"/>
              </a:solidFill>
              <a:latin typeface="Segoe UI"/>
              <a:ea typeface="+mn-ea"/>
              <a:cs typeface="+mn-cs"/>
            </a:rPr>
            <a:t>应用业绩</a:t>
          </a:r>
          <a:endParaRPr lang="en-US" sz="2000" kern="1200" dirty="0">
            <a:solidFill>
              <a:srgbClr val="0063FD"/>
            </a:solidFill>
            <a:latin typeface="Segoe UI"/>
            <a:ea typeface="+mn-ea"/>
            <a:cs typeface="+mn-cs"/>
          </a:endParaRPr>
        </a:p>
      </dsp:txBody>
      <dsp:txXfrm>
        <a:off x="2783318" y="2894929"/>
        <a:ext cx="1059799" cy="529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86F2C-EAE8-4D13-9B86-E44AF9F95EA0}">
      <dsp:nvSpPr>
        <dsp:cNvPr id="0" name=""/>
        <dsp:cNvSpPr/>
      </dsp:nvSpPr>
      <dsp:spPr>
        <a:xfrm>
          <a:off x="2575" y="1107922"/>
          <a:ext cx="798357" cy="860729"/>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solidFill>
                <a:sysClr val="window" lastClr="FFFFFF"/>
              </a:solidFill>
              <a:latin typeface="微软雅黑" pitchFamily="34" charset="-122"/>
              <a:ea typeface="微软雅黑" pitchFamily="34" charset="-122"/>
              <a:cs typeface="+mn-cs"/>
            </a:rPr>
            <a:t>腐蚀环境调研与评价</a:t>
          </a:r>
        </a:p>
      </dsp:txBody>
      <dsp:txXfrm>
        <a:off x="25958" y="1131305"/>
        <a:ext cx="751591" cy="813963"/>
      </dsp:txXfrm>
    </dsp:sp>
    <dsp:sp modelId="{41C5906D-DCD7-4168-8882-D424015EC0FC}">
      <dsp:nvSpPr>
        <dsp:cNvPr id="0" name=""/>
        <dsp:cNvSpPr/>
      </dsp:nvSpPr>
      <dsp:spPr>
        <a:xfrm>
          <a:off x="880768" y="1439291"/>
          <a:ext cx="169251" cy="197992"/>
        </a:xfrm>
        <a:prstGeom prst="rightArrow">
          <a:avLst>
            <a:gd name="adj1" fmla="val 60000"/>
            <a:gd name="adj2" fmla="val 5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solidFill>
              <a:sysClr val="window" lastClr="FFFFFF"/>
            </a:solidFill>
            <a:latin typeface="Calibri"/>
            <a:ea typeface="宋体" panose="02010600030101010101" pitchFamily="2" charset="-122"/>
            <a:cs typeface="+mn-cs"/>
          </a:endParaRPr>
        </a:p>
      </dsp:txBody>
      <dsp:txXfrm>
        <a:off x="880768" y="1478889"/>
        <a:ext cx="118476" cy="118796"/>
      </dsp:txXfrm>
    </dsp:sp>
    <dsp:sp modelId="{9A649038-6C7F-4CC5-ACAC-655536579B17}">
      <dsp:nvSpPr>
        <dsp:cNvPr id="0" name=""/>
        <dsp:cNvSpPr/>
      </dsp:nvSpPr>
      <dsp:spPr>
        <a:xfrm>
          <a:off x="1120275" y="1107922"/>
          <a:ext cx="798357" cy="860729"/>
        </a:xfrm>
        <a:prstGeom prst="roundRect">
          <a:avLst>
            <a:gd name="adj" fmla="val 10000"/>
          </a:avLst>
        </a:prstGeom>
        <a:gradFill rotWithShape="0">
          <a:gsLst>
            <a:gs pos="0">
              <a:srgbClr val="C0504D">
                <a:hueOff val="1170380"/>
                <a:satOff val="-1460"/>
                <a:lumOff val="343"/>
                <a:alphaOff val="0"/>
                <a:shade val="51000"/>
                <a:satMod val="130000"/>
              </a:srgbClr>
            </a:gs>
            <a:gs pos="80000">
              <a:srgbClr val="C0504D">
                <a:hueOff val="1170380"/>
                <a:satOff val="-1460"/>
                <a:lumOff val="343"/>
                <a:alphaOff val="0"/>
                <a:shade val="93000"/>
                <a:satMod val="130000"/>
              </a:srgbClr>
            </a:gs>
            <a:gs pos="100000">
              <a:srgbClr val="C0504D">
                <a:hueOff val="1170380"/>
                <a:satOff val="-1460"/>
                <a:lumOff val="343"/>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solidFill>
                <a:sysClr val="window" lastClr="FFFFFF"/>
              </a:solidFill>
              <a:latin typeface="微软雅黑" pitchFamily="34" charset="-122"/>
              <a:ea typeface="微软雅黑" pitchFamily="34" charset="-122"/>
              <a:cs typeface="+mn-cs"/>
            </a:rPr>
            <a:t>阴极保护方案设计</a:t>
          </a:r>
        </a:p>
      </dsp:txBody>
      <dsp:txXfrm>
        <a:off x="1143658" y="1131305"/>
        <a:ext cx="751591" cy="813963"/>
      </dsp:txXfrm>
    </dsp:sp>
    <dsp:sp modelId="{DBDF2505-FF5E-41F8-B29C-DD81655410F2}">
      <dsp:nvSpPr>
        <dsp:cNvPr id="0" name=""/>
        <dsp:cNvSpPr/>
      </dsp:nvSpPr>
      <dsp:spPr>
        <a:xfrm>
          <a:off x="1998469" y="1439291"/>
          <a:ext cx="169251" cy="197992"/>
        </a:xfrm>
        <a:prstGeom prst="rightArrow">
          <a:avLst>
            <a:gd name="adj1" fmla="val 60000"/>
            <a:gd name="adj2" fmla="val 50000"/>
          </a:avLst>
        </a:prstGeom>
        <a:gradFill rotWithShape="0">
          <a:gsLst>
            <a:gs pos="0">
              <a:srgbClr val="C0504D">
                <a:hueOff val="1560506"/>
                <a:satOff val="-1946"/>
                <a:lumOff val="458"/>
                <a:alphaOff val="0"/>
                <a:shade val="51000"/>
                <a:satMod val="130000"/>
              </a:srgbClr>
            </a:gs>
            <a:gs pos="80000">
              <a:srgbClr val="C0504D">
                <a:hueOff val="1560506"/>
                <a:satOff val="-1946"/>
                <a:lumOff val="458"/>
                <a:alphaOff val="0"/>
                <a:shade val="93000"/>
                <a:satMod val="130000"/>
              </a:srgbClr>
            </a:gs>
            <a:gs pos="100000">
              <a:srgbClr val="C0504D">
                <a:hueOff val="1560506"/>
                <a:satOff val="-1946"/>
                <a:lumOff val="458"/>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solidFill>
              <a:sysClr val="window" lastClr="FFFFFF"/>
            </a:solidFill>
            <a:latin typeface="Calibri"/>
            <a:ea typeface="宋体" panose="02010600030101010101" pitchFamily="2" charset="-122"/>
            <a:cs typeface="+mn-cs"/>
          </a:endParaRPr>
        </a:p>
      </dsp:txBody>
      <dsp:txXfrm>
        <a:off x="1998469" y="1478889"/>
        <a:ext cx="118476" cy="118796"/>
      </dsp:txXfrm>
    </dsp:sp>
    <dsp:sp modelId="{3B4591DF-DFEC-4B10-9F83-A292E415C463}">
      <dsp:nvSpPr>
        <dsp:cNvPr id="0" name=""/>
        <dsp:cNvSpPr/>
      </dsp:nvSpPr>
      <dsp:spPr>
        <a:xfrm>
          <a:off x="2237976" y="1107922"/>
          <a:ext cx="798357" cy="860729"/>
        </a:xfrm>
        <a:prstGeom prst="roundRect">
          <a:avLst>
            <a:gd name="adj" fmla="val 10000"/>
          </a:avLst>
        </a:prstGeom>
        <a:gradFill rotWithShape="0">
          <a:gsLst>
            <a:gs pos="0">
              <a:srgbClr val="C0504D">
                <a:hueOff val="2340759"/>
                <a:satOff val="-2919"/>
                <a:lumOff val="686"/>
                <a:alphaOff val="0"/>
                <a:shade val="51000"/>
                <a:satMod val="130000"/>
              </a:srgbClr>
            </a:gs>
            <a:gs pos="80000">
              <a:srgbClr val="C0504D">
                <a:hueOff val="2340759"/>
                <a:satOff val="-2919"/>
                <a:lumOff val="686"/>
                <a:alphaOff val="0"/>
                <a:shade val="93000"/>
                <a:satMod val="130000"/>
              </a:srgbClr>
            </a:gs>
            <a:gs pos="100000">
              <a:srgbClr val="C0504D">
                <a:hueOff val="2340759"/>
                <a:satOff val="-2919"/>
                <a:lumOff val="686"/>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solidFill>
                <a:sysClr val="window" lastClr="FFFFFF"/>
              </a:solidFill>
              <a:latin typeface="微软雅黑" pitchFamily="34" charset="-122"/>
              <a:ea typeface="微软雅黑" pitchFamily="34" charset="-122"/>
              <a:cs typeface="+mn-cs"/>
            </a:rPr>
            <a:t>阴极保护工程施工</a:t>
          </a:r>
        </a:p>
      </dsp:txBody>
      <dsp:txXfrm>
        <a:off x="2261359" y="1131305"/>
        <a:ext cx="751591" cy="813963"/>
      </dsp:txXfrm>
    </dsp:sp>
    <dsp:sp modelId="{451CEAE7-7933-47D1-8493-FC4CF98E66EC}">
      <dsp:nvSpPr>
        <dsp:cNvPr id="0" name=""/>
        <dsp:cNvSpPr/>
      </dsp:nvSpPr>
      <dsp:spPr>
        <a:xfrm>
          <a:off x="3116169" y="1439291"/>
          <a:ext cx="169251" cy="197992"/>
        </a:xfrm>
        <a:prstGeom prst="rightArrow">
          <a:avLst>
            <a:gd name="adj1" fmla="val 60000"/>
            <a:gd name="adj2" fmla="val 50000"/>
          </a:avLst>
        </a:prstGeom>
        <a:gradFill rotWithShape="0">
          <a:gsLst>
            <a:gs pos="0">
              <a:srgbClr val="C0504D">
                <a:hueOff val="3121013"/>
                <a:satOff val="-3893"/>
                <a:lumOff val="915"/>
                <a:alphaOff val="0"/>
                <a:shade val="51000"/>
                <a:satMod val="130000"/>
              </a:srgbClr>
            </a:gs>
            <a:gs pos="80000">
              <a:srgbClr val="C0504D">
                <a:hueOff val="3121013"/>
                <a:satOff val="-3893"/>
                <a:lumOff val="915"/>
                <a:alphaOff val="0"/>
                <a:shade val="93000"/>
                <a:satMod val="130000"/>
              </a:srgbClr>
            </a:gs>
            <a:gs pos="100000">
              <a:srgbClr val="C0504D">
                <a:hueOff val="3121013"/>
                <a:satOff val="-3893"/>
                <a:lumOff val="915"/>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solidFill>
              <a:sysClr val="window" lastClr="FFFFFF"/>
            </a:solidFill>
            <a:latin typeface="Calibri"/>
            <a:ea typeface="宋体" panose="02010600030101010101" pitchFamily="2" charset="-122"/>
            <a:cs typeface="+mn-cs"/>
          </a:endParaRPr>
        </a:p>
      </dsp:txBody>
      <dsp:txXfrm>
        <a:off x="3116169" y="1478889"/>
        <a:ext cx="118476" cy="118796"/>
      </dsp:txXfrm>
    </dsp:sp>
    <dsp:sp modelId="{5B3FEFD1-6513-49F7-8552-383068B17AD5}">
      <dsp:nvSpPr>
        <dsp:cNvPr id="0" name=""/>
        <dsp:cNvSpPr/>
      </dsp:nvSpPr>
      <dsp:spPr>
        <a:xfrm>
          <a:off x="3355676" y="1107922"/>
          <a:ext cx="798357" cy="860729"/>
        </a:xfrm>
        <a:prstGeom prst="roundRect">
          <a:avLst>
            <a:gd name="adj" fmla="val 10000"/>
          </a:avLst>
        </a:prstGeom>
        <a:gradFill rotWithShape="0">
          <a:gsLst>
            <a:gs pos="0">
              <a:srgbClr val="C0504D">
                <a:hueOff val="3511139"/>
                <a:satOff val="-4379"/>
                <a:lumOff val="1030"/>
                <a:alphaOff val="0"/>
                <a:shade val="51000"/>
                <a:satMod val="130000"/>
              </a:srgbClr>
            </a:gs>
            <a:gs pos="80000">
              <a:srgbClr val="C0504D">
                <a:hueOff val="3511139"/>
                <a:satOff val="-4379"/>
                <a:lumOff val="1030"/>
                <a:alphaOff val="0"/>
                <a:shade val="93000"/>
                <a:satMod val="130000"/>
              </a:srgbClr>
            </a:gs>
            <a:gs pos="100000">
              <a:srgbClr val="C0504D">
                <a:hueOff val="3511139"/>
                <a:satOff val="-4379"/>
                <a:lumOff val="103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solidFill>
                <a:sysClr val="window" lastClr="FFFFFF"/>
              </a:solidFill>
              <a:latin typeface="微软雅黑" pitchFamily="34" charset="-122"/>
              <a:ea typeface="微软雅黑" pitchFamily="34" charset="-122"/>
              <a:cs typeface="+mn-cs"/>
            </a:rPr>
            <a:t>阴极保护系统检测与评价</a:t>
          </a:r>
        </a:p>
      </dsp:txBody>
      <dsp:txXfrm>
        <a:off x="3379059" y="1131305"/>
        <a:ext cx="751591" cy="813963"/>
      </dsp:txXfrm>
    </dsp:sp>
    <dsp:sp modelId="{899C7108-B95C-494A-8DB4-06A1EF800606}">
      <dsp:nvSpPr>
        <dsp:cNvPr id="0" name=""/>
        <dsp:cNvSpPr/>
      </dsp:nvSpPr>
      <dsp:spPr>
        <a:xfrm>
          <a:off x="4233869" y="1439291"/>
          <a:ext cx="169251" cy="197992"/>
        </a:xfrm>
        <a:prstGeom prst="rightArrow">
          <a:avLst>
            <a:gd name="adj1" fmla="val 60000"/>
            <a:gd name="adj2" fmla="val 50000"/>
          </a:avLst>
        </a:prstGeom>
        <a:gradFill rotWithShape="0">
          <a:gsLst>
            <a:gs pos="0">
              <a:srgbClr val="C0504D">
                <a:hueOff val="4681519"/>
                <a:satOff val="-5839"/>
                <a:lumOff val="1373"/>
                <a:alphaOff val="0"/>
                <a:shade val="51000"/>
                <a:satMod val="130000"/>
              </a:srgbClr>
            </a:gs>
            <a:gs pos="80000">
              <a:srgbClr val="C0504D">
                <a:hueOff val="4681519"/>
                <a:satOff val="-5839"/>
                <a:lumOff val="1373"/>
                <a:alphaOff val="0"/>
                <a:shade val="93000"/>
                <a:satMod val="130000"/>
              </a:srgbClr>
            </a:gs>
            <a:gs pos="100000">
              <a:srgbClr val="C0504D">
                <a:hueOff val="4681519"/>
                <a:satOff val="-5839"/>
                <a:lumOff val="1373"/>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solidFill>
              <a:sysClr val="window" lastClr="FFFFFF"/>
            </a:solidFill>
            <a:latin typeface="Calibri"/>
            <a:ea typeface="宋体" panose="02010600030101010101" pitchFamily="2" charset="-122"/>
            <a:cs typeface="+mn-cs"/>
          </a:endParaRPr>
        </a:p>
      </dsp:txBody>
      <dsp:txXfrm>
        <a:off x="4233869" y="1478889"/>
        <a:ext cx="118476" cy="118796"/>
      </dsp:txXfrm>
    </dsp:sp>
    <dsp:sp modelId="{86F6BD45-2E78-45C4-98DB-3B0D858D63EC}">
      <dsp:nvSpPr>
        <dsp:cNvPr id="0" name=""/>
        <dsp:cNvSpPr/>
      </dsp:nvSpPr>
      <dsp:spPr>
        <a:xfrm>
          <a:off x="4473377" y="1107922"/>
          <a:ext cx="798357" cy="860729"/>
        </a:xfrm>
        <a:prstGeom prst="roundRect">
          <a:avLst>
            <a:gd name="adj" fmla="val 10000"/>
          </a:avLst>
        </a:prstGeom>
        <a:gradFill rotWithShape="0">
          <a:gsLst>
            <a:gs pos="0">
              <a:srgbClr val="C0504D">
                <a:hueOff val="4681519"/>
                <a:satOff val="-5839"/>
                <a:lumOff val="1373"/>
                <a:alphaOff val="0"/>
                <a:shade val="51000"/>
                <a:satMod val="130000"/>
              </a:srgbClr>
            </a:gs>
            <a:gs pos="80000">
              <a:srgbClr val="C0504D">
                <a:hueOff val="4681519"/>
                <a:satOff val="-5839"/>
                <a:lumOff val="1373"/>
                <a:alphaOff val="0"/>
                <a:shade val="93000"/>
                <a:satMod val="130000"/>
              </a:srgbClr>
            </a:gs>
            <a:gs pos="100000">
              <a:srgbClr val="C0504D">
                <a:hueOff val="4681519"/>
                <a:satOff val="-5839"/>
                <a:lumOff val="1373"/>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solidFill>
                <a:sysClr val="window" lastClr="FFFFFF"/>
              </a:solidFill>
              <a:latin typeface="微软雅黑" pitchFamily="34" charset="-122"/>
              <a:ea typeface="微软雅黑" pitchFamily="34" charset="-122"/>
              <a:cs typeface="+mn-cs"/>
            </a:rPr>
            <a:t>阴极保护技术管理与服务</a:t>
          </a:r>
        </a:p>
      </dsp:txBody>
      <dsp:txXfrm>
        <a:off x="4496760" y="1131305"/>
        <a:ext cx="751591" cy="81396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eaLnBrk="1" hangingPunct="1">
              <a:defRPr sz="1300"/>
            </a:lvl1pPr>
          </a:lstStyle>
          <a:p>
            <a:pPr>
              <a:defRPr/>
            </a:pPr>
            <a:endParaRPr lang="en-US" altLang="zh-CN"/>
          </a:p>
        </p:txBody>
      </p:sp>
      <p:sp>
        <p:nvSpPr>
          <p:cNvPr id="10243"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eaLnBrk="1" hangingPunct="1">
              <a:defRPr sz="1300"/>
            </a:lvl1pPr>
          </a:lstStyle>
          <a:p>
            <a:pPr>
              <a:defRPr/>
            </a:pPr>
            <a:endParaRPr lang="en-US" altLang="zh-CN"/>
          </a:p>
        </p:txBody>
      </p:sp>
      <p:sp>
        <p:nvSpPr>
          <p:cNvPr id="8397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10246"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eaLnBrk="1" hangingPunct="1">
              <a:defRPr sz="1300"/>
            </a:lvl1pPr>
          </a:lstStyle>
          <a:p>
            <a:pPr>
              <a:defRPr/>
            </a:pPr>
            <a:endParaRPr lang="en-US" altLang="zh-CN"/>
          </a:p>
        </p:txBody>
      </p:sp>
      <p:sp>
        <p:nvSpPr>
          <p:cNvPr id="10247"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0BD81E67-C069-4FF9-8CFE-389B5BEE50A8}" type="slidenum">
              <a:rPr lang="en-US" altLang="zh-CN"/>
              <a:pPr>
                <a:defRPr/>
              </a:pPr>
              <a:t>‹#›</a:t>
            </a:fld>
            <a:endParaRPr lang="en-US" altLang="zh-CN"/>
          </a:p>
        </p:txBody>
      </p:sp>
    </p:spTree>
    <p:extLst>
      <p:ext uri="{BB962C8B-B14F-4D97-AF65-F5344CB8AC3E}">
        <p14:creationId xmlns:p14="http://schemas.microsoft.com/office/powerpoint/2010/main" val="8940046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a:t>
            </a:fld>
            <a:endParaRPr lang="en-US" altLang="zh-CN"/>
          </a:p>
        </p:txBody>
      </p:sp>
    </p:spTree>
    <p:extLst>
      <p:ext uri="{BB962C8B-B14F-4D97-AF65-F5344CB8AC3E}">
        <p14:creationId xmlns:p14="http://schemas.microsoft.com/office/powerpoint/2010/main" val="336779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666"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广义的防腐蚀设计包括：选材设计、防腐蚀结构设计、防腐蚀强度设计、防腐蚀工艺设计等等。而狭义的防腐蚀设计是指在腐蚀环境下，为预防腐蚀破坏和损失而进行的机械设备、装置的设计。例如，在这张图中，由于采用铁钉固定铜制铭牌，这是一种“小阳极</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大阴极”的设计，从而导致了铁钉的加速腐蚀。</a:t>
            </a:r>
            <a:endPar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a:p>
            <a:pPr marL="0" marR="0" lvl="0" indent="0" defTabSz="685666"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10</a:t>
            </a:fld>
            <a:endParaRPr lang="en-US" altLang="zh-CN"/>
          </a:p>
        </p:txBody>
      </p:sp>
    </p:spTree>
    <p:extLst>
      <p:ext uri="{BB962C8B-B14F-4D97-AF65-F5344CB8AC3E}">
        <p14:creationId xmlns:p14="http://schemas.microsoft.com/office/powerpoint/2010/main" val="260005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合理选材的范围既包括属材料，也包括非金属材料。可选择的金属材料包括</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不锈钢、铜合金、铝合金、钛合金、镍基与铁镍基耐蚀合金、锆合金等等。国内的现实情况是材料的选择往往没有纳入到设计的考虑范畴，或者说经济核算仅仅核算制造成本，而没有核算运营过程中的腐蚀维护成本，其结果是设备、工件的制造成本虽然不高，但是设备、工件服役过程中的腐蚀维护、更换成本过高。设备的全寿命成本算下来，采用高级别的耐蚀材料反倒是更经济。另外一个思路就是采用复合耐蚀材料。</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11</a:t>
            </a:fld>
            <a:endParaRPr lang="en-US" altLang="zh-CN"/>
          </a:p>
        </p:txBody>
      </p:sp>
    </p:spTree>
    <p:extLst>
      <p:ext uri="{BB962C8B-B14F-4D97-AF65-F5344CB8AC3E}">
        <p14:creationId xmlns:p14="http://schemas.microsoft.com/office/powerpoint/2010/main" val="318439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这是日本住友公司推荐的含有硫化氢和二氧化碳的酸性气田环境的材料选择方案。可以看出，随着腐蚀条件的苛刻，材料的选择从碳钢过渡到了镍基合金。</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12</a:t>
            </a:fld>
            <a:endParaRPr lang="en-US" altLang="zh-CN"/>
          </a:p>
        </p:txBody>
      </p:sp>
    </p:spTree>
    <p:extLst>
      <p:ext uri="{BB962C8B-B14F-4D97-AF65-F5344CB8AC3E}">
        <p14:creationId xmlns:p14="http://schemas.microsoft.com/office/powerpoint/2010/main" val="3277390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smtClean="0">
                <a:solidFill>
                  <a:srgbClr val="FFFFFF">
                    <a:alpha val="99000"/>
                  </a:srgbClr>
                </a:solidFill>
                <a:latin typeface="Segoe UI"/>
              </a:rPr>
              <a:t>克拉</a:t>
            </a:r>
            <a:r>
              <a:rPr lang="en-US" altLang="zh-CN" sz="1200" kern="0" dirty="0" smtClean="0">
                <a:solidFill>
                  <a:srgbClr val="FFFFFF">
                    <a:alpha val="99000"/>
                  </a:srgbClr>
                </a:solidFill>
                <a:latin typeface="Segoe UI"/>
              </a:rPr>
              <a:t>2</a:t>
            </a:r>
            <a:r>
              <a:rPr lang="zh-CN" altLang="en-US" sz="1200" kern="0" dirty="0" smtClean="0">
                <a:solidFill>
                  <a:srgbClr val="FFFFFF">
                    <a:alpha val="99000"/>
                  </a:srgbClr>
                </a:solidFill>
                <a:latin typeface="Segoe UI"/>
              </a:rPr>
              <a:t>气田是我国西气东输工程的主力起源地，但是气田腐蚀环境苛刻，腐蚀问题始终无法解决，最后在输管道和站内接触原料气体的部分设备和阀门选用了</a:t>
            </a:r>
            <a:r>
              <a:rPr lang="en-US" altLang="zh-CN" sz="1200" kern="0" dirty="0" smtClean="0">
                <a:solidFill>
                  <a:srgbClr val="FFFFFF">
                    <a:alpha val="99000"/>
                  </a:srgbClr>
                </a:solidFill>
                <a:latin typeface="Segoe UI"/>
              </a:rPr>
              <a:t>2205</a:t>
            </a:r>
            <a:r>
              <a:rPr lang="zh-CN" altLang="en-US" sz="1200" kern="0" dirty="0" smtClean="0">
                <a:solidFill>
                  <a:srgbClr val="FFFFFF">
                    <a:alpha val="99000"/>
                  </a:srgbClr>
                </a:solidFill>
                <a:latin typeface="Segoe UI"/>
              </a:rPr>
              <a:t>双相不锈钢，用量达到</a:t>
            </a:r>
            <a:r>
              <a:rPr lang="en-US" altLang="zh-CN" sz="1200" kern="0" dirty="0" smtClean="0">
                <a:solidFill>
                  <a:srgbClr val="FFFFFF">
                    <a:alpha val="99000"/>
                  </a:srgbClr>
                </a:solidFill>
                <a:latin typeface="Segoe UI"/>
              </a:rPr>
              <a:t>5226</a:t>
            </a:r>
            <a:r>
              <a:rPr lang="zh-CN" altLang="en-US" sz="1200" kern="0" dirty="0" smtClean="0">
                <a:solidFill>
                  <a:srgbClr val="FFFFFF">
                    <a:alpha val="99000"/>
                  </a:srgbClr>
                </a:solidFill>
                <a:latin typeface="Segoe UI"/>
              </a:rPr>
              <a:t>吨，占全球</a:t>
            </a:r>
            <a:r>
              <a:rPr lang="en-US" altLang="zh-CN" sz="1200" kern="0" dirty="0" smtClean="0">
                <a:solidFill>
                  <a:srgbClr val="FFFFFF">
                    <a:alpha val="99000"/>
                  </a:srgbClr>
                </a:solidFill>
                <a:latin typeface="Segoe UI"/>
              </a:rPr>
              <a:t>2004</a:t>
            </a:r>
            <a:r>
              <a:rPr lang="zh-CN" altLang="en-US" sz="1200" kern="0" dirty="0" smtClean="0">
                <a:solidFill>
                  <a:srgbClr val="FFFFFF">
                    <a:alpha val="99000"/>
                  </a:srgbClr>
                </a:solidFill>
                <a:latin typeface="Segoe UI"/>
              </a:rPr>
              <a:t>年</a:t>
            </a:r>
            <a:r>
              <a:rPr lang="en-US" altLang="zh-CN" sz="1200" kern="0" dirty="0" smtClean="0">
                <a:solidFill>
                  <a:srgbClr val="FFFFFF">
                    <a:alpha val="99000"/>
                  </a:srgbClr>
                </a:solidFill>
                <a:latin typeface="Segoe UI"/>
              </a:rPr>
              <a:t>2205</a:t>
            </a:r>
            <a:r>
              <a:rPr lang="zh-CN" altLang="en-US" sz="1200" kern="0" dirty="0" smtClean="0">
                <a:solidFill>
                  <a:srgbClr val="FFFFFF">
                    <a:alpha val="99000"/>
                  </a:srgbClr>
                </a:solidFill>
                <a:latin typeface="Segoe UI"/>
              </a:rPr>
              <a:t>双相不锈钢产量的</a:t>
            </a:r>
            <a:r>
              <a:rPr lang="en-US" altLang="zh-CN" sz="1200" kern="0" dirty="0" smtClean="0">
                <a:solidFill>
                  <a:srgbClr val="FFFFFF">
                    <a:alpha val="99000"/>
                  </a:srgbClr>
                </a:solidFill>
                <a:latin typeface="Segoe UI"/>
              </a:rPr>
              <a:t>1/3</a:t>
            </a:r>
            <a:r>
              <a:rPr lang="zh-CN" altLang="en-US" sz="1200" kern="0" dirty="0" smtClean="0">
                <a:solidFill>
                  <a:srgbClr val="FFFFFF">
                    <a:alpha val="99000"/>
                  </a:srgbClr>
                </a:solidFill>
                <a:latin typeface="Segoe UI"/>
              </a:rPr>
              <a:t>。</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13</a:t>
            </a:fld>
            <a:endParaRPr lang="en-US" altLang="zh-CN"/>
          </a:p>
        </p:txBody>
      </p:sp>
    </p:spTree>
    <p:extLst>
      <p:ext uri="{BB962C8B-B14F-4D97-AF65-F5344CB8AC3E}">
        <p14:creationId xmlns:p14="http://schemas.microsoft.com/office/powerpoint/2010/main" val="1578864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smtClean="0">
                <a:solidFill>
                  <a:srgbClr val="FFFFFF">
                    <a:alpha val="99000"/>
                  </a:srgbClr>
                </a:solidFill>
                <a:latin typeface="Segoe UI"/>
              </a:rPr>
              <a:t>这是克拉</a:t>
            </a:r>
            <a:r>
              <a:rPr lang="en-US" altLang="zh-CN" sz="1200" kern="0" dirty="0" smtClean="0">
                <a:solidFill>
                  <a:srgbClr val="FFFFFF">
                    <a:alpha val="99000"/>
                  </a:srgbClr>
                </a:solidFill>
                <a:latin typeface="Segoe UI"/>
              </a:rPr>
              <a:t>2</a:t>
            </a:r>
            <a:r>
              <a:rPr lang="zh-CN" altLang="en-US" sz="1200" kern="0" dirty="0" smtClean="0">
                <a:solidFill>
                  <a:srgbClr val="FFFFFF">
                    <a:alpha val="99000"/>
                  </a:srgbClr>
                </a:solidFill>
                <a:latin typeface="Segoe UI"/>
              </a:rPr>
              <a:t>气田集输站场</a:t>
            </a:r>
            <a:r>
              <a:rPr lang="en-US" altLang="zh-CN" sz="1200" kern="0" dirty="0" smtClean="0">
                <a:solidFill>
                  <a:srgbClr val="FFFFFF">
                    <a:alpha val="99000"/>
                  </a:srgbClr>
                </a:solidFill>
                <a:latin typeface="Segoe UI"/>
              </a:rPr>
              <a:t>2205</a:t>
            </a:r>
            <a:r>
              <a:rPr lang="zh-CN" altLang="en-US" sz="1200" kern="0" dirty="0" smtClean="0">
                <a:solidFill>
                  <a:srgbClr val="FFFFFF">
                    <a:alpha val="99000"/>
                  </a:srgbClr>
                </a:solidFill>
                <a:latin typeface="Segoe UI"/>
              </a:rPr>
              <a:t>不锈钢应用的现场照片。</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14</a:t>
            </a:fld>
            <a:endParaRPr lang="en-US" altLang="zh-CN"/>
          </a:p>
        </p:txBody>
      </p:sp>
    </p:spTree>
    <p:extLst>
      <p:ext uri="{BB962C8B-B14F-4D97-AF65-F5344CB8AC3E}">
        <p14:creationId xmlns:p14="http://schemas.microsoft.com/office/powerpoint/2010/main" val="1109200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随着我国高压、高含</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200" baseline="-250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a:t>
            </a:r>
            <a:r>
              <a:rPr lang="zh-CN"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、高含</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a:t>
            </a:r>
            <a:r>
              <a:rPr lang="en-US" altLang="zh-CN" sz="1200" baseline="-250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，以及甚至高含</a:t>
            </a:r>
            <a:r>
              <a:rPr lang="en-US" altLang="zh-CN" sz="1200" dirty="0" err="1"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Cl</a:t>
            </a:r>
            <a:r>
              <a:rPr lang="en-US" altLang="zh-CN" sz="1200" baseline="300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、地层水等恶劣的腐蚀介质环境的气田的大量开采，我国油气开发需要大量高性能的耐蚀合金复合管，所以研制开发耐蚀合金复合管，填补国内耐腐蚀钢管在油气田控制</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200" baseline="-250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a:t>
            </a:r>
            <a:r>
              <a:rPr lang="zh-CN"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a:t>
            </a:r>
            <a:r>
              <a:rPr lang="en-US" altLang="zh-CN" sz="1200" baseline="-250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腐蚀方面应用的空白，不断提高国内高附加值钢管的制造水平，这对于我国</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200" baseline="-250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a:t>
            </a:r>
            <a:r>
              <a:rPr lang="zh-CN"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a:t>
            </a:r>
            <a:r>
              <a:rPr lang="en-US" altLang="zh-CN" sz="1200" baseline="-250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腐蚀控制技术的发展具有重要的意义。</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15</a:t>
            </a:fld>
            <a:endParaRPr lang="en-US" altLang="zh-CN"/>
          </a:p>
        </p:txBody>
      </p:sp>
    </p:spTree>
    <p:extLst>
      <p:ext uri="{BB962C8B-B14F-4D97-AF65-F5344CB8AC3E}">
        <p14:creationId xmlns:p14="http://schemas.microsoft.com/office/powerpoint/2010/main" val="15493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碧海舟股份公司以腐蚀控制解决方案为主业，碧海舟设备公司以石油化工设备制造为主业，二者技术的结合，制造耐蚀合金复合材料石油化工设备是碧海舟公司的发展方向之一。</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16</a:t>
            </a:fld>
            <a:endParaRPr lang="en-US" altLang="zh-CN"/>
          </a:p>
        </p:txBody>
      </p:sp>
    </p:spTree>
    <p:extLst>
      <p:ext uri="{BB962C8B-B14F-4D97-AF65-F5344CB8AC3E}">
        <p14:creationId xmlns:p14="http://schemas.microsoft.com/office/powerpoint/2010/main" val="2614315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涂料是最容易被接受、最容易显现保护效果的腐蚀控制措施。以高分子化合物为主要成膜物质所组成的涂料。将其涂于物体表面，能形成一层附着坚牢的涂膜。涂料旧称油漆，由于早期多半是采用植物油为原料而得名，随着合成材料工业的发展，大部分植物油已被合成树脂所取代，故改称涂料。</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17</a:t>
            </a:fld>
            <a:endParaRPr lang="en-US" altLang="zh-CN"/>
          </a:p>
        </p:txBody>
      </p:sp>
    </p:spTree>
    <p:extLst>
      <p:ext uri="{BB962C8B-B14F-4D97-AF65-F5344CB8AC3E}">
        <p14:creationId xmlns:p14="http://schemas.microsoft.com/office/powerpoint/2010/main" val="3670134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碧海舟公司的起点就是防腐涂料，经过将近</a:t>
            </a:r>
            <a:r>
              <a:rPr lang="en-US" altLang="zh-CN" dirty="0" smtClean="0"/>
              <a:t>20</a:t>
            </a:r>
            <a:r>
              <a:rPr lang="zh-CN" altLang="en-US" dirty="0" smtClean="0"/>
              <a:t>年的发展，碧海舟重防腐涂料已经形成系列和规模，并形成了自我研发体系。</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18</a:t>
            </a:fld>
            <a:endParaRPr lang="en-US" altLang="zh-CN"/>
          </a:p>
        </p:txBody>
      </p:sp>
    </p:spTree>
    <p:extLst>
      <p:ext uri="{BB962C8B-B14F-4D97-AF65-F5344CB8AC3E}">
        <p14:creationId xmlns:p14="http://schemas.microsoft.com/office/powerpoint/2010/main" val="1840096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碧海舟涂料的拳头产品之一就是</a:t>
            </a:r>
            <a:r>
              <a:rPr lang="zh-CN" altLang="en-US" sz="1200" b="0" dirty="0" smtClean="0">
                <a:latin typeface="微软雅黑" panose="020B0503020204020204" pitchFamily="34" charset="-122"/>
                <a:ea typeface="微软雅黑" panose="020B0503020204020204" pitchFamily="34" charset="-122"/>
              </a:rPr>
              <a:t>低温型环氧粉末涂料。</a:t>
            </a:r>
            <a:r>
              <a:rPr lang="zh-CN" altLang="en-US" sz="1200" spc="-23" dirty="0" smtClean="0">
                <a:latin typeface="Segoe UI"/>
              </a:rPr>
              <a:t>低温型</a:t>
            </a:r>
            <a:r>
              <a:rPr lang="en-US" altLang="zh-CN" sz="1200" spc="-23" dirty="0" smtClean="0">
                <a:latin typeface="Segoe UI"/>
              </a:rPr>
              <a:t>FBE-III-180</a:t>
            </a:r>
            <a:r>
              <a:rPr lang="zh-CN" altLang="en-US" sz="1200" spc="-23" dirty="0" smtClean="0">
                <a:latin typeface="Segoe UI"/>
              </a:rPr>
              <a:t>三层结构熔结环氧粉末涂料的涂敷温度降低到了</a:t>
            </a:r>
            <a:r>
              <a:rPr lang="en-US" altLang="zh-CN" sz="1200" spc="-23" dirty="0" smtClean="0">
                <a:latin typeface="Segoe UI"/>
              </a:rPr>
              <a:t>180</a:t>
            </a:r>
            <a:r>
              <a:rPr lang="zh-CN" altLang="en-US" sz="1200" spc="-23" dirty="0" smtClean="0">
                <a:latin typeface="Segoe UI"/>
              </a:rPr>
              <a:t>度。该技术处于国际先进水平，具有自主知识产权，并获得了</a:t>
            </a:r>
            <a:r>
              <a:rPr kumimoji="0" lang="zh-CN" altLang="en-US" sz="1200" b="0" i="0" u="none" strike="noStrike" kern="1200" cap="none" spc="-53" normalizeH="0" baseline="0" noProof="0" dirty="0" smtClean="0">
                <a:ln>
                  <a:noFill/>
                </a:ln>
                <a:gradFill>
                  <a:gsLst>
                    <a:gs pos="0">
                      <a:srgbClr val="FFFFFF"/>
                    </a:gs>
                    <a:gs pos="86000">
                      <a:srgbClr val="FFFFFF"/>
                    </a:gs>
                  </a:gsLst>
                  <a:lin ang="5400000" scaled="0"/>
                </a:gradFill>
                <a:effectLst/>
                <a:uLnTx/>
                <a:uFillTx/>
                <a:latin typeface="Segoe UI"/>
              </a:rPr>
              <a:t>中国腐蚀与防护学会科技进步一等奖。</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19</a:t>
            </a:fld>
            <a:endParaRPr lang="en-US" altLang="zh-CN"/>
          </a:p>
        </p:txBody>
      </p:sp>
    </p:spTree>
    <p:extLst>
      <p:ext uri="{BB962C8B-B14F-4D97-AF65-F5344CB8AC3E}">
        <p14:creationId xmlns:p14="http://schemas.microsoft.com/office/powerpoint/2010/main" val="249948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spcBef>
                <a:spcPct val="0"/>
              </a:spcBef>
              <a:buFontTx/>
              <a:buNone/>
            </a:pPr>
            <a:r>
              <a:rPr lang="zh-CN" altLang="en-US" sz="1200" dirty="0" smtClean="0">
                <a:solidFill>
                  <a:srgbClr val="1AA2E6"/>
                </a:solidFill>
                <a:latin typeface="微软雅黑" panose="020B0503020204020204" pitchFamily="34" charset="-122"/>
                <a:ea typeface="微软雅黑" panose="020B0503020204020204" pitchFamily="34" charset="-122"/>
              </a:rPr>
              <a:t>材料在环境中服役时的基本失效方式有</a:t>
            </a:r>
            <a:r>
              <a:rPr lang="en-US" altLang="zh-CN" sz="1200" dirty="0" smtClean="0">
                <a:solidFill>
                  <a:srgbClr val="1AA2E6"/>
                </a:solidFill>
                <a:latin typeface="微软雅黑" panose="020B0503020204020204" pitchFamily="34" charset="-122"/>
                <a:ea typeface="微软雅黑" panose="020B0503020204020204" pitchFamily="34" charset="-122"/>
              </a:rPr>
              <a:t>3</a:t>
            </a:r>
            <a:r>
              <a:rPr lang="zh-CN" altLang="en-US" sz="1200" dirty="0" smtClean="0">
                <a:solidFill>
                  <a:srgbClr val="1AA2E6"/>
                </a:solidFill>
                <a:latin typeface="微软雅黑" panose="020B0503020204020204" pitchFamily="34" charset="-122"/>
                <a:ea typeface="微软雅黑" panose="020B0503020204020204" pitchFamily="34" charset="-122"/>
              </a:rPr>
              <a:t>种，腐蚀、磨损和断裂。</a:t>
            </a:r>
            <a:r>
              <a:rPr lang="zh-CN" altLang="en-US" dirty="0" smtClean="0"/>
              <a:t>腐蚀现象很常见。腐蚀现象始终是工业发展过程中的一个制约因素。</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a:t>
            </a:fld>
            <a:endParaRPr lang="en-US" altLang="zh-CN"/>
          </a:p>
        </p:txBody>
      </p:sp>
    </p:spTree>
    <p:extLst>
      <p:ext uri="{BB962C8B-B14F-4D97-AF65-F5344CB8AC3E}">
        <p14:creationId xmlns:p14="http://schemas.microsoft.com/office/powerpoint/2010/main" val="135350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水性涂料是涂料工业的发展方向之一，具有无毒、气味小和使用安全的特点。</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20</a:t>
            </a:fld>
            <a:endParaRPr lang="en-US" altLang="zh-CN"/>
          </a:p>
        </p:txBody>
      </p:sp>
    </p:spTree>
    <p:extLst>
      <p:ext uri="{BB962C8B-B14F-4D97-AF65-F5344CB8AC3E}">
        <p14:creationId xmlns:p14="http://schemas.microsoft.com/office/powerpoint/2010/main" val="1325696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碧海舟的无溶剂涂料系列包括无溶剂环氧涂料、无溶剂聚氨酯涂料和无溶剂聚脲涂料。</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21</a:t>
            </a:fld>
            <a:endParaRPr lang="en-US" altLang="zh-CN"/>
          </a:p>
        </p:txBody>
      </p:sp>
    </p:spTree>
    <p:extLst>
      <p:ext uri="{BB962C8B-B14F-4D97-AF65-F5344CB8AC3E}">
        <p14:creationId xmlns:p14="http://schemas.microsoft.com/office/powerpoint/2010/main" val="608207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金属表面防蚀处理包括金属涂层技术和表面改性技术。</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22</a:t>
            </a:fld>
            <a:endParaRPr lang="en-US" altLang="zh-CN"/>
          </a:p>
        </p:txBody>
      </p:sp>
    </p:spTree>
    <p:extLst>
      <p:ext uri="{BB962C8B-B14F-4D97-AF65-F5344CB8AC3E}">
        <p14:creationId xmlns:p14="http://schemas.microsoft.com/office/powerpoint/2010/main" val="2142456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腐蚀环境处理是腐蚀控制技术之一，主要有干燥、脱气和除盐。石油炼化过程的“一脱四注”，其中的脱盐就是去除原油中引起腐蚀的盐类，通产要求电脱盐之后原油中的盐含量要小于</a:t>
            </a:r>
            <a:r>
              <a:rPr lang="en-US" altLang="zh-CN" dirty="0" smtClean="0"/>
              <a:t>3</a:t>
            </a:r>
            <a:r>
              <a:rPr lang="zh-CN" altLang="en-US" dirty="0" smtClean="0"/>
              <a:t>毫克每升。</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23</a:t>
            </a:fld>
            <a:endParaRPr lang="en-US" altLang="zh-CN"/>
          </a:p>
        </p:txBody>
      </p:sp>
    </p:spTree>
    <p:extLst>
      <p:ext uri="{BB962C8B-B14F-4D97-AF65-F5344CB8AC3E}">
        <p14:creationId xmlns:p14="http://schemas.microsoft.com/office/powerpoint/2010/main" val="1015964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在石油天然气行业的上游，油气开采到油气储运之间，净化工艺是必不可少的环节。</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24</a:t>
            </a:fld>
            <a:endParaRPr lang="en-US" altLang="zh-CN"/>
          </a:p>
        </p:txBody>
      </p:sp>
    </p:spTree>
    <p:extLst>
      <p:ext uri="{BB962C8B-B14F-4D97-AF65-F5344CB8AC3E}">
        <p14:creationId xmlns:p14="http://schemas.microsoft.com/office/powerpoint/2010/main" val="918122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缓蚀剂是指以适当的浓度和形式存在于环境（介质）中时，可以防止或减缓材料腐蚀的化学物质或复合物。缓蚀剂的用量通常很小，但效果显著。</a:t>
            </a:r>
            <a:endPar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25</a:t>
            </a:fld>
            <a:endParaRPr lang="en-US" altLang="zh-CN"/>
          </a:p>
        </p:txBody>
      </p:sp>
    </p:spTree>
    <p:extLst>
      <p:ext uri="{BB962C8B-B14F-4D97-AF65-F5344CB8AC3E}">
        <p14:creationId xmlns:p14="http://schemas.microsoft.com/office/powerpoint/2010/main" val="801290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所谓衬里，就是指衬在里面，通常是衬在管道或者容器的内壁而防止对管道或者容器内壁的腐蚀。</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26</a:t>
            </a:fld>
            <a:endParaRPr lang="en-US" altLang="zh-CN"/>
          </a:p>
        </p:txBody>
      </p:sp>
    </p:spTree>
    <p:extLst>
      <p:ext uri="{BB962C8B-B14F-4D97-AF65-F5344CB8AC3E}">
        <p14:creationId xmlns:p14="http://schemas.microsoft.com/office/powerpoint/2010/main" val="100931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电化学保护包括阳极保护和阴极保护。</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27</a:t>
            </a:fld>
            <a:endParaRPr lang="en-US" altLang="zh-CN"/>
          </a:p>
        </p:txBody>
      </p:sp>
    </p:spTree>
    <p:extLst>
      <p:ext uri="{BB962C8B-B14F-4D97-AF65-F5344CB8AC3E}">
        <p14:creationId xmlns:p14="http://schemas.microsoft.com/office/powerpoint/2010/main" val="3678470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dirty="0" smtClean="0">
                <a:solidFill>
                  <a:schemeClr val="tx1">
                    <a:lumMod val="85000"/>
                    <a:lumOff val="15000"/>
                  </a:schemeClr>
                </a:solidFill>
                <a:latin typeface="微软雅黑" pitchFamily="34" charset="-122"/>
                <a:ea typeface="微软雅黑" pitchFamily="34" charset="-122"/>
              </a:rPr>
              <a:t>阴极保护与防腐层联合使用是埋地管道目前最为有效和经济的腐蚀控制方式。对于新建的管道，阴极保护的投资一般不超过总投资的</a:t>
            </a:r>
            <a:r>
              <a:rPr lang="en-US" altLang="zh-CN" sz="1200" dirty="0" smtClean="0">
                <a:solidFill>
                  <a:schemeClr val="tx1">
                    <a:lumMod val="85000"/>
                    <a:lumOff val="15000"/>
                  </a:schemeClr>
                </a:solidFill>
                <a:latin typeface="微软雅黑" pitchFamily="34" charset="-122"/>
                <a:ea typeface="微软雅黑" pitchFamily="34" charset="-122"/>
              </a:rPr>
              <a:t>4%</a:t>
            </a:r>
            <a:r>
              <a:rPr lang="zh-CN" altLang="en-US" sz="1200" dirty="0" smtClean="0">
                <a:solidFill>
                  <a:schemeClr val="tx1">
                    <a:lumMod val="85000"/>
                    <a:lumOff val="15000"/>
                  </a:schemeClr>
                </a:solidFill>
                <a:latin typeface="微软雅黑" pitchFamily="34" charset="-122"/>
                <a:ea typeface="微软雅黑" pitchFamily="34" charset="-122"/>
              </a:rPr>
              <a:t>，管道的寿命则可以延长</a:t>
            </a:r>
            <a:r>
              <a:rPr lang="en-US" altLang="zh-CN" sz="1200" dirty="0" smtClean="0">
                <a:solidFill>
                  <a:schemeClr val="tx1">
                    <a:lumMod val="85000"/>
                    <a:lumOff val="15000"/>
                  </a:schemeClr>
                </a:solidFill>
                <a:latin typeface="微软雅黑" pitchFamily="34" charset="-122"/>
                <a:ea typeface="微软雅黑" pitchFamily="34" charset="-122"/>
              </a:rPr>
              <a:t>20-30</a:t>
            </a:r>
            <a:r>
              <a:rPr lang="zh-CN" altLang="en-US" sz="1200" dirty="0" smtClean="0">
                <a:solidFill>
                  <a:schemeClr val="tx1">
                    <a:lumMod val="85000"/>
                    <a:lumOff val="15000"/>
                  </a:schemeClr>
                </a:solidFill>
                <a:latin typeface="微软雅黑" pitchFamily="34" charset="-122"/>
                <a:ea typeface="微软雅黑" pitchFamily="34" charset="-122"/>
              </a:rPr>
              <a:t>年，甚至更长时间。</a:t>
            </a:r>
          </a:p>
          <a:p>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28</a:t>
            </a:fld>
            <a:endParaRPr lang="en-US" altLang="zh-CN"/>
          </a:p>
        </p:txBody>
      </p:sp>
    </p:spTree>
    <p:extLst>
      <p:ext uri="{BB962C8B-B14F-4D97-AF65-F5344CB8AC3E}">
        <p14:creationId xmlns:p14="http://schemas.microsoft.com/office/powerpoint/2010/main" val="4091887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碧海舟研制的商业化</a:t>
            </a:r>
            <a:r>
              <a:rPr lang="en-US" altLang="zh-CN" dirty="0" smtClean="0"/>
              <a:t>MMO</a:t>
            </a:r>
            <a:r>
              <a:rPr lang="zh-CN" altLang="en-US" dirty="0" smtClean="0"/>
              <a:t>钛柔性阳极，是世界上第</a:t>
            </a:r>
            <a:r>
              <a:rPr lang="en-US" altLang="zh-CN" dirty="0" smtClean="0"/>
              <a:t>3</a:t>
            </a:r>
            <a:r>
              <a:rPr lang="zh-CN" altLang="en-US" dirty="0" smtClean="0"/>
              <a:t>家，中国第</a:t>
            </a:r>
            <a:r>
              <a:rPr lang="en-US" altLang="zh-CN" dirty="0" smtClean="0"/>
              <a:t>1</a:t>
            </a:r>
            <a:r>
              <a:rPr lang="zh-CN" altLang="en-US" dirty="0" smtClean="0"/>
              <a:t>家。具有自主知识产权和生产基地。</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29</a:t>
            </a:fld>
            <a:endParaRPr lang="en-US" altLang="zh-CN"/>
          </a:p>
        </p:txBody>
      </p:sp>
    </p:spTree>
    <p:extLst>
      <p:ext uri="{BB962C8B-B14F-4D97-AF65-F5344CB8AC3E}">
        <p14:creationId xmlns:p14="http://schemas.microsoft.com/office/powerpoint/2010/main" val="117312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这里用</a:t>
            </a:r>
            <a:r>
              <a:rPr lang="en-US" altLang="zh-CN" dirty="0" smtClean="0"/>
              <a:t>30</a:t>
            </a:r>
            <a:r>
              <a:rPr lang="zh-CN" altLang="en-US" dirty="0" smtClean="0"/>
              <a:t>秒的时间，浓缩了</a:t>
            </a:r>
            <a:r>
              <a:rPr lang="en-US" altLang="zh-CN" dirty="0" smtClean="0"/>
              <a:t>1</a:t>
            </a:r>
            <a:r>
              <a:rPr lang="zh-CN" altLang="en-US" dirty="0" smtClean="0"/>
              <a:t>部汽车在室外环境下</a:t>
            </a:r>
            <a:r>
              <a:rPr lang="en-US" altLang="zh-CN" dirty="0" smtClean="0"/>
              <a:t>50</a:t>
            </a:r>
            <a:r>
              <a:rPr lang="zh-CN" altLang="en-US" dirty="0" smtClean="0"/>
              <a:t>年的腐蚀失效过程。</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3</a:t>
            </a:fld>
            <a:endParaRPr lang="en-US" altLang="zh-CN"/>
          </a:p>
        </p:txBody>
      </p:sp>
    </p:spTree>
    <p:extLst>
      <p:ext uri="{BB962C8B-B14F-4D97-AF65-F5344CB8AC3E}">
        <p14:creationId xmlns:p14="http://schemas.microsoft.com/office/powerpoint/2010/main" val="2862191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4AB1F4-4B79-4EE4-9082-16E2F633612D}" type="slidenum">
              <a:rPr lang="en-GB" altLang="zh-CN" smtClean="0"/>
              <a:pPr/>
              <a:t>30</a:t>
            </a:fld>
            <a:endParaRPr lang="en-GB" altLang="zh-CN"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dirty="0" smtClean="0"/>
              <a:t>碧海舟</a:t>
            </a:r>
            <a:r>
              <a:rPr lang="en-US" altLang="zh-CN" dirty="0" smtClean="0"/>
              <a:t>MMO</a:t>
            </a:r>
            <a:r>
              <a:rPr lang="zh-CN" altLang="en-US" dirty="0" smtClean="0"/>
              <a:t>钛柔性阳极的吸能均优于或者等同于国外产品。尤其适用于高土壤电阻率环境的阴极保护、大型储罐罐底外壁的阴极保护以及区域阴极保护。</a:t>
            </a:r>
            <a:endParaRPr lang="en-US" altLang="zh-CN" dirty="0" smtClean="0"/>
          </a:p>
        </p:txBody>
      </p:sp>
    </p:spTree>
    <p:extLst>
      <p:ext uri="{BB962C8B-B14F-4D97-AF65-F5344CB8AC3E}">
        <p14:creationId xmlns:p14="http://schemas.microsoft.com/office/powerpoint/2010/main" val="3737780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eaLnBrk="1" hangingPunct="1">
              <a:lnSpc>
                <a:spcPct val="150000"/>
              </a:lnSpc>
              <a:buClr>
                <a:srgbClr val="0063FD"/>
              </a:buClr>
            </a:pPr>
            <a:r>
              <a:rPr lang="zh-CN" altLang="en-US" dirty="0" smtClean="0">
                <a:latin typeface="微软雅黑" panose="020B0503020204020204" pitchFamily="34" charset="-122"/>
                <a:ea typeface="微软雅黑" panose="020B0503020204020204" pitchFamily="34" charset="-122"/>
              </a:rPr>
              <a:t>碧海舟公司阴极保护技术另一项优势是防爆区域阴极保护技术。</a:t>
            </a:r>
            <a:r>
              <a:rPr lang="zh-CN" altLang="en-US" sz="1200" b="0" dirty="0" smtClean="0">
                <a:latin typeface="微软雅黑" panose="020B0503020204020204" pitchFamily="34" charset="-122"/>
                <a:ea typeface="微软雅黑" panose="020B0503020204020204" pitchFamily="34" charset="-122"/>
              </a:rPr>
              <a:t>防爆区域阴极保护技术的核心就是，</a:t>
            </a:r>
            <a:r>
              <a:rPr lang="zh-CN" altLang="en-US" dirty="0" smtClean="0">
                <a:latin typeface="微软雅黑" panose="020B0503020204020204" pitchFamily="34" charset="-122"/>
                <a:ea typeface="微软雅黑" panose="020B0503020204020204" pitchFamily="34" charset="-122"/>
              </a:rPr>
              <a:t>以尽可能小的保护电流使得区域内的结构获得充分而尽可能均匀的保护，并且排除或有效控制干扰、减缓屏蔽。</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31</a:t>
            </a:fld>
            <a:endParaRPr lang="en-US" altLang="zh-CN"/>
          </a:p>
        </p:txBody>
      </p:sp>
    </p:spTree>
    <p:extLst>
      <p:ext uri="{BB962C8B-B14F-4D97-AF65-F5344CB8AC3E}">
        <p14:creationId xmlns:p14="http://schemas.microsoft.com/office/powerpoint/2010/main" val="3453253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zh-CN" altLang="en-US" dirty="0" smtClean="0">
                <a:latin typeface="微软雅黑" panose="020B0503020204020204" pitchFamily="34" charset="-122"/>
                <a:ea typeface="微软雅黑" panose="020B0503020204020204" pitchFamily="34" charset="-122"/>
              </a:rPr>
              <a:t>碧海舟公司的防爆区域阴极保护技术首先强调的是阴极保护系统在安装和服役过程中的安全性，其次考虑的是阴极保护的有效性，就是</a:t>
            </a:r>
            <a:r>
              <a:rPr lang="zh-CN" altLang="en-US" sz="1200" dirty="0" smtClean="0">
                <a:latin typeface="微软雅黑" panose="020B0503020204020204" pitchFamily="34" charset="-122"/>
                <a:ea typeface="微软雅黑" panose="020B0503020204020204" pitchFamily="34" charset="-122"/>
              </a:rPr>
              <a:t>避免欠保护和过保护现象的存在，另外碧海舟也非常关注阴极保护系统的经济性，以用户的利益为重要的考虑因素。</a:t>
            </a:r>
            <a:endParaRPr kumimoji="1" lang="ko-KR" altLang="en-US" sz="1200" dirty="0" smtClean="0">
              <a:solidFill>
                <a:srgbClr val="000000"/>
              </a:solidFill>
              <a:latin typeface="微软雅黑" panose="020B0503020204020204" pitchFamily="34" charset="-122"/>
              <a:ea typeface="HY견고딕" pitchFamily="18" charset="-127"/>
            </a:endParaRPr>
          </a:p>
          <a:p>
            <a:pPr algn="just"/>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32</a:t>
            </a:fld>
            <a:endParaRPr lang="en-US" altLang="zh-CN"/>
          </a:p>
        </p:txBody>
      </p:sp>
    </p:spTree>
    <p:extLst>
      <p:ext uri="{BB962C8B-B14F-4D97-AF65-F5344CB8AC3E}">
        <p14:creationId xmlns:p14="http://schemas.microsoft.com/office/powerpoint/2010/main" val="1667472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dirty="0" smtClean="0"/>
              <a:t>碧海舟的阴极保护可以为用户提供从调研到设计，再到施工、检测等全方位的解决方案和一条龙技术服务。</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33</a:t>
            </a:fld>
            <a:endParaRPr lang="en-US" altLang="zh-CN"/>
          </a:p>
        </p:txBody>
      </p:sp>
    </p:spTree>
    <p:extLst>
      <p:ext uri="{BB962C8B-B14F-4D97-AF65-F5344CB8AC3E}">
        <p14:creationId xmlns:p14="http://schemas.microsoft.com/office/powerpoint/2010/main" val="2421344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截止到</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2012</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年底，中石油有</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21</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家企业、</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79</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套装置、</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448</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个各类在线腐蚀监测点，覆盖率不到</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10%</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碧海舟整合了国际上成熟的腐蚀监测技术和产品，可为用户提供完整的腐蚀监测系统方案。</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34</a:t>
            </a:fld>
            <a:endParaRPr lang="en-US" altLang="zh-CN"/>
          </a:p>
        </p:txBody>
      </p:sp>
    </p:spTree>
    <p:extLst>
      <p:ext uri="{BB962C8B-B14F-4D97-AF65-F5344CB8AC3E}">
        <p14:creationId xmlns:p14="http://schemas.microsoft.com/office/powerpoint/2010/main" val="2820518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碧海舟公司的腐蚀监测解决方案包括：监测系统、技术服务和数据分析</a:t>
            </a:r>
            <a:r>
              <a:rPr lang="en-US" altLang="zh-CN" dirty="0" smtClean="0"/>
              <a:t>3</a:t>
            </a:r>
            <a:r>
              <a:rPr lang="zh-CN" altLang="en-US" dirty="0" smtClean="0"/>
              <a:t>个方面。</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35</a:t>
            </a:fld>
            <a:endParaRPr lang="en-US" altLang="zh-CN"/>
          </a:p>
        </p:txBody>
      </p:sp>
    </p:spTree>
    <p:extLst>
      <p:ext uri="{BB962C8B-B14F-4D97-AF65-F5344CB8AC3E}">
        <p14:creationId xmlns:p14="http://schemas.microsoft.com/office/powerpoint/2010/main" val="980840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zh-CN" altLang="en-US"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这是一个</a:t>
            </a:r>
            <a:r>
              <a:rPr lang="zh-CN" altLang="en-US" sz="1200" b="0" dirty="0" smtClean="0">
                <a:latin typeface="微软雅黑" panose="020B0503020204020204" pitchFamily="34" charset="-122"/>
                <a:ea typeface="微软雅黑" panose="020B0503020204020204" pitchFamily="34" charset="-122"/>
              </a:rPr>
              <a:t>酸性气田的腐蚀监测方案示意图，这里</a:t>
            </a:r>
            <a:r>
              <a:rPr kumimoji="0" lang="zh-CN" altLang="zh-CN"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采用单一的腐蚀监测方法不能满足用户的要求，通常需要同时采用多种方法才能获得比较准确可靠的腐蚀监测信息。</a:t>
            </a:r>
            <a:endParaRPr kumimoji="0" lang="zh-CN" altLang="en-US" sz="1400" b="0" i="0" u="none" strike="noStrike" kern="0" cap="none" spc="0" normalizeH="0" baseline="0" noProof="0" dirty="0" smtClean="0">
              <a:ln>
                <a:noFill/>
              </a:ln>
              <a:solidFill>
                <a:srgbClr val="7030A0"/>
              </a:solidFill>
              <a:effectLst/>
              <a:uLnTx/>
              <a:uFillTx/>
              <a:latin typeface="隶书" pitchFamily="49" charset="-122"/>
              <a:ea typeface="隶书" pitchFamily="49"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36</a:t>
            </a:fld>
            <a:endParaRPr lang="en-US" altLang="zh-CN"/>
          </a:p>
        </p:txBody>
      </p:sp>
    </p:spTree>
    <p:extLst>
      <p:ext uri="{BB962C8B-B14F-4D97-AF65-F5344CB8AC3E}">
        <p14:creationId xmlns:p14="http://schemas.microsoft.com/office/powerpoint/2010/main" val="4288745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dirty="0" smtClean="0"/>
              <a:t>无损检测是发现设备、构件、零部件缺陷的最有效手段。腐蚀检测是无损检测技术的一个分支。</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37</a:t>
            </a:fld>
            <a:endParaRPr lang="en-US" altLang="zh-CN"/>
          </a:p>
        </p:txBody>
      </p:sp>
    </p:spTree>
    <p:extLst>
      <p:ext uri="{BB962C8B-B14F-4D97-AF65-F5344CB8AC3E}">
        <p14:creationId xmlns:p14="http://schemas.microsoft.com/office/powerpoint/2010/main" val="2965973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685834" eaLnBrk="1" fontAlgn="auto" latinLnBrk="0" hangingPunct="1">
              <a:lnSpc>
                <a:spcPct val="150000"/>
              </a:lnSpc>
              <a:spcBef>
                <a:spcPct val="0"/>
              </a:spcBef>
              <a:spcAft>
                <a:spcPts val="0"/>
              </a:spcAft>
              <a:buClrTx/>
              <a:buSzTx/>
              <a:buFontTx/>
              <a:buNone/>
              <a:tabLst/>
              <a:defRPr/>
            </a:pPr>
            <a:r>
              <a:rPr lang="zh-CN" altLang="en-US" dirty="0" smtClean="0"/>
              <a:t>碧海舟公司的腐蚀检测技术涉及外腐蚀直接评价、内腐蚀直接评价、内检测、</a:t>
            </a:r>
            <a:r>
              <a:rPr kumimoji="0" lang="zh-CN" altLang="en-US" sz="12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a:cs typeface="Arial" charset="0"/>
              </a:rPr>
              <a:t>非破坏式保温管道数字实时成像技术</a:t>
            </a:r>
            <a:r>
              <a:rPr kumimoji="0" lang="zh-CN" altLang="en-US" sz="1200" b="0" i="0" u="none" strike="noStrike" kern="1200" cap="none" spc="0" normalizeH="0" baseline="0" noProof="0" dirty="0" smtClean="0">
                <a:ln>
                  <a:noFill/>
                </a:ln>
                <a:solidFill>
                  <a:schemeClr val="tx1"/>
                </a:solidFill>
                <a:effectLst/>
                <a:uLnTx/>
                <a:uFillTx/>
                <a:latin typeface="Arial" panose="020B0604020202020204" pitchFamily="34" charset="0"/>
                <a:cs typeface="+mn-cs"/>
              </a:rPr>
              <a:t>等等。</a:t>
            </a:r>
            <a:endParaRPr kumimoji="0" lang="en-US" altLang="zh-CN" sz="12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a:cs typeface="Arial" charset="0"/>
            </a:endParaRPr>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38</a:t>
            </a:fld>
            <a:endParaRPr lang="en-US" altLang="zh-CN"/>
          </a:p>
        </p:txBody>
      </p:sp>
    </p:spTree>
    <p:extLst>
      <p:ext uri="{BB962C8B-B14F-4D97-AF65-F5344CB8AC3E}">
        <p14:creationId xmlns:p14="http://schemas.microsoft.com/office/powerpoint/2010/main" val="1450443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zh-CN" altLang="en-US" sz="12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a:cs typeface="Arial" charset="0"/>
              </a:rPr>
              <a:t>数字射线实时成像系统可以在不破坏保温层的情况下，检测保温管的腐蚀形态。</a:t>
            </a:r>
          </a:p>
          <a:p>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40</a:t>
            </a:fld>
            <a:endParaRPr lang="en-US" altLang="zh-CN"/>
          </a:p>
        </p:txBody>
      </p:sp>
    </p:spTree>
    <p:extLst>
      <p:ext uri="{BB962C8B-B14F-4D97-AF65-F5344CB8AC3E}">
        <p14:creationId xmlns:p14="http://schemas.microsoft.com/office/powerpoint/2010/main" val="3246087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那么什么是腐蚀呢？</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4</a:t>
            </a:fld>
            <a:endParaRPr lang="en-US" altLang="zh-CN"/>
          </a:p>
        </p:txBody>
      </p:sp>
    </p:spTree>
    <p:extLst>
      <p:ext uri="{BB962C8B-B14F-4D97-AF65-F5344CB8AC3E}">
        <p14:creationId xmlns:p14="http://schemas.microsoft.com/office/powerpoint/2010/main" val="1324649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RBI</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技术就是采用先进的软件，配合以工厂实践经验和腐蚀及冶金学方面的知识及经验，对炼油厂、化工厂等工厂的设备、管线进行风险评估及风险管理方面的分析。根据分析的结果提出一个根据风险等级制定的设备检测计划。包括：会出现何种破坏事故；那些地方存在着潜在的破坏可能；可能出现的破坏的频率；应采用什么正确的测试方法进行检测等。截止到</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2012</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年底，中石油的炼化企业对</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93</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套装置开展了</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RBI</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风险评估，占总装置数量的</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10%</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左右。</a:t>
            </a:r>
            <a:endPar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42</a:t>
            </a:fld>
            <a:endParaRPr lang="en-US" altLang="zh-CN"/>
          </a:p>
        </p:txBody>
      </p:sp>
    </p:spTree>
    <p:extLst>
      <p:ext uri="{BB962C8B-B14F-4D97-AF65-F5344CB8AC3E}">
        <p14:creationId xmlns:p14="http://schemas.microsoft.com/office/powerpoint/2010/main" val="3549296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完整性管理的本质就是通过监测、检测、检验等各种方式，对可能使管道失效的主要威胁因素进行分析，评估管道的适应性，制定相应的风险控制对策，减少和预防管道事故发生、经济合理地保证管道安全运行。 </a:t>
            </a:r>
          </a:p>
          <a:p>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43</a:t>
            </a:fld>
            <a:endParaRPr lang="en-US" altLang="zh-CN"/>
          </a:p>
        </p:txBody>
      </p:sp>
    </p:spTree>
    <p:extLst>
      <p:ext uri="{BB962C8B-B14F-4D97-AF65-F5344CB8AC3E}">
        <p14:creationId xmlns:p14="http://schemas.microsoft.com/office/powerpoint/2010/main" val="2291476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碧海舟公司非常愿意和大家分享和交流腐蚀控制技术的经验和心得，希望与大家一起为中国的腐蚀控制做出贡献！</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44</a:t>
            </a:fld>
            <a:endParaRPr lang="en-US" altLang="zh-CN"/>
          </a:p>
        </p:txBody>
      </p:sp>
    </p:spTree>
    <p:extLst>
      <p:ext uri="{BB962C8B-B14F-4D97-AF65-F5344CB8AC3E}">
        <p14:creationId xmlns:p14="http://schemas.microsoft.com/office/powerpoint/2010/main" val="2982858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defRPr/>
            </a:pPr>
            <a:r>
              <a:rPr lang="zh-CN" altLang="en-US" dirty="0" smtClean="0"/>
              <a:t>在</a:t>
            </a:r>
            <a:r>
              <a:rPr lang="en-US" altLang="zh-CN" dirty="0" smtClean="0"/>
              <a:t>20</a:t>
            </a:r>
            <a:r>
              <a:rPr lang="zh-CN" altLang="en-US" dirty="0" smtClean="0"/>
              <a:t>世纪</a:t>
            </a:r>
            <a:r>
              <a:rPr lang="en-US" altLang="zh-CN" dirty="0" smtClean="0"/>
              <a:t>60</a:t>
            </a:r>
            <a:r>
              <a:rPr lang="zh-CN" altLang="en-US" dirty="0" smtClean="0"/>
              <a:t>年代以前，腐蚀是指金属的腐蚀，这是狭义的腐蚀概念；</a:t>
            </a:r>
            <a:r>
              <a:rPr lang="en-US" altLang="zh-CN" dirty="0" smtClean="0"/>
              <a:t>20</a:t>
            </a:r>
            <a:r>
              <a:rPr lang="zh-CN" altLang="en-US" dirty="0" smtClean="0"/>
              <a:t>世纪</a:t>
            </a:r>
            <a:r>
              <a:rPr lang="en-US" altLang="zh-CN" dirty="0" smtClean="0"/>
              <a:t>60</a:t>
            </a:r>
            <a:r>
              <a:rPr lang="zh-CN" altLang="en-US" dirty="0" smtClean="0"/>
              <a:t>年代之后，腐蚀是指材料的腐蚀，腐蚀就不再局限于金属。任何材料与</a:t>
            </a:r>
            <a:r>
              <a:rPr lang="zh-CN" altLang="en-US" sz="1200" dirty="0" smtClean="0">
                <a:solidFill>
                  <a:schemeClr val="tx1">
                    <a:lumMod val="50000"/>
                    <a:lumOff val="50000"/>
                  </a:schemeClr>
                </a:solidFill>
                <a:latin typeface="微软雅黑" pitchFamily="34" charset="-122"/>
                <a:ea typeface="微软雅黑" pitchFamily="34" charset="-122"/>
              </a:rPr>
              <a:t>环境相互作用而导致的材料失效也都可以称为腐蚀，这是广义的腐蚀概念。</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5</a:t>
            </a:fld>
            <a:endParaRPr lang="en-US" altLang="zh-CN"/>
          </a:p>
        </p:txBody>
      </p:sp>
    </p:spTree>
    <p:extLst>
      <p:ext uri="{BB962C8B-B14F-4D97-AF65-F5344CB8AC3E}">
        <p14:creationId xmlns:p14="http://schemas.microsoft.com/office/powerpoint/2010/main" val="406805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eaLnBrk="1" hangingPunct="1"/>
            <a:r>
              <a:rPr lang="zh-CN" altLang="en-US" dirty="0" smtClean="0"/>
              <a:t>这里是金属腐蚀的公认的定义，在定义中指出了金属腐蚀的</a:t>
            </a:r>
            <a:r>
              <a:rPr lang="en-US" altLang="zh-CN" dirty="0" smtClean="0"/>
              <a:t>3</a:t>
            </a:r>
            <a:r>
              <a:rPr lang="zh-CN" altLang="en-US" dirty="0" smtClean="0"/>
              <a:t>个作用，即化学作用、电化学作用和物理作用，其中电化学作用是最普遍的腐蚀原因，物理作用是指</a:t>
            </a:r>
            <a:r>
              <a:rPr lang="zh-CN" altLang="en-US" sz="1200" dirty="0" smtClean="0">
                <a:latin typeface="微软雅黑" panose="020B0503020204020204" pitchFamily="34" charset="-122"/>
                <a:ea typeface="微软雅黑" panose="020B0503020204020204" pitchFamily="34" charset="-122"/>
              </a:rPr>
              <a:t>固态金属与熔融金属相接触而引起的金属溶解或开裂，</a:t>
            </a:r>
            <a:r>
              <a:rPr lang="en-US" altLang="zh-CN" sz="1200" dirty="0" smtClean="0">
                <a:latin typeface="微软雅黑" panose="020B0503020204020204" pitchFamily="34" charset="-122"/>
                <a:ea typeface="微软雅黑" panose="020B0503020204020204" pitchFamily="34" charset="-122"/>
              </a:rPr>
              <a:t>2</a:t>
            </a:r>
            <a:r>
              <a:rPr lang="zh-CN" altLang="en-US" sz="1200" dirty="0" smtClean="0">
                <a:latin typeface="微软雅黑" panose="020B0503020204020204" pitchFamily="34" charset="-122"/>
                <a:ea typeface="微软雅黑" panose="020B0503020204020204" pitchFamily="34" charset="-122"/>
              </a:rPr>
              <a:t>个影响到腐蚀过程的因素，即力学因素和生物因素，力学因素的作用可能导致材料的应力腐蚀、氢致开裂、腐蚀疲劳等腐蚀现象，生物因素是指金属在某些微生物的生命活动或其产物的影响下，所发生的腐蚀。金属腐蚀的结果就是导致材料的损伤，宏观损伤是指材料的质量流失、强度退化，微观损伤是指组织变化、结构变化、价态变化。</a:t>
            </a:r>
          </a:p>
          <a:p>
            <a:pPr marL="0" marR="0" indent="0" algn="just"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6</a:t>
            </a:fld>
            <a:endParaRPr lang="en-US" altLang="zh-CN"/>
          </a:p>
        </p:txBody>
      </p:sp>
    </p:spTree>
    <p:extLst>
      <p:ext uri="{BB962C8B-B14F-4D97-AF65-F5344CB8AC3E}">
        <p14:creationId xmlns:p14="http://schemas.microsoft.com/office/powerpoint/2010/main" val="260107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腐蚀始终是制约工业发展的因素，因而腐蚀也制约着经济的发展，此外腐蚀可能导致的意外事故也通常伴随着人身伤害和环境灾难。</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7</a:t>
            </a:fld>
            <a:endParaRPr lang="en-US" altLang="zh-CN"/>
          </a:p>
        </p:txBody>
      </p:sp>
    </p:spTree>
    <p:extLst>
      <p:ext uri="{BB962C8B-B14F-4D97-AF65-F5344CB8AC3E}">
        <p14:creationId xmlns:p14="http://schemas.microsoft.com/office/powerpoint/2010/main" val="2868067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1218106" eaLnBrk="1" fontAlgn="auto" latinLnBrk="0" hangingPunct="1">
              <a:lnSpc>
                <a:spcPct val="90000"/>
              </a:lnSpc>
              <a:spcBef>
                <a:spcPts val="840"/>
              </a:spcBef>
              <a:spcAft>
                <a:spcPts val="0"/>
              </a:spcAft>
              <a:buClr>
                <a:srgbClr val="FFFF99"/>
              </a:buClr>
              <a:buSzPct val="120000"/>
              <a:buFontTx/>
              <a:buNone/>
              <a:tabLst/>
              <a:defRPr/>
            </a:pPr>
            <a:r>
              <a:rPr kumimoji="0" lang="zh-CN" altLang="en-US" sz="12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一个国家每年的腐蚀损失一般约占</a:t>
            </a:r>
            <a:r>
              <a:rPr kumimoji="0" lang="en-US" altLang="zh-CN" sz="12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GDP</a:t>
            </a:r>
            <a:r>
              <a:rPr kumimoji="0" lang="zh-CN" altLang="en-US" sz="12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的</a:t>
            </a:r>
            <a:r>
              <a:rPr kumimoji="0" lang="en-US" altLang="zh-CN" sz="12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4~5%</a:t>
            </a:r>
            <a:r>
              <a:rPr kumimoji="0" lang="zh-CN" altLang="en-US" sz="12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，这个损失要远远大于自然灾害给社会带来的损失。在中国，每年钢铁材料腐蚀失效的量与宝钢公司钢铁的年产量大致相当。但是，通过普及腐蚀与防护知识，应用先进的防腐蚀技术，腐蚀造成的经济损失可减少</a:t>
            </a:r>
            <a:r>
              <a:rPr kumimoji="0" lang="en-US" altLang="zh-CN" sz="12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25~40</a:t>
            </a:r>
            <a:r>
              <a:rPr kumimoji="0" lang="zh-CN" altLang="en-US" sz="12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％。以</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2012</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年中国</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GDP</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总量为</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52</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万亿元人民币为例，腐蚀造成的损失（以</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4%GDP</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计）约为</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2</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万亿元人民币，这是一个惊人的数字！如果采用技术手段可挽回的损失为</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5</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千到</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8</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千亿元人民币之间。在美国，每桶原油从开采到消费整个阶段的腐蚀控制的投入为</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0.5</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美元。以中国</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2012</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年</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5</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亿吨石油表观消费量计算，</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2012</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年石油行业中国应该投入的腐蚀控制费用应该超过</a:t>
            </a:r>
            <a:r>
              <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110</a:t>
            </a:r>
            <a:r>
              <a:rPr kumimoji="0" lang="zh-CN" altLang="en-US"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亿元人民币。</a:t>
            </a:r>
          </a:p>
          <a:p>
            <a:pPr marL="0" marR="0" lvl="0" indent="0" algn="just" defTabSz="1218106" rtl="0" eaLnBrk="1" fontAlgn="auto" latinLnBrk="0" hangingPunct="1">
              <a:lnSpc>
                <a:spcPct val="90000"/>
              </a:lnSpc>
              <a:spcBef>
                <a:spcPts val="840"/>
              </a:spcBef>
              <a:spcAft>
                <a:spcPts val="0"/>
              </a:spcAft>
              <a:buClr>
                <a:srgbClr val="FFFF99"/>
              </a:buClr>
              <a:buSzPct val="120000"/>
              <a:buFontTx/>
              <a:buNone/>
              <a:tabLst/>
              <a:defRPr/>
            </a:pPr>
            <a:endPar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endParaRPr>
          </a:p>
          <a:p>
            <a:pPr marL="0" marR="0" lvl="0" indent="0" algn="just" defTabSz="1218106" rtl="0" eaLnBrk="1" fontAlgn="auto" latinLnBrk="0" hangingPunct="1">
              <a:lnSpc>
                <a:spcPct val="90000"/>
              </a:lnSpc>
              <a:spcBef>
                <a:spcPts val="840"/>
              </a:spcBef>
              <a:spcAft>
                <a:spcPts val="0"/>
              </a:spcAft>
              <a:buClr>
                <a:srgbClr val="FFFF99"/>
              </a:buClr>
              <a:buSzPct val="120000"/>
              <a:buFontTx/>
              <a:buNone/>
              <a:tabLst/>
              <a:defRPr/>
            </a:pPr>
            <a:endPar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endParaRPr>
          </a:p>
          <a:p>
            <a:pPr marL="0" marR="0" lvl="0" indent="0" algn="just" defTabSz="1218106" rtl="0" eaLnBrk="1" fontAlgn="auto" latinLnBrk="0" hangingPunct="1">
              <a:lnSpc>
                <a:spcPct val="90000"/>
              </a:lnSpc>
              <a:spcBef>
                <a:spcPts val="840"/>
              </a:spcBef>
              <a:spcAft>
                <a:spcPts val="0"/>
              </a:spcAft>
              <a:buClr>
                <a:srgbClr val="FFFF99"/>
              </a:buClr>
              <a:buSzPct val="120000"/>
              <a:buFontTx/>
              <a:buNone/>
              <a:tabLst/>
              <a:defRPr/>
            </a:pPr>
            <a:endParaRPr kumimoji="0" lang="en-US" altLang="zh-CN" sz="1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endParaRPr>
          </a:p>
          <a:p>
            <a:pPr marL="0" marR="0" lvl="0" indent="0" algn="just" defTabSz="1218106" eaLnBrk="1" fontAlgn="auto" latinLnBrk="0" hangingPunct="1">
              <a:lnSpc>
                <a:spcPct val="90000"/>
              </a:lnSpc>
              <a:spcBef>
                <a:spcPts val="840"/>
              </a:spcBef>
              <a:spcAft>
                <a:spcPts val="0"/>
              </a:spcAft>
              <a:buClr>
                <a:srgbClr val="FFFF99"/>
              </a:buClr>
              <a:buSzPct val="120000"/>
              <a:buFontTx/>
              <a:buNone/>
              <a:tabLst/>
              <a:defRPr/>
            </a:pPr>
            <a:endParaRPr kumimoji="0" lang="en-US" altLang="zh-CN" sz="12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endParaRPr>
          </a:p>
          <a:p>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8</a:t>
            </a:fld>
            <a:endParaRPr lang="en-US" altLang="zh-CN"/>
          </a:p>
        </p:txBody>
      </p:sp>
    </p:spTree>
    <p:extLst>
      <p:ext uri="{BB962C8B-B14F-4D97-AF65-F5344CB8AC3E}">
        <p14:creationId xmlns:p14="http://schemas.microsoft.com/office/powerpoint/2010/main" val="3569688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完全控制腐蚀往往是不经济的，腐蚀控制的本质就是以适当的腐蚀控制投入适当服役材料或者结构的腐蚀处于一个可控的状态。这里是常见的</a:t>
            </a:r>
            <a:r>
              <a:rPr lang="en-US" altLang="zh-CN" dirty="0" smtClean="0"/>
              <a:t>12</a:t>
            </a:r>
            <a:r>
              <a:rPr lang="zh-CN" altLang="en-US" dirty="0" smtClean="0"/>
              <a:t>种腐蚀控制技术，由于腐蚀控制技术的划分往往见仁见智，这里的划分是考虑到了碧海舟的业务发展方向。</a:t>
            </a:r>
            <a:endParaRPr lang="zh-CN" altLang="en-US" dirty="0"/>
          </a:p>
        </p:txBody>
      </p:sp>
      <p:sp>
        <p:nvSpPr>
          <p:cNvPr id="4" name="灯片编号占位符 3"/>
          <p:cNvSpPr>
            <a:spLocks noGrp="1"/>
          </p:cNvSpPr>
          <p:nvPr>
            <p:ph type="sldNum" sz="quarter" idx="10"/>
          </p:nvPr>
        </p:nvSpPr>
        <p:spPr/>
        <p:txBody>
          <a:bodyPr/>
          <a:lstStyle/>
          <a:p>
            <a:pPr>
              <a:defRPr/>
            </a:pPr>
            <a:fld id="{0BD81E67-C069-4FF9-8CFE-389B5BEE50A8}" type="slidenum">
              <a:rPr lang="en-US" altLang="zh-CN" smtClean="0"/>
              <a:pPr>
                <a:defRPr/>
              </a:pPr>
              <a:t>9</a:t>
            </a:fld>
            <a:endParaRPr lang="en-US" altLang="zh-CN"/>
          </a:p>
        </p:txBody>
      </p:sp>
    </p:spTree>
    <p:extLst>
      <p:ext uri="{BB962C8B-B14F-4D97-AF65-F5344CB8AC3E}">
        <p14:creationId xmlns:p14="http://schemas.microsoft.com/office/powerpoint/2010/main" val="2033028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Master" Target="../slideMasters/slideMaster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31"/>
          <p:cNvSpPr>
            <a:spLocks noChangeArrowheads="1"/>
          </p:cNvSpPr>
          <p:nvPr/>
        </p:nvSpPr>
        <p:spPr bwMode="ltGray">
          <a:xfrm>
            <a:off x="0" y="1905000"/>
            <a:ext cx="9144000" cy="4953000"/>
          </a:xfrm>
          <a:prstGeom prst="rect">
            <a:avLst/>
          </a:prstGeom>
          <a:gradFill rotWithShape="1">
            <a:gsLst>
              <a:gs pos="0">
                <a:srgbClr val="FFFFFF">
                  <a:alpha val="0"/>
                </a:srgbClr>
              </a:gs>
              <a:gs pos="100000">
                <a:srgbClr val="96D7F4">
                  <a:alpha val="68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5" name="Freeform 30"/>
          <p:cNvSpPr>
            <a:spLocks/>
          </p:cNvSpPr>
          <p:nvPr/>
        </p:nvSpPr>
        <p:spPr bwMode="gray">
          <a:xfrm>
            <a:off x="0" y="4959350"/>
            <a:ext cx="9144000" cy="1898650"/>
          </a:xfrm>
          <a:custGeom>
            <a:avLst/>
            <a:gdLst>
              <a:gd name="T0" fmla="*/ 0 w 5760"/>
              <a:gd name="T1" fmla="*/ 952500 h 1196"/>
              <a:gd name="T2" fmla="*/ 0 w 5760"/>
              <a:gd name="T3" fmla="*/ 1898650 h 1196"/>
              <a:gd name="T4" fmla="*/ 9144000 w 5760"/>
              <a:gd name="T5" fmla="*/ 1898650 h 1196"/>
              <a:gd name="T6" fmla="*/ 9144000 w 5760"/>
              <a:gd name="T7" fmla="*/ 0 h 1196"/>
              <a:gd name="T8" fmla="*/ 5594350 w 5760"/>
              <a:gd name="T9" fmla="*/ 1054100 h 1196"/>
              <a:gd name="T10" fmla="*/ 2506663 w 5760"/>
              <a:gd name="T11" fmla="*/ 1355725 h 1196"/>
              <a:gd name="T12" fmla="*/ 0 w 5760"/>
              <a:gd name="T13" fmla="*/ 952500 h 11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1196">
                <a:moveTo>
                  <a:pt x="0" y="600"/>
                </a:moveTo>
                <a:lnTo>
                  <a:pt x="0" y="1196"/>
                </a:lnTo>
                <a:lnTo>
                  <a:pt x="5760" y="1196"/>
                </a:lnTo>
                <a:lnTo>
                  <a:pt x="5760" y="0"/>
                </a:lnTo>
                <a:cubicBezTo>
                  <a:pt x="5577" y="122"/>
                  <a:pt x="4242" y="522"/>
                  <a:pt x="3524" y="664"/>
                </a:cubicBezTo>
                <a:cubicBezTo>
                  <a:pt x="2806" y="806"/>
                  <a:pt x="2216" y="881"/>
                  <a:pt x="1579" y="854"/>
                </a:cubicBezTo>
                <a:cubicBezTo>
                  <a:pt x="942" y="827"/>
                  <a:pt x="359" y="698"/>
                  <a:pt x="0" y="600"/>
                </a:cubicBezTo>
                <a:close/>
              </a:path>
            </a:pathLst>
          </a:custGeom>
          <a:gradFill rotWithShape="1">
            <a:gsLst>
              <a:gs pos="0">
                <a:schemeClr val="folHlink"/>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6" name="Group 1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66675" y="-109538"/>
            <a:ext cx="44100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91"/>
          <p:cNvSpPr>
            <a:spLocks noChangeShapeType="1"/>
          </p:cNvSpPr>
          <p:nvPr/>
        </p:nvSpPr>
        <p:spPr bwMode="gray">
          <a:xfrm>
            <a:off x="0" y="30480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8"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latin typeface="Arial" charset="0"/>
            </a:endParaRPr>
          </a:p>
        </p:txBody>
      </p:sp>
      <p:sp>
        <p:nvSpPr>
          <p:cNvPr id="9" name="Line 137"/>
          <p:cNvSpPr>
            <a:spLocks noChangeShapeType="1"/>
          </p:cNvSpPr>
          <p:nvPr/>
        </p:nvSpPr>
        <p:spPr bwMode="gray">
          <a:xfrm>
            <a:off x="5791200" y="31242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10" name="Freeform 90"/>
          <p:cNvSpPr>
            <a:spLocks/>
          </p:cNvSpPr>
          <p:nvPr/>
        </p:nvSpPr>
        <p:spPr bwMode="ltGray">
          <a:xfrm>
            <a:off x="0" y="4667250"/>
            <a:ext cx="9153525" cy="1733550"/>
          </a:xfrm>
          <a:custGeom>
            <a:avLst/>
            <a:gdLst>
              <a:gd name="T0" fmla="*/ 8 w 5766"/>
              <a:gd name="T1" fmla="*/ 1000 h 1092"/>
              <a:gd name="T2" fmla="*/ 1778 w 5766"/>
              <a:gd name="T3" fmla="*/ 1072 h 1092"/>
              <a:gd name="T4" fmla="*/ 5760 w 5766"/>
              <a:gd name="T5" fmla="*/ 324 h 1092"/>
              <a:gd name="T6" fmla="*/ 5766 w 5766"/>
              <a:gd name="T7" fmla="*/ 0 h 1092"/>
              <a:gd name="T8" fmla="*/ 1764 w 5766"/>
              <a:gd name="T9" fmla="*/ 1032 h 1092"/>
              <a:gd name="T10" fmla="*/ 0 w 5766"/>
              <a:gd name="T11" fmla="*/ 720 h 1092"/>
              <a:gd name="T12" fmla="*/ 0 w 5766"/>
              <a:gd name="T13" fmla="*/ 1008 h 10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6" h="1092">
                <a:moveTo>
                  <a:pt x="8" y="1000"/>
                </a:moveTo>
                <a:cubicBezTo>
                  <a:pt x="302" y="1012"/>
                  <a:pt x="774" y="1092"/>
                  <a:pt x="1778" y="1072"/>
                </a:cubicBezTo>
                <a:cubicBezTo>
                  <a:pt x="2782" y="1052"/>
                  <a:pt x="5098" y="529"/>
                  <a:pt x="5760" y="324"/>
                </a:cubicBezTo>
                <a:lnTo>
                  <a:pt x="5766" y="0"/>
                </a:lnTo>
                <a:cubicBezTo>
                  <a:pt x="5264" y="296"/>
                  <a:pt x="2820" y="1038"/>
                  <a:pt x="1764" y="1032"/>
                </a:cubicBezTo>
                <a:cubicBezTo>
                  <a:pt x="708" y="1026"/>
                  <a:pt x="116" y="744"/>
                  <a:pt x="0" y="720"/>
                </a:cubicBezTo>
                <a:lnTo>
                  <a:pt x="0" y="1008"/>
                </a:lnTo>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1" name="Freeform 92"/>
          <p:cNvSpPr>
            <a:spLocks/>
          </p:cNvSpPr>
          <p:nvPr/>
        </p:nvSpPr>
        <p:spPr bwMode="ltGray">
          <a:xfrm>
            <a:off x="0" y="5346700"/>
            <a:ext cx="9169400" cy="977900"/>
          </a:xfrm>
          <a:custGeom>
            <a:avLst/>
            <a:gdLst/>
            <a:ahLst/>
            <a:cxnLst>
              <a:cxn ang="0">
                <a:pos x="0" y="58"/>
              </a:cxn>
              <a:cxn ang="0">
                <a:pos x="1584" y="586"/>
              </a:cxn>
              <a:cxn ang="0">
                <a:pos x="5768" y="0"/>
              </a:cxn>
              <a:cxn ang="0">
                <a:pos x="5776" y="32"/>
              </a:cxn>
              <a:cxn ang="0">
                <a:pos x="1584" y="598"/>
              </a:cxn>
              <a:cxn ang="0">
                <a:pos x="4" y="92"/>
              </a:cxn>
              <a:cxn ang="0">
                <a:pos x="0" y="58"/>
              </a:cxn>
            </a:cxnLst>
            <a:rect l="0" t="0" r="r" b="b"/>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solidFill>
            <a:schemeClr val="accent1">
              <a:lumMod val="20000"/>
              <a:lumOff val="80000"/>
              <a:alpha val="80000"/>
            </a:schemeClr>
          </a:solidFill>
          <a:ln w="9525" cap="flat" cmpd="sng">
            <a:noFill/>
            <a:prstDash val="solid"/>
            <a:round/>
            <a:headEnd/>
            <a:tailEnd/>
          </a:ln>
          <a:effectLst/>
        </p:spPr>
        <p:txBody>
          <a:bodyPr/>
          <a:lstStyle/>
          <a:p>
            <a:pPr eaLnBrk="1" hangingPunct="1">
              <a:defRPr/>
            </a:pPr>
            <a:endParaRPr lang="ko-KR" altLang="en-US" dirty="0">
              <a:latin typeface="Arial" charset="0"/>
            </a:endParaRPr>
          </a:p>
        </p:txBody>
      </p:sp>
      <p:pic>
        <p:nvPicPr>
          <p:cNvPr id="12" name="Picture 37" descr="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22304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1" name="Rectangle 21"/>
          <p:cNvSpPr>
            <a:spLocks noGrp="1" noChangeArrowheads="1"/>
          </p:cNvSpPr>
          <p:nvPr>
            <p:ph type="ctrTitle"/>
          </p:nvPr>
        </p:nvSpPr>
        <p:spPr>
          <a:xfrm>
            <a:off x="762000" y="2035175"/>
            <a:ext cx="7772400" cy="1012825"/>
          </a:xfrm>
        </p:spPr>
        <p:txBody>
          <a:bodyPr/>
          <a:lstStyle>
            <a:lvl1pPr algn="r">
              <a:defRPr sz="4400"/>
            </a:lvl1pPr>
          </a:lstStyle>
          <a:p>
            <a:pPr lvl="0"/>
            <a:r>
              <a:rPr lang="zh-CN" altLang="en-US" noProof="0" smtClean="0"/>
              <a:t>单击此处编辑母版标题样式</a:t>
            </a:r>
            <a:endParaRPr lang="en-US" altLang="zh-CN" noProof="0" smtClean="0"/>
          </a:p>
        </p:txBody>
      </p:sp>
      <p:sp>
        <p:nvSpPr>
          <p:cNvPr id="5142" name="Rectangle 22"/>
          <p:cNvSpPr>
            <a:spLocks noGrp="1" noChangeArrowheads="1"/>
          </p:cNvSpPr>
          <p:nvPr>
            <p:ph type="subTitle" idx="1"/>
          </p:nvPr>
        </p:nvSpPr>
        <p:spPr>
          <a:xfrm>
            <a:off x="2057400" y="3124200"/>
            <a:ext cx="6400800" cy="838200"/>
          </a:xfrm>
        </p:spPr>
        <p:txBody>
          <a:bodyPr/>
          <a:lstStyle>
            <a:lvl1pPr marL="0" indent="0" algn="r">
              <a:buFontTx/>
              <a:buNone/>
              <a:defRPr/>
            </a:lvl1pPr>
          </a:lstStyle>
          <a:p>
            <a:pPr lvl="0"/>
            <a:r>
              <a:rPr lang="zh-CN" altLang="en-US" noProof="0" smtClean="0"/>
              <a:t>单击此处编辑母版副标题样式</a:t>
            </a:r>
            <a:endParaRPr lang="en-US" altLang="zh-CN" noProof="0" smtClean="0"/>
          </a:p>
        </p:txBody>
      </p:sp>
      <p:sp>
        <p:nvSpPr>
          <p:cNvPr id="13" name="Rectangle 14"/>
          <p:cNvSpPr>
            <a:spLocks noGrp="1" noChangeArrowheads="1"/>
          </p:cNvSpPr>
          <p:nvPr>
            <p:ph type="dt" sz="half" idx="10"/>
          </p:nvPr>
        </p:nvSpPr>
        <p:spPr>
          <a:xfrm>
            <a:off x="457200" y="6381750"/>
            <a:ext cx="2133600" cy="476250"/>
          </a:xfrm>
        </p:spPr>
        <p:txBody>
          <a:bodyPr/>
          <a:lstStyle>
            <a:lvl1pPr>
              <a:defRPr/>
            </a:lvl1pPr>
          </a:lstStyle>
          <a:p>
            <a:pPr>
              <a:defRPr/>
            </a:pPr>
            <a:endParaRPr lang="en-US" altLang="zh-CN"/>
          </a:p>
        </p:txBody>
      </p:sp>
      <p:sp>
        <p:nvSpPr>
          <p:cNvPr id="14" name="Rectangle 15"/>
          <p:cNvSpPr>
            <a:spLocks noGrp="1" noChangeArrowheads="1"/>
          </p:cNvSpPr>
          <p:nvPr>
            <p:ph type="ftr" sz="quarter" idx="11"/>
          </p:nvPr>
        </p:nvSpPr>
        <p:spPr>
          <a:xfrm>
            <a:off x="3124200" y="6381750"/>
            <a:ext cx="2895600" cy="476250"/>
          </a:xfrm>
        </p:spPr>
        <p:txBody>
          <a:bodyPr/>
          <a:lstStyle>
            <a:lvl1pPr>
              <a:defRPr/>
            </a:lvl1pPr>
          </a:lstStyle>
          <a:p>
            <a:pPr>
              <a:defRPr/>
            </a:pPr>
            <a:endParaRPr lang="en-US" altLang="zh-CN"/>
          </a:p>
        </p:txBody>
      </p:sp>
      <p:sp>
        <p:nvSpPr>
          <p:cNvPr id="15" name="Rectangle 16"/>
          <p:cNvSpPr>
            <a:spLocks noGrp="1" noChangeArrowheads="1"/>
          </p:cNvSpPr>
          <p:nvPr>
            <p:ph type="sldNum" sz="quarter" idx="12"/>
          </p:nvPr>
        </p:nvSpPr>
        <p:spPr>
          <a:xfrm>
            <a:off x="6553200" y="6381750"/>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7AAE1807-E993-4276-ABC7-5AD424921324}" type="slidenum">
              <a:rPr lang="en-US" altLang="zh-CN"/>
              <a:pPr/>
              <a:t>‹#›</a:t>
            </a:fld>
            <a:endParaRPr lang="en-US" altLang="zh-CN"/>
          </a:p>
        </p:txBody>
      </p:sp>
    </p:spTree>
    <p:extLst>
      <p:ext uri="{BB962C8B-B14F-4D97-AF65-F5344CB8AC3E}">
        <p14:creationId xmlns:p14="http://schemas.microsoft.com/office/powerpoint/2010/main" val="3899409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40277CB6-8F8E-4686-B8E2-C3A80CB83BF0}" type="slidenum">
              <a:rPr lang="en-US" altLang="zh-CN"/>
              <a:pPr/>
              <a:t>‹#›</a:t>
            </a:fld>
            <a:endParaRPr lang="en-US" altLang="zh-CN"/>
          </a:p>
        </p:txBody>
      </p:sp>
    </p:spTree>
    <p:extLst>
      <p:ext uri="{BB962C8B-B14F-4D97-AF65-F5344CB8AC3E}">
        <p14:creationId xmlns:p14="http://schemas.microsoft.com/office/powerpoint/2010/main" val="23330916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5"/>
            <a:ext cx="8550914" cy="1218282"/>
          </a:xfrm>
        </p:spPr>
        <p:txBody>
          <a:bodyPr/>
          <a:lstStyle>
            <a:lvl1pPr marL="0" indent="0" algn="l">
              <a:lnSpc>
                <a:spcPts val="1874"/>
              </a:lnSpc>
              <a:spcBef>
                <a:spcPts val="0"/>
              </a:spcBef>
              <a:buNone/>
              <a:defRPr>
                <a:solidFill>
                  <a:schemeClr val="tx2"/>
                </a:solidFill>
              </a:defRPr>
            </a:lvl1pPr>
            <a:lvl2pPr marL="0" indent="0" algn="l">
              <a:lnSpc>
                <a:spcPts val="1874"/>
              </a:lnSpc>
              <a:spcBef>
                <a:spcPts val="0"/>
              </a:spcBef>
              <a:buNone/>
              <a:defRPr>
                <a:solidFill>
                  <a:schemeClr val="tx2"/>
                </a:solidFill>
              </a:defRPr>
            </a:lvl2pPr>
            <a:lvl3pPr marL="0" indent="0" algn="l">
              <a:lnSpc>
                <a:spcPts val="1874"/>
              </a:lnSpc>
              <a:spcBef>
                <a:spcPts val="0"/>
              </a:spcBef>
              <a:buNone/>
              <a:defRPr>
                <a:solidFill>
                  <a:schemeClr val="tx2"/>
                </a:solidFill>
              </a:defRPr>
            </a:lvl3pPr>
            <a:lvl4pPr marL="0" indent="0" algn="l">
              <a:lnSpc>
                <a:spcPts val="1874"/>
              </a:lnSpc>
              <a:spcBef>
                <a:spcPts val="0"/>
              </a:spcBef>
              <a:buNone/>
              <a:defRPr>
                <a:solidFill>
                  <a:schemeClr val="tx2"/>
                </a:solidFill>
              </a:defRPr>
            </a:lvl4pPr>
            <a:lvl5pPr marL="0" indent="0" algn="l">
              <a:lnSpc>
                <a:spcPts val="1874"/>
              </a:lnSpc>
              <a:spcBef>
                <a:spcPts val="0"/>
              </a:spcBef>
              <a:buNone/>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16790" y="436419"/>
            <a:ext cx="8550915" cy="360099"/>
          </a:xfrm>
        </p:spPr>
        <p:txBody>
          <a:bodyPr/>
          <a:lstStyle>
            <a:lvl1pPr algn="l" defTabSz="685757" rtl="0" eaLnBrk="1" latinLnBrk="0" hangingPunct="1">
              <a:lnSpc>
                <a:spcPct val="90000"/>
              </a:lnSpc>
              <a:spcBef>
                <a:spcPct val="0"/>
              </a:spcBef>
              <a:buNone/>
              <a:defRPr lang="en-US" sz="2600"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78592545"/>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Ques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Arrow Bar"/>
          <p:cNvSpPr/>
          <p:nvPr userDrawn="1"/>
        </p:nvSpPr>
        <p:spPr bwMode="auto">
          <a:xfrm>
            <a:off x="766763" y="1514475"/>
            <a:ext cx="5373687" cy="449580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4" name="Rectangle 19"/>
          <p:cNvSpPr/>
          <p:nvPr/>
        </p:nvSpPr>
        <p:spPr bwMode="auto">
          <a:xfrm>
            <a:off x="6256338" y="1514475"/>
            <a:ext cx="2120900" cy="298132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5" name="Rectangle 17"/>
          <p:cNvSpPr/>
          <p:nvPr userDrawn="1"/>
        </p:nvSpPr>
        <p:spPr bwMode="grayWhite">
          <a:xfrm>
            <a:off x="6637498" y="1182739"/>
            <a:ext cx="1357589" cy="2823858"/>
          </a:xfrm>
          <a:prstGeom prst="rect">
            <a:avLst/>
          </a:prstGeom>
          <a:noFill/>
        </p:spPr>
        <p:txBody>
          <a:bodyPr lIns="68586" tIns="34294" rIns="68586" bIns="34294">
            <a:spAutoFit/>
          </a:bodyPr>
          <a:lstStyle/>
          <a:p>
            <a:pPr algn="ctr" defTabSz="685487" eaLnBrk="1" fontAlgn="auto" hangingPunct="1">
              <a:spcBef>
                <a:spcPts val="0"/>
              </a:spcBef>
              <a:spcAft>
                <a:spcPts val="0"/>
              </a:spcAft>
              <a:defRPr/>
            </a:pPr>
            <a:r>
              <a:rPr lang="en-US" sz="17900" b="1" dirty="0">
                <a:ln w="57150">
                  <a:solidFill>
                    <a:srgbClr val="FFFFFF"/>
                  </a:solidFill>
                  <a:prstDash val="solid"/>
                </a:ln>
                <a:noFill/>
                <a:latin typeface="Arial Black" pitchFamily="34" charset="0"/>
              </a:rPr>
              <a:t>?</a:t>
            </a:r>
          </a:p>
        </p:txBody>
      </p:sp>
      <p:sp>
        <p:nvSpPr>
          <p:cNvPr id="6" name="Rectangle 27"/>
          <p:cNvSpPr/>
          <p:nvPr userDrawn="1"/>
        </p:nvSpPr>
        <p:spPr bwMode="auto">
          <a:xfrm>
            <a:off x="6256338" y="4648200"/>
            <a:ext cx="2120900" cy="1362075"/>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7" name="Text Placeholder 6"/>
          <p:cNvSpPr>
            <a:spLocks noGrp="1"/>
          </p:cNvSpPr>
          <p:nvPr>
            <p:ph type="body" sz="quarter" idx="10"/>
          </p:nvPr>
        </p:nvSpPr>
        <p:spPr>
          <a:xfrm>
            <a:off x="970614" y="1723917"/>
            <a:ext cx="4973345" cy="4050371"/>
          </a:xfrm>
        </p:spPr>
        <p:txBody>
          <a:bodyPr anchor="ctr" anchorCtr="0">
            <a:normAutofit/>
            <a:scene3d>
              <a:camera prst="orthographicFront"/>
              <a:lightRig rig="flat" dir="t"/>
            </a:scene3d>
            <a:sp3d>
              <a:contourClr>
                <a:schemeClr val="tx2"/>
              </a:contourClr>
            </a:sp3d>
          </a:bodyPr>
          <a:lstStyle>
            <a:lvl1pPr marL="0" indent="0" algn="l" defTabSz="685835"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Tree>
    <p:extLst>
      <p:ext uri="{BB962C8B-B14F-4D97-AF65-F5344CB8AC3E}">
        <p14:creationId xmlns:p14="http://schemas.microsoft.com/office/powerpoint/2010/main" val="163572888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Quot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Arrow Bar"/>
          <p:cNvSpPr/>
          <p:nvPr userDrawn="1"/>
        </p:nvSpPr>
        <p:spPr bwMode="auto">
          <a:xfrm>
            <a:off x="2000250" y="1514475"/>
            <a:ext cx="5143500" cy="4500563"/>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4" name="TechEd Tile"/>
          <p:cNvSpPr/>
          <p:nvPr userDrawn="1"/>
        </p:nvSpPr>
        <p:spPr bwMode="auto">
          <a:xfrm>
            <a:off x="766763" y="1514475"/>
            <a:ext cx="1120775" cy="1500188"/>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5" name="Rectangle 16"/>
          <p:cNvSpPr/>
          <p:nvPr/>
        </p:nvSpPr>
        <p:spPr bwMode="auto">
          <a:xfrm>
            <a:off x="763588" y="3187700"/>
            <a:ext cx="1122362" cy="2827338"/>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TechEd Tile"/>
          <p:cNvSpPr/>
          <p:nvPr userDrawn="1"/>
        </p:nvSpPr>
        <p:spPr bwMode="auto">
          <a:xfrm>
            <a:off x="7251700" y="4516438"/>
            <a:ext cx="1120775" cy="150018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7" name="Rectangle 19"/>
          <p:cNvSpPr/>
          <p:nvPr userDrawn="1"/>
        </p:nvSpPr>
        <p:spPr bwMode="auto">
          <a:xfrm>
            <a:off x="7248525" y="1514475"/>
            <a:ext cx="1122363" cy="2827338"/>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Rectangle 20"/>
          <p:cNvSpPr/>
          <p:nvPr userDrawn="1"/>
        </p:nvSpPr>
        <p:spPr bwMode="grayWhite">
          <a:xfrm>
            <a:off x="740466" y="1163123"/>
            <a:ext cx="940013" cy="1992861"/>
          </a:xfrm>
          <a:prstGeom prst="rect">
            <a:avLst/>
          </a:prstGeom>
          <a:noFill/>
        </p:spPr>
        <p:txBody>
          <a:bodyPr wrap="none" lIns="68586" tIns="34294" rIns="68586" bIns="34294">
            <a:spAutoFit/>
          </a:bodyPr>
          <a:lstStyle/>
          <a:p>
            <a:pPr algn="ctr" defTabSz="685487" eaLnBrk="1" fontAlgn="auto" hangingPunct="1">
              <a:spcBef>
                <a:spcPts val="0"/>
              </a:spcBef>
              <a:spcAft>
                <a:spcPts val="0"/>
              </a:spcAft>
              <a:defRPr/>
            </a:pPr>
            <a:r>
              <a:rPr lang="en-US" sz="12500" b="1" dirty="0">
                <a:ln w="38100">
                  <a:solidFill>
                    <a:srgbClr val="FFFFFF"/>
                  </a:solidFill>
                  <a:prstDash val="solid"/>
                </a:ln>
                <a:noFill/>
                <a:latin typeface="Arial Black" pitchFamily="34" charset="0"/>
              </a:rPr>
              <a:t>“</a:t>
            </a:r>
          </a:p>
        </p:txBody>
      </p:sp>
      <p:sp>
        <p:nvSpPr>
          <p:cNvPr id="10" name="Rectangle 21"/>
          <p:cNvSpPr/>
          <p:nvPr userDrawn="1"/>
        </p:nvSpPr>
        <p:spPr bwMode="grayWhite">
          <a:xfrm>
            <a:off x="7431895" y="4191002"/>
            <a:ext cx="940013" cy="1992861"/>
          </a:xfrm>
          <a:prstGeom prst="rect">
            <a:avLst/>
          </a:prstGeom>
          <a:noFill/>
        </p:spPr>
        <p:txBody>
          <a:bodyPr wrap="none" lIns="68586" tIns="34294" rIns="68586" bIns="34294">
            <a:spAutoFit/>
          </a:bodyPr>
          <a:lstStyle/>
          <a:p>
            <a:pPr algn="ctr" defTabSz="685487" eaLnBrk="1" fontAlgn="auto" hangingPunct="1">
              <a:spcBef>
                <a:spcPts val="0"/>
              </a:spcBef>
              <a:spcAft>
                <a:spcPts val="0"/>
              </a:spcAft>
              <a:defRPr/>
            </a:pPr>
            <a:r>
              <a:rPr lang="en-US" sz="12500" b="1" dirty="0">
                <a:ln w="38100">
                  <a:solidFill>
                    <a:srgbClr val="FFFFFF"/>
                  </a:solidFill>
                  <a:prstDash val="solid"/>
                </a:ln>
                <a:noFill/>
                <a:latin typeface="Arial Black" pitchFamily="34" charset="0"/>
              </a:rPr>
              <a:t>”</a:t>
            </a:r>
          </a:p>
        </p:txBody>
      </p:sp>
      <p:sp>
        <p:nvSpPr>
          <p:cNvPr id="8" name="Text Placeholder 7"/>
          <p:cNvSpPr>
            <a:spLocks noGrp="1"/>
          </p:cNvSpPr>
          <p:nvPr>
            <p:ph type="body" sz="quarter" idx="10"/>
          </p:nvPr>
        </p:nvSpPr>
        <p:spPr>
          <a:xfrm>
            <a:off x="2171076" y="1828800"/>
            <a:ext cx="4761714" cy="3962400"/>
          </a:xfrm>
        </p:spPr>
        <p:txBody>
          <a:bodyPr anchor="ctr" anchorCtr="0">
            <a:normAutofit/>
          </a:bodyPr>
          <a:lstStyle>
            <a:lvl1pPr marL="0" indent="0">
              <a:buFont typeface="Arial" pitchFamily="34" charset="0"/>
              <a:buNone/>
              <a:defRPr sz="3000" b="1"/>
            </a:lvl1pPr>
          </a:lstStyle>
          <a:p>
            <a:pPr lvl="0"/>
            <a:endParaRPr lang="en-US" dirty="0"/>
          </a:p>
        </p:txBody>
      </p:sp>
    </p:spTree>
    <p:extLst>
      <p:ext uri="{BB962C8B-B14F-4D97-AF65-F5344CB8AC3E}">
        <p14:creationId xmlns:p14="http://schemas.microsoft.com/office/powerpoint/2010/main" val="73637189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akeaway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rrow Bar"/>
          <p:cNvSpPr/>
          <p:nvPr userDrawn="1"/>
        </p:nvSpPr>
        <p:spPr bwMode="auto">
          <a:xfrm>
            <a:off x="2400300" y="1514475"/>
            <a:ext cx="6002338" cy="4500563"/>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5" name="TechEd Tile"/>
          <p:cNvSpPr/>
          <p:nvPr userDrawn="1"/>
        </p:nvSpPr>
        <p:spPr bwMode="auto">
          <a:xfrm>
            <a:off x="766763" y="3033713"/>
            <a:ext cx="1520825" cy="298132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Rectangle 16"/>
          <p:cNvSpPr/>
          <p:nvPr/>
        </p:nvSpPr>
        <p:spPr bwMode="auto">
          <a:xfrm>
            <a:off x="763588" y="1514475"/>
            <a:ext cx="1522412" cy="1366838"/>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7" name="Freeform 88"/>
          <p:cNvSpPr>
            <a:spLocks noEditPoints="1"/>
          </p:cNvSpPr>
          <p:nvPr userDrawn="1"/>
        </p:nvSpPr>
        <p:spPr bwMode="auto">
          <a:xfrm>
            <a:off x="1169988" y="1720850"/>
            <a:ext cx="715962" cy="954088"/>
          </a:xfrm>
          <a:custGeom>
            <a:avLst/>
            <a:gdLst>
              <a:gd name="T0" fmla="*/ 357972 w 414"/>
              <a:gd name="T1" fmla="*/ 0 h 414"/>
              <a:gd name="T2" fmla="*/ 0 w 414"/>
              <a:gd name="T3" fmla="*/ 477172 h 414"/>
              <a:gd name="T4" fmla="*/ 357972 w 414"/>
              <a:gd name="T5" fmla="*/ 954343 h 414"/>
              <a:gd name="T6" fmla="*/ 715943 w 414"/>
              <a:gd name="T7" fmla="*/ 477172 h 414"/>
              <a:gd name="T8" fmla="*/ 357972 w 414"/>
              <a:gd name="T9" fmla="*/ 0 h 414"/>
              <a:gd name="T10" fmla="*/ 357972 w 414"/>
              <a:gd name="T11" fmla="*/ 919765 h 414"/>
              <a:gd name="T12" fmla="*/ 25940 w 414"/>
              <a:gd name="T13" fmla="*/ 477172 h 414"/>
              <a:gd name="T14" fmla="*/ 357972 w 414"/>
              <a:gd name="T15" fmla="*/ 34578 h 414"/>
              <a:gd name="T16" fmla="*/ 690003 w 414"/>
              <a:gd name="T17" fmla="*/ 477172 h 414"/>
              <a:gd name="T18" fmla="*/ 357972 w 414"/>
              <a:gd name="T19" fmla="*/ 919765 h 414"/>
              <a:gd name="T20" fmla="*/ 517070 w 414"/>
              <a:gd name="T21" fmla="*/ 401101 h 414"/>
              <a:gd name="T22" fmla="*/ 543010 w 414"/>
              <a:gd name="T23" fmla="*/ 401101 h 414"/>
              <a:gd name="T24" fmla="*/ 543010 w 414"/>
              <a:gd name="T25" fmla="*/ 707689 h 414"/>
              <a:gd name="T26" fmla="*/ 529175 w 414"/>
              <a:gd name="T27" fmla="*/ 723825 h 414"/>
              <a:gd name="T28" fmla="*/ 299174 w 414"/>
              <a:gd name="T29" fmla="*/ 723825 h 414"/>
              <a:gd name="T30" fmla="*/ 299174 w 414"/>
              <a:gd name="T31" fmla="*/ 691553 h 414"/>
              <a:gd name="T32" fmla="*/ 498047 w 414"/>
              <a:gd name="T33" fmla="*/ 691553 h 414"/>
              <a:gd name="T34" fmla="*/ 186768 w 414"/>
              <a:gd name="T35" fmla="*/ 276621 h 414"/>
              <a:gd name="T36" fmla="*/ 205790 w 414"/>
              <a:gd name="T37" fmla="*/ 251264 h 414"/>
              <a:gd name="T38" fmla="*/ 517070 w 414"/>
              <a:gd name="T39" fmla="*/ 666196 h 414"/>
              <a:gd name="T40" fmla="*/ 517070 w 414"/>
              <a:gd name="T41" fmla="*/ 401101 h 4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4" h="414">
                <a:moveTo>
                  <a:pt x="207" y="0"/>
                </a:moveTo>
                <a:cubicBezTo>
                  <a:pt x="93" y="0"/>
                  <a:pt x="0" y="93"/>
                  <a:pt x="0" y="207"/>
                </a:cubicBezTo>
                <a:cubicBezTo>
                  <a:pt x="0" y="321"/>
                  <a:pt x="93" y="414"/>
                  <a:pt x="207" y="414"/>
                </a:cubicBezTo>
                <a:cubicBezTo>
                  <a:pt x="321" y="414"/>
                  <a:pt x="414" y="321"/>
                  <a:pt x="414" y="207"/>
                </a:cubicBezTo>
                <a:cubicBezTo>
                  <a:pt x="414" y="93"/>
                  <a:pt x="321" y="0"/>
                  <a:pt x="207" y="0"/>
                </a:cubicBezTo>
                <a:close/>
                <a:moveTo>
                  <a:pt x="207" y="399"/>
                </a:moveTo>
                <a:cubicBezTo>
                  <a:pt x="101" y="399"/>
                  <a:pt x="15" y="313"/>
                  <a:pt x="15" y="207"/>
                </a:cubicBezTo>
                <a:cubicBezTo>
                  <a:pt x="15" y="101"/>
                  <a:pt x="101" y="15"/>
                  <a:pt x="207" y="15"/>
                </a:cubicBezTo>
                <a:cubicBezTo>
                  <a:pt x="313" y="15"/>
                  <a:pt x="399" y="101"/>
                  <a:pt x="399" y="207"/>
                </a:cubicBezTo>
                <a:cubicBezTo>
                  <a:pt x="399" y="313"/>
                  <a:pt x="313" y="399"/>
                  <a:pt x="207" y="399"/>
                </a:cubicBezTo>
                <a:close/>
                <a:moveTo>
                  <a:pt x="299" y="174"/>
                </a:moveTo>
                <a:cubicBezTo>
                  <a:pt x="314" y="174"/>
                  <a:pt x="314" y="174"/>
                  <a:pt x="314" y="174"/>
                </a:cubicBezTo>
                <a:cubicBezTo>
                  <a:pt x="314" y="307"/>
                  <a:pt x="314" y="307"/>
                  <a:pt x="314" y="307"/>
                </a:cubicBezTo>
                <a:cubicBezTo>
                  <a:pt x="314" y="311"/>
                  <a:pt x="310" y="314"/>
                  <a:pt x="306" y="314"/>
                </a:cubicBezTo>
                <a:cubicBezTo>
                  <a:pt x="173" y="314"/>
                  <a:pt x="173" y="314"/>
                  <a:pt x="173" y="314"/>
                </a:cubicBezTo>
                <a:cubicBezTo>
                  <a:pt x="173" y="300"/>
                  <a:pt x="173" y="300"/>
                  <a:pt x="173" y="300"/>
                </a:cubicBezTo>
                <a:cubicBezTo>
                  <a:pt x="288" y="300"/>
                  <a:pt x="288" y="300"/>
                  <a:pt x="288" y="300"/>
                </a:cubicBezTo>
                <a:cubicBezTo>
                  <a:pt x="108" y="120"/>
                  <a:pt x="108" y="120"/>
                  <a:pt x="108" y="120"/>
                </a:cubicBezTo>
                <a:cubicBezTo>
                  <a:pt x="119" y="109"/>
                  <a:pt x="119" y="109"/>
                  <a:pt x="119" y="109"/>
                </a:cubicBezTo>
                <a:cubicBezTo>
                  <a:pt x="299" y="289"/>
                  <a:pt x="299" y="289"/>
                  <a:pt x="299" y="289"/>
                </a:cubicBezTo>
                <a:lnTo>
                  <a:pt x="299"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zh-CN" altLang="en-US"/>
          </a:p>
        </p:txBody>
      </p:sp>
      <p:sp>
        <p:nvSpPr>
          <p:cNvPr id="9" name="Freeform 13"/>
          <p:cNvSpPr>
            <a:spLocks noEditPoints="1"/>
          </p:cNvSpPr>
          <p:nvPr userDrawn="1"/>
        </p:nvSpPr>
        <p:spPr bwMode="auto">
          <a:xfrm>
            <a:off x="1076325" y="3424238"/>
            <a:ext cx="895350" cy="2200275"/>
          </a:xfrm>
          <a:custGeom>
            <a:avLst/>
            <a:gdLst>
              <a:gd name="T0" fmla="*/ 14676 w 122"/>
              <a:gd name="T1" fmla="*/ 635634 h 225"/>
              <a:gd name="T2" fmla="*/ 102735 w 122"/>
              <a:gd name="T3" fmla="*/ 752982 h 225"/>
              <a:gd name="T4" fmla="*/ 124750 w 122"/>
              <a:gd name="T5" fmla="*/ 743203 h 225"/>
              <a:gd name="T6" fmla="*/ 873250 w 122"/>
              <a:gd name="T7" fmla="*/ 410717 h 225"/>
              <a:gd name="T8" fmla="*/ 873250 w 122"/>
              <a:gd name="T9" fmla="*/ 293369 h 225"/>
              <a:gd name="T10" fmla="*/ 770515 w 122"/>
              <a:gd name="T11" fmla="*/ 224917 h 225"/>
              <a:gd name="T12" fmla="*/ 22015 w 122"/>
              <a:gd name="T13" fmla="*/ 557402 h 225"/>
              <a:gd name="T14" fmla="*/ 792530 w 122"/>
              <a:gd name="T15" fmla="*/ 273812 h 225"/>
              <a:gd name="T16" fmla="*/ 836559 w 122"/>
              <a:gd name="T17" fmla="*/ 342264 h 225"/>
              <a:gd name="T18" fmla="*/ 814544 w 122"/>
              <a:gd name="T19" fmla="*/ 410717 h 225"/>
              <a:gd name="T20" fmla="*/ 102735 w 122"/>
              <a:gd name="T21" fmla="*/ 694308 h 225"/>
              <a:gd name="T22" fmla="*/ 66044 w 122"/>
              <a:gd name="T23" fmla="*/ 655192 h 225"/>
              <a:gd name="T24" fmla="*/ 58706 w 122"/>
              <a:gd name="T25" fmla="*/ 576960 h 225"/>
              <a:gd name="T26" fmla="*/ 777853 w 122"/>
              <a:gd name="T27" fmla="*/ 273812 h 225"/>
              <a:gd name="T28" fmla="*/ 102735 w 122"/>
              <a:gd name="T29" fmla="*/ 420496 h 225"/>
              <a:gd name="T30" fmla="*/ 484324 w 122"/>
              <a:gd name="T31" fmla="*/ 273812 h 225"/>
              <a:gd name="T32" fmla="*/ 535691 w 122"/>
              <a:gd name="T33" fmla="*/ 97790 h 225"/>
              <a:gd name="T34" fmla="*/ 66044 w 122"/>
              <a:gd name="T35" fmla="*/ 166243 h 225"/>
              <a:gd name="T36" fmla="*/ 22015 w 122"/>
              <a:gd name="T37" fmla="*/ 342264 h 225"/>
              <a:gd name="T38" fmla="*/ 447633 w 122"/>
              <a:gd name="T39" fmla="*/ 78232 h 225"/>
              <a:gd name="T40" fmla="*/ 491662 w 122"/>
              <a:gd name="T41" fmla="*/ 117348 h 225"/>
              <a:gd name="T42" fmla="*/ 476985 w 122"/>
              <a:gd name="T43" fmla="*/ 215138 h 225"/>
              <a:gd name="T44" fmla="*/ 102735 w 122"/>
              <a:gd name="T45" fmla="*/ 361822 h 225"/>
              <a:gd name="T46" fmla="*/ 58706 w 122"/>
              <a:gd name="T47" fmla="*/ 293369 h 225"/>
              <a:gd name="T48" fmla="*/ 880589 w 122"/>
              <a:gd name="T49" fmla="*/ 987677 h 225"/>
              <a:gd name="T50" fmla="*/ 770515 w 122"/>
              <a:gd name="T51" fmla="*/ 880108 h 225"/>
              <a:gd name="T52" fmla="*/ 528353 w 122"/>
              <a:gd name="T53" fmla="*/ 1075688 h 225"/>
              <a:gd name="T54" fmla="*/ 403603 w 122"/>
              <a:gd name="T55" fmla="*/ 1349500 h 225"/>
              <a:gd name="T56" fmla="*/ 388927 w 122"/>
              <a:gd name="T57" fmla="*/ 968119 h 225"/>
              <a:gd name="T58" fmla="*/ 873250 w 122"/>
              <a:gd name="T59" fmla="*/ 743203 h 225"/>
              <a:gd name="T60" fmla="*/ 873250 w 122"/>
              <a:gd name="T61" fmla="*/ 625855 h 225"/>
              <a:gd name="T62" fmla="*/ 66044 w 122"/>
              <a:gd name="T63" fmla="*/ 831213 h 225"/>
              <a:gd name="T64" fmla="*/ 7338 w 122"/>
              <a:gd name="T65" fmla="*/ 948561 h 225"/>
              <a:gd name="T66" fmla="*/ 22015 w 122"/>
              <a:gd name="T67" fmla="*/ 997456 h 225"/>
              <a:gd name="T68" fmla="*/ 80721 w 122"/>
              <a:gd name="T69" fmla="*/ 1075688 h 225"/>
              <a:gd name="T70" fmla="*/ 205471 w 122"/>
              <a:gd name="T71" fmla="*/ 1183257 h 225"/>
              <a:gd name="T72" fmla="*/ 124750 w 122"/>
              <a:gd name="T73" fmla="*/ 1349500 h 225"/>
              <a:gd name="T74" fmla="*/ 293530 w 122"/>
              <a:gd name="T75" fmla="*/ 2043807 h 225"/>
              <a:gd name="T76" fmla="*/ 388927 w 122"/>
              <a:gd name="T77" fmla="*/ 2200271 h 225"/>
              <a:gd name="T78" fmla="*/ 638427 w 122"/>
              <a:gd name="T79" fmla="*/ 2092702 h 225"/>
              <a:gd name="T80" fmla="*/ 807206 w 122"/>
              <a:gd name="T81" fmla="*/ 1828670 h 225"/>
              <a:gd name="T82" fmla="*/ 726486 w 122"/>
              <a:gd name="T83" fmla="*/ 1349500 h 225"/>
              <a:gd name="T84" fmla="*/ 763177 w 122"/>
              <a:gd name="T85" fmla="*/ 1144141 h 225"/>
              <a:gd name="T86" fmla="*/ 880589 w 122"/>
              <a:gd name="T87" fmla="*/ 987677 h 225"/>
              <a:gd name="T88" fmla="*/ 344897 w 122"/>
              <a:gd name="T89" fmla="*/ 987677 h 225"/>
              <a:gd name="T90" fmla="*/ 359574 w 122"/>
              <a:gd name="T91" fmla="*/ 1349500 h 225"/>
              <a:gd name="T92" fmla="*/ 256838 w 122"/>
              <a:gd name="T93" fmla="*/ 1183257 h 225"/>
              <a:gd name="T94" fmla="*/ 176118 w 122"/>
              <a:gd name="T95" fmla="*/ 1056130 h 225"/>
              <a:gd name="T96" fmla="*/ 88059 w 122"/>
              <a:gd name="T97" fmla="*/ 1017014 h 225"/>
              <a:gd name="T98" fmla="*/ 58706 w 122"/>
              <a:gd name="T99" fmla="*/ 948561 h 225"/>
              <a:gd name="T100" fmla="*/ 58706 w 122"/>
              <a:gd name="T101" fmla="*/ 909445 h 225"/>
              <a:gd name="T102" fmla="*/ 88059 w 122"/>
              <a:gd name="T103" fmla="*/ 880108 h 225"/>
              <a:gd name="T104" fmla="*/ 176118 w 122"/>
              <a:gd name="T105" fmla="*/ 840992 h 225"/>
              <a:gd name="T106" fmla="*/ 792530 w 122"/>
              <a:gd name="T107" fmla="*/ 606297 h 225"/>
              <a:gd name="T108" fmla="*/ 836559 w 122"/>
              <a:gd name="T109" fmla="*/ 674750 h 225"/>
              <a:gd name="T110" fmla="*/ 814544 w 122"/>
              <a:gd name="T111" fmla="*/ 743203 h 225"/>
              <a:gd name="T112" fmla="*/ 315544 w 122"/>
              <a:gd name="T113" fmla="*/ 958340 h 225"/>
              <a:gd name="T114" fmla="*/ 755838 w 122"/>
              <a:gd name="T115" fmla="*/ 1085467 h 225"/>
              <a:gd name="T116" fmla="*/ 675118 w 122"/>
              <a:gd name="T117" fmla="*/ 1349500 h 225"/>
              <a:gd name="T118" fmla="*/ 572383 w 122"/>
              <a:gd name="T119" fmla="*/ 1075688 h 225"/>
              <a:gd name="T120" fmla="*/ 777853 w 122"/>
              <a:gd name="T121" fmla="*/ 938782 h 225"/>
              <a:gd name="T122" fmla="*/ 836559 w 122"/>
              <a:gd name="T123" fmla="*/ 1007235 h 2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zh-CN" altLang="en-US"/>
          </a:p>
        </p:txBody>
      </p:sp>
      <p:sp>
        <p:nvSpPr>
          <p:cNvPr id="8" name="Text Placeholder 7"/>
          <p:cNvSpPr>
            <a:spLocks noGrp="1"/>
          </p:cNvSpPr>
          <p:nvPr>
            <p:ph type="body" sz="quarter" idx="10"/>
          </p:nvPr>
        </p:nvSpPr>
        <p:spPr>
          <a:xfrm>
            <a:off x="2628395" y="1828800"/>
            <a:ext cx="5468369" cy="3886200"/>
          </a:xfrm>
        </p:spPr>
        <p:txBody>
          <a:bodyPr anchor="ctr" anchorCtr="0">
            <a:normAutofit/>
          </a:bodyPr>
          <a:lstStyle>
            <a:lvl1pPr>
              <a:defRPr lang="en-US" sz="2700" dirty="0"/>
            </a:lvl1pPr>
          </a:lstStyle>
          <a:p>
            <a:pPr lvl="0"/>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9034534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Metro Specia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2" descr="G:\DVD_Art_08-10-2010\Artwork_Imagery\Brand Photos\Microsoft HealthVault - exp Nov20-2013\1010031_01_03_167.jpg"/>
          <p:cNvPicPr>
            <a:picLocks noChangeAspect="1" noChangeArrowheads="1"/>
          </p:cNvPicPr>
          <p:nvPr userDrawn="1"/>
        </p:nvPicPr>
        <p:blipFill rotWithShape="1">
          <a:blip r:embed="rId3"/>
          <a:srcRect/>
          <a:stretch/>
        </p:blipFill>
        <p:spPr bwMode="auto">
          <a:xfrm>
            <a:off x="3968750" y="992188"/>
            <a:ext cx="1508125" cy="3392487"/>
          </a:xfrm>
          <a:prstGeom prst="rect">
            <a:avLst/>
          </a:prstGeom>
          <a:noFill/>
          <a:ln>
            <a:noFill/>
          </a:ln>
          <a:effectLst>
            <a:outerShdw blurRad="558800" dir="5400000" sx="90000" sy="-19000"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 name="Freeform 20"/>
          <p:cNvSpPr>
            <a:spLocks/>
          </p:cNvSpPr>
          <p:nvPr userDrawn="1"/>
        </p:nvSpPr>
        <p:spPr bwMode="gray">
          <a:xfrm>
            <a:off x="5586413" y="990600"/>
            <a:ext cx="3557587" cy="3394075"/>
          </a:xfrm>
          <a:custGeom>
            <a:avLst/>
            <a:gdLst>
              <a:gd name="T0" fmla="*/ 0 w 2135"/>
              <a:gd name="T1" fmla="*/ 0 h 2138"/>
              <a:gd name="T2" fmla="*/ 2135 w 2135"/>
              <a:gd name="T3" fmla="*/ 0 h 2138"/>
              <a:gd name="T4" fmla="*/ 2135 w 2135"/>
              <a:gd name="T5" fmla="*/ 2138 h 2138"/>
              <a:gd name="T6" fmla="*/ 0 w 2135"/>
              <a:gd name="T7" fmla="*/ 2138 h 2138"/>
              <a:gd name="T8" fmla="*/ 0 w 2135"/>
              <a:gd name="T9" fmla="*/ 0 h 2138"/>
              <a:gd name="T10" fmla="*/ 0 w 2135"/>
              <a:gd name="T11" fmla="*/ 0 h 2138"/>
            </a:gdLst>
            <a:ahLst/>
            <a:cxnLst>
              <a:cxn ang="0">
                <a:pos x="T0" y="T1"/>
              </a:cxn>
              <a:cxn ang="0">
                <a:pos x="T2" y="T3"/>
              </a:cxn>
              <a:cxn ang="0">
                <a:pos x="T4" y="T5"/>
              </a:cxn>
              <a:cxn ang="0">
                <a:pos x="T6" y="T7"/>
              </a:cxn>
              <a:cxn ang="0">
                <a:pos x="T8" y="T9"/>
              </a:cxn>
              <a:cxn ang="0">
                <a:pos x="T10" y="T11"/>
              </a:cxn>
            </a:cxnLst>
            <a:rect l="0" t="0" r="r" b="b"/>
            <a:pathLst>
              <a:path w="2135" h="2138">
                <a:moveTo>
                  <a:pt x="0" y="0"/>
                </a:moveTo>
                <a:lnTo>
                  <a:pt x="2135" y="0"/>
                </a:lnTo>
                <a:lnTo>
                  <a:pt x="2135" y="2138"/>
                </a:lnTo>
                <a:lnTo>
                  <a:pt x="0" y="2138"/>
                </a:lnTo>
                <a:lnTo>
                  <a:pt x="0" y="0"/>
                </a:lnTo>
                <a:lnTo>
                  <a:pt x="0" y="0"/>
                </a:lnTo>
                <a:close/>
              </a:path>
            </a:pathLst>
          </a:custGeom>
          <a:solidFill>
            <a:srgbClr val="64BE46"/>
          </a:solidFill>
          <a:ln>
            <a:noFill/>
          </a:ln>
          <a:effectLst>
            <a:outerShdw blurRad="558800" dir="5400000" sx="90000" sy="-19000" rotWithShape="0">
              <a:prstClr val="black">
                <a:alpha val="20000"/>
              </a:prstClr>
            </a:outerShdw>
          </a:effectLst>
        </p:spPr>
        <p:txBody>
          <a:bodyPr lIns="68586" tIns="34294" rIns="68586" bIns="34294"/>
          <a:lstStyle/>
          <a:p>
            <a:pPr defTabSz="685862" eaLnBrk="1" fontAlgn="auto" hangingPunct="1">
              <a:spcBef>
                <a:spcPts val="0"/>
              </a:spcBef>
              <a:spcAft>
                <a:spcPts val="0"/>
              </a:spcAft>
              <a:defRPr/>
            </a:pPr>
            <a:endParaRPr lang="en-US" sz="1400" kern="0">
              <a:solidFill>
                <a:sysClr val="windowText" lastClr="000000"/>
              </a:solidFill>
              <a:latin typeface="Segoe UI"/>
            </a:endParaRPr>
          </a:p>
        </p:txBody>
      </p:sp>
      <p:grpSp>
        <p:nvGrpSpPr>
          <p:cNvPr id="7" name="Group 22"/>
          <p:cNvGrpSpPr/>
          <p:nvPr userDrawn="1"/>
        </p:nvGrpSpPr>
        <p:grpSpPr bwMode="gray">
          <a:xfrm>
            <a:off x="2" y="990602"/>
            <a:ext cx="740857" cy="3435351"/>
            <a:chOff x="0" y="1249363"/>
            <a:chExt cx="1041400" cy="3435350"/>
          </a:xfrm>
          <a:effectLst>
            <a:outerShdw blurRad="508000" dist="431800" dir="5400000" algn="ctr" rotWithShape="0">
              <a:srgbClr val="292929">
                <a:alpha val="20000"/>
              </a:srgbClr>
            </a:outerShdw>
          </a:effectLst>
        </p:grpSpPr>
        <p:sp>
          <p:nvSpPr>
            <p:cNvPr id="8" name="Freeform 6"/>
            <p:cNvSpPr>
              <a:spLocks/>
            </p:cNvSpPr>
            <p:nvPr/>
          </p:nvSpPr>
          <p:spPr bwMode="gray">
            <a:xfrm>
              <a:off x="0" y="1249363"/>
              <a:ext cx="1041400" cy="3394075"/>
            </a:xfrm>
            <a:custGeom>
              <a:avLst/>
              <a:gdLst>
                <a:gd name="T0" fmla="*/ 656 w 656"/>
                <a:gd name="T1" fmla="*/ 1738 h 2138"/>
                <a:gd name="T2" fmla="*/ 0 w 656"/>
                <a:gd name="T3" fmla="*/ 2138 h 2138"/>
                <a:gd name="T4" fmla="*/ 0 w 656"/>
                <a:gd name="T5" fmla="*/ 0 h 2138"/>
                <a:gd name="T6" fmla="*/ 656 w 656"/>
                <a:gd name="T7" fmla="*/ 240 h 2138"/>
                <a:gd name="T8" fmla="*/ 656 w 656"/>
                <a:gd name="T9" fmla="*/ 1738 h 2138"/>
                <a:gd name="T10" fmla="*/ 656 w 656"/>
                <a:gd name="T11" fmla="*/ 1738 h 2138"/>
                <a:gd name="T12" fmla="*/ 656 w 656"/>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656" h="2138">
                  <a:moveTo>
                    <a:pt x="656" y="1738"/>
                  </a:moveTo>
                  <a:lnTo>
                    <a:pt x="0" y="2138"/>
                  </a:lnTo>
                  <a:lnTo>
                    <a:pt x="0" y="0"/>
                  </a:lnTo>
                  <a:lnTo>
                    <a:pt x="656" y="240"/>
                  </a:lnTo>
                  <a:lnTo>
                    <a:pt x="656" y="1738"/>
                  </a:lnTo>
                  <a:lnTo>
                    <a:pt x="656" y="1738"/>
                  </a:lnTo>
                  <a:lnTo>
                    <a:pt x="656" y="1738"/>
                  </a:lnTo>
                  <a:close/>
                </a:path>
              </a:pathLst>
            </a:custGeom>
            <a:gradFill flip="none" rotWithShape="1">
              <a:gsLst>
                <a:gs pos="82000">
                  <a:srgbClr val="F3722C"/>
                </a:gs>
                <a:gs pos="0">
                  <a:srgbClr val="F47836"/>
                </a:gs>
                <a:gs pos="100000">
                  <a:srgbClr val="ED5D0D"/>
                </a:gs>
              </a:gsLst>
              <a:lin ang="0" scaled="1"/>
              <a:tileRect/>
            </a:gradFill>
            <a:ln>
              <a:noFill/>
            </a:ln>
          </p:spPr>
          <p:txBody>
            <a:bodyPr/>
            <a:lstStyle/>
            <a:p>
              <a:pPr defTabSz="685862" eaLnBrk="1" fontAlgn="auto" hangingPunct="1">
                <a:spcBef>
                  <a:spcPts val="0"/>
                </a:spcBef>
                <a:spcAft>
                  <a:spcPts val="0"/>
                </a:spcAft>
                <a:defRPr/>
              </a:pPr>
              <a:endParaRPr lang="en-US" sz="1400" kern="0">
                <a:solidFill>
                  <a:sysClr val="windowText" lastClr="000000"/>
                </a:solidFill>
                <a:latin typeface="Segoe UI"/>
              </a:endParaRPr>
            </a:p>
          </p:txBody>
        </p:sp>
        <p:pic>
          <p:nvPicPr>
            <p:cNvPr id="9" name="Picture 24"/>
            <p:cNvPicPr>
              <a:picLocks noChangeAspect="1"/>
            </p:cNvPicPr>
            <p:nvPr/>
          </p:nvPicPr>
          <p:blipFill rotWithShape="1">
            <a:blip r:embed="rId4">
              <a:extLst>
                <a:ext uri="{28A0092B-C50C-407E-A947-70E740481C1C}">
                  <a14:useLocalDpi xmlns:a14="http://schemas.microsoft.com/office/drawing/2010/main" val="0"/>
                </a:ext>
              </a:extLst>
            </a:blip>
            <a:srcRect t="18217" r="91456" b="31691"/>
            <a:stretch/>
          </p:blipFill>
          <p:spPr bwMode="gray">
            <a:xfrm>
              <a:off x="0" y="1249363"/>
              <a:ext cx="1041400" cy="3435350"/>
            </a:xfrm>
            <a:prstGeom prst="rect">
              <a:avLst/>
            </a:prstGeom>
            <a:effectLst>
              <a:outerShdw blurRad="508000" dist="431800" dir="5400000" rotWithShape="0">
                <a:prstClr val="black">
                  <a:alpha val="20000"/>
                </a:prstClr>
              </a:outerShdw>
            </a:effectLst>
          </p:spPr>
        </p:pic>
      </p:grpSp>
      <p:grpSp>
        <p:nvGrpSpPr>
          <p:cNvPr id="10" name="Group 25"/>
          <p:cNvGrpSpPr/>
          <p:nvPr userDrawn="1"/>
        </p:nvGrpSpPr>
        <p:grpSpPr bwMode="gray">
          <a:xfrm>
            <a:off x="778450" y="990601"/>
            <a:ext cx="802595" cy="3394075"/>
            <a:chOff x="1095375" y="1249363"/>
            <a:chExt cx="1114426" cy="3394075"/>
          </a:xfrm>
          <a:effectLst>
            <a:outerShdw blurRad="508000" dist="431800" dir="5400000" algn="ctr" rotWithShape="0">
              <a:srgbClr val="292929">
                <a:alpha val="20000"/>
              </a:srgbClr>
            </a:outerShdw>
          </a:effectLst>
        </p:grpSpPr>
        <p:sp>
          <p:nvSpPr>
            <p:cNvPr id="11" name="Freeform 7"/>
            <p:cNvSpPr>
              <a:spLocks/>
            </p:cNvSpPr>
            <p:nvPr/>
          </p:nvSpPr>
          <p:spPr bwMode="gray">
            <a:xfrm>
              <a:off x="1095375" y="1249363"/>
              <a:ext cx="1114425" cy="3394075"/>
            </a:xfrm>
            <a:custGeom>
              <a:avLst/>
              <a:gdLst>
                <a:gd name="T0" fmla="*/ 702 w 702"/>
                <a:gd name="T1" fmla="*/ 1738 h 2138"/>
                <a:gd name="T2" fmla="*/ 0 w 702"/>
                <a:gd name="T3" fmla="*/ 2138 h 2138"/>
                <a:gd name="T4" fmla="*/ 0 w 702"/>
                <a:gd name="T5" fmla="*/ 0 h 2138"/>
                <a:gd name="T6" fmla="*/ 702 w 702"/>
                <a:gd name="T7" fmla="*/ 240 h 2138"/>
                <a:gd name="T8" fmla="*/ 702 w 702"/>
                <a:gd name="T9" fmla="*/ 1738 h 2138"/>
                <a:gd name="T10" fmla="*/ 702 w 702"/>
                <a:gd name="T11" fmla="*/ 1738 h 2138"/>
                <a:gd name="T12" fmla="*/ 702 w 702"/>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702" h="2138">
                  <a:moveTo>
                    <a:pt x="702" y="1738"/>
                  </a:moveTo>
                  <a:lnTo>
                    <a:pt x="0" y="2138"/>
                  </a:lnTo>
                  <a:lnTo>
                    <a:pt x="0" y="0"/>
                  </a:lnTo>
                  <a:lnTo>
                    <a:pt x="702" y="240"/>
                  </a:lnTo>
                  <a:lnTo>
                    <a:pt x="702" y="1738"/>
                  </a:lnTo>
                  <a:lnTo>
                    <a:pt x="702" y="1738"/>
                  </a:lnTo>
                  <a:lnTo>
                    <a:pt x="702" y="1738"/>
                  </a:lnTo>
                  <a:close/>
                </a:path>
              </a:pathLst>
            </a:custGeom>
            <a:gradFill>
              <a:gsLst>
                <a:gs pos="85000">
                  <a:srgbClr val="FCBC07"/>
                </a:gs>
                <a:gs pos="0">
                  <a:srgbClr val="FFBE0A"/>
                </a:gs>
                <a:gs pos="100000">
                  <a:srgbClr val="EAAD00"/>
                </a:gs>
              </a:gsLst>
              <a:lin ang="0" scaled="1"/>
            </a:gradFill>
            <a:ln>
              <a:noFill/>
            </a:ln>
          </p:spPr>
          <p:txBody>
            <a:bodyPr/>
            <a:lstStyle/>
            <a:p>
              <a:pPr defTabSz="685862" eaLnBrk="1" fontAlgn="auto" hangingPunct="1">
                <a:spcBef>
                  <a:spcPts val="0"/>
                </a:spcBef>
                <a:spcAft>
                  <a:spcPts val="0"/>
                </a:spcAft>
                <a:defRPr/>
              </a:pPr>
              <a:endParaRPr lang="en-US" sz="1400" kern="0">
                <a:solidFill>
                  <a:sysClr val="windowText" lastClr="000000"/>
                </a:solidFill>
                <a:latin typeface="Segoe UI"/>
              </a:endParaRPr>
            </a:p>
          </p:txBody>
        </p:sp>
        <p:pic>
          <p:nvPicPr>
            <p:cNvPr id="12" name="Picture 27"/>
            <p:cNvPicPr>
              <a:picLocks noChangeAspect="1"/>
            </p:cNvPicPr>
            <p:nvPr/>
          </p:nvPicPr>
          <p:blipFill rotWithShape="1">
            <a:blip r:embed="rId5">
              <a:extLst>
                <a:ext uri="{28A0092B-C50C-407E-A947-70E740481C1C}">
                  <a14:useLocalDpi xmlns:a14="http://schemas.microsoft.com/office/drawing/2010/main" val="0"/>
                </a:ext>
              </a:extLst>
            </a:blip>
            <a:srcRect l="8987" t="18217" r="81870" b="32293"/>
            <a:stretch/>
          </p:blipFill>
          <p:spPr bwMode="gray">
            <a:xfrm>
              <a:off x="1095375" y="1249363"/>
              <a:ext cx="1114426" cy="3394075"/>
            </a:xfrm>
            <a:prstGeom prst="rect">
              <a:avLst/>
            </a:prstGeom>
          </p:spPr>
        </p:pic>
      </p:grpSp>
      <p:grpSp>
        <p:nvGrpSpPr>
          <p:cNvPr id="13" name="Group 28"/>
          <p:cNvGrpSpPr/>
          <p:nvPr userDrawn="1"/>
        </p:nvGrpSpPr>
        <p:grpSpPr bwMode="gray">
          <a:xfrm>
            <a:off x="1618636" y="990601"/>
            <a:ext cx="967230" cy="3394075"/>
            <a:chOff x="2260600" y="1249363"/>
            <a:chExt cx="1324168" cy="3394075"/>
          </a:xfrm>
          <a:effectLst>
            <a:outerShdw blurRad="508000" dist="431800" dir="5400000" algn="ctr" rotWithShape="0">
              <a:srgbClr val="292929">
                <a:alpha val="20000"/>
              </a:srgbClr>
            </a:outerShdw>
          </a:effectLst>
        </p:grpSpPr>
        <p:sp>
          <p:nvSpPr>
            <p:cNvPr id="14" name="Freeform 8"/>
            <p:cNvSpPr>
              <a:spLocks/>
            </p:cNvSpPr>
            <p:nvPr/>
          </p:nvSpPr>
          <p:spPr bwMode="gray">
            <a:xfrm>
              <a:off x="2260600" y="1249363"/>
              <a:ext cx="1322388" cy="3394075"/>
            </a:xfrm>
            <a:custGeom>
              <a:avLst/>
              <a:gdLst>
                <a:gd name="T0" fmla="*/ 833 w 833"/>
                <a:gd name="T1" fmla="*/ 1738 h 2138"/>
                <a:gd name="T2" fmla="*/ 0 w 833"/>
                <a:gd name="T3" fmla="*/ 2138 h 2138"/>
                <a:gd name="T4" fmla="*/ 0 w 833"/>
                <a:gd name="T5" fmla="*/ 0 h 2138"/>
                <a:gd name="T6" fmla="*/ 833 w 833"/>
                <a:gd name="T7" fmla="*/ 240 h 2138"/>
                <a:gd name="T8" fmla="*/ 833 w 833"/>
                <a:gd name="T9" fmla="*/ 1738 h 2138"/>
                <a:gd name="T10" fmla="*/ 833 w 833"/>
                <a:gd name="T11" fmla="*/ 1738 h 2138"/>
                <a:gd name="T12" fmla="*/ 833 w 833"/>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833" h="2138">
                  <a:moveTo>
                    <a:pt x="833" y="1738"/>
                  </a:moveTo>
                  <a:lnTo>
                    <a:pt x="0" y="2138"/>
                  </a:lnTo>
                  <a:lnTo>
                    <a:pt x="0" y="0"/>
                  </a:lnTo>
                  <a:lnTo>
                    <a:pt x="833" y="240"/>
                  </a:lnTo>
                  <a:lnTo>
                    <a:pt x="833" y="1738"/>
                  </a:lnTo>
                  <a:lnTo>
                    <a:pt x="833" y="1738"/>
                  </a:lnTo>
                  <a:lnTo>
                    <a:pt x="833" y="1738"/>
                  </a:lnTo>
                  <a:close/>
                </a:path>
              </a:pathLst>
            </a:custGeom>
            <a:gradFill>
              <a:gsLst>
                <a:gs pos="82000">
                  <a:srgbClr val="61B943"/>
                </a:gs>
                <a:gs pos="0">
                  <a:srgbClr val="64BE46"/>
                </a:gs>
                <a:gs pos="100000">
                  <a:srgbClr val="58AD3D"/>
                </a:gs>
              </a:gsLst>
              <a:lin ang="0" scaled="1"/>
            </a:gradFill>
            <a:ln>
              <a:noFill/>
            </a:ln>
          </p:spPr>
          <p:txBody>
            <a:bodyPr/>
            <a:lstStyle/>
            <a:p>
              <a:pPr defTabSz="685862" eaLnBrk="1" fontAlgn="auto" hangingPunct="1">
                <a:spcBef>
                  <a:spcPts val="0"/>
                </a:spcBef>
                <a:spcAft>
                  <a:spcPts val="0"/>
                </a:spcAft>
                <a:defRPr/>
              </a:pPr>
              <a:endParaRPr lang="en-US" sz="1400" kern="0">
                <a:solidFill>
                  <a:sysClr val="windowText" lastClr="000000"/>
                </a:solidFill>
                <a:latin typeface="Segoe UI"/>
              </a:endParaRPr>
            </a:p>
          </p:txBody>
        </p:sp>
        <p:pic>
          <p:nvPicPr>
            <p:cNvPr id="15" name="Picture 30"/>
            <p:cNvPicPr>
              <a:picLocks noChangeAspect="1"/>
            </p:cNvPicPr>
            <p:nvPr/>
          </p:nvPicPr>
          <p:blipFill rotWithShape="1">
            <a:blip r:embed="rId6">
              <a:extLst>
                <a:ext uri="{28A0092B-C50C-407E-A947-70E740481C1C}">
                  <a14:useLocalDpi xmlns:a14="http://schemas.microsoft.com/office/drawing/2010/main" val="0"/>
                </a:ext>
              </a:extLst>
            </a:blip>
            <a:srcRect l="18554" t="18217" r="70590" b="32293"/>
            <a:stretch/>
          </p:blipFill>
          <p:spPr bwMode="gray">
            <a:xfrm>
              <a:off x="2261460" y="1249363"/>
              <a:ext cx="1323308" cy="3394075"/>
            </a:xfrm>
            <a:prstGeom prst="rect">
              <a:avLst/>
            </a:prstGeom>
          </p:spPr>
        </p:pic>
      </p:grpSp>
      <p:grpSp>
        <p:nvGrpSpPr>
          <p:cNvPr id="16" name="Group 31"/>
          <p:cNvGrpSpPr/>
          <p:nvPr userDrawn="1"/>
        </p:nvGrpSpPr>
        <p:grpSpPr bwMode="gray">
          <a:xfrm>
            <a:off x="2623458" y="990601"/>
            <a:ext cx="1257628" cy="3394075"/>
            <a:chOff x="3633788" y="1249363"/>
            <a:chExt cx="1676400" cy="3394075"/>
          </a:xfrm>
          <a:effectLst>
            <a:outerShdw blurRad="508000" dist="431800" dir="5400000" algn="ctr" rotWithShape="0">
              <a:srgbClr val="292929">
                <a:alpha val="20000"/>
              </a:srgbClr>
            </a:outerShdw>
          </a:effectLst>
        </p:grpSpPr>
        <p:sp>
          <p:nvSpPr>
            <p:cNvPr id="17" name="Freeform 9"/>
            <p:cNvSpPr>
              <a:spLocks/>
            </p:cNvSpPr>
            <p:nvPr/>
          </p:nvSpPr>
          <p:spPr bwMode="gray">
            <a:xfrm>
              <a:off x="3633788" y="1249363"/>
              <a:ext cx="1676400" cy="3394075"/>
            </a:xfrm>
            <a:custGeom>
              <a:avLst/>
              <a:gdLst>
                <a:gd name="T0" fmla="*/ 1056 w 1056"/>
                <a:gd name="T1" fmla="*/ 1738 h 2138"/>
                <a:gd name="T2" fmla="*/ 0 w 1056"/>
                <a:gd name="T3" fmla="*/ 2138 h 2138"/>
                <a:gd name="T4" fmla="*/ 0 w 1056"/>
                <a:gd name="T5" fmla="*/ 0 h 2138"/>
                <a:gd name="T6" fmla="*/ 1056 w 1056"/>
                <a:gd name="T7" fmla="*/ 240 h 2138"/>
                <a:gd name="T8" fmla="*/ 1056 w 1056"/>
                <a:gd name="T9" fmla="*/ 1738 h 2138"/>
                <a:gd name="T10" fmla="*/ 1056 w 1056"/>
                <a:gd name="T11" fmla="*/ 1738 h 2138"/>
                <a:gd name="T12" fmla="*/ 1056 w 1056"/>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1056" h="2138">
                  <a:moveTo>
                    <a:pt x="1056" y="1738"/>
                  </a:moveTo>
                  <a:lnTo>
                    <a:pt x="0" y="2138"/>
                  </a:lnTo>
                  <a:lnTo>
                    <a:pt x="0" y="0"/>
                  </a:lnTo>
                  <a:lnTo>
                    <a:pt x="1056" y="240"/>
                  </a:lnTo>
                  <a:lnTo>
                    <a:pt x="1056" y="1738"/>
                  </a:lnTo>
                  <a:lnTo>
                    <a:pt x="1056" y="1738"/>
                  </a:lnTo>
                  <a:lnTo>
                    <a:pt x="1056" y="1738"/>
                  </a:lnTo>
                  <a:close/>
                </a:path>
              </a:pathLst>
            </a:custGeom>
            <a:gradFill>
              <a:gsLst>
                <a:gs pos="83000">
                  <a:srgbClr val="308A9F"/>
                </a:gs>
                <a:gs pos="0">
                  <a:srgbClr val="3497AE"/>
                </a:gs>
                <a:gs pos="100000">
                  <a:srgbClr val="297587"/>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62" eaLnBrk="1" fontAlgn="auto" hangingPunct="1">
                <a:spcBef>
                  <a:spcPts val="0"/>
                </a:spcBef>
                <a:spcAft>
                  <a:spcPts val="0"/>
                </a:spcAft>
                <a:defRPr/>
              </a:pPr>
              <a:endParaRPr lang="en-US" sz="1400" kern="0">
                <a:solidFill>
                  <a:sysClr val="windowText" lastClr="000000"/>
                </a:solidFill>
                <a:latin typeface="Segoe UI"/>
              </a:endParaRPr>
            </a:p>
          </p:txBody>
        </p:sp>
        <p:pic>
          <p:nvPicPr>
            <p:cNvPr id="18" name="Picture 33"/>
            <p:cNvPicPr>
              <a:picLocks noChangeAspect="1"/>
            </p:cNvPicPr>
            <p:nvPr/>
          </p:nvPicPr>
          <p:blipFill rotWithShape="1">
            <a:blip r:embed="rId7">
              <a:extLst>
                <a:ext uri="{28A0092B-C50C-407E-A947-70E740481C1C}">
                  <a14:useLocalDpi xmlns:a14="http://schemas.microsoft.com/office/drawing/2010/main" val="0"/>
                </a:ext>
              </a:extLst>
            </a:blip>
            <a:srcRect l="30425" t="18217" r="55821" b="32293"/>
            <a:stretch/>
          </p:blipFill>
          <p:spPr bwMode="gray">
            <a:xfrm>
              <a:off x="3633788" y="1249363"/>
              <a:ext cx="1676400" cy="3394075"/>
            </a:xfrm>
            <a:prstGeom prst="rect">
              <a:avLst/>
            </a:prstGeom>
          </p:spPr>
        </p:pic>
      </p:grpSp>
      <p:sp>
        <p:nvSpPr>
          <p:cNvPr id="19" name="Freeform 12"/>
          <p:cNvSpPr>
            <a:spLocks/>
          </p:cNvSpPr>
          <p:nvPr userDrawn="1"/>
        </p:nvSpPr>
        <p:spPr bwMode="gray">
          <a:xfrm>
            <a:off x="0" y="4503738"/>
            <a:ext cx="1090613" cy="842962"/>
          </a:xfrm>
          <a:custGeom>
            <a:avLst/>
            <a:gdLst>
              <a:gd name="T0" fmla="*/ 0 w 910"/>
              <a:gd name="T1" fmla="*/ 0 h 578"/>
              <a:gd name="T2" fmla="*/ 1090751 w 910"/>
              <a:gd name="T3" fmla="*/ 0 h 578"/>
              <a:gd name="T4" fmla="*/ 1090751 w 910"/>
              <a:gd name="T5" fmla="*/ 843084 h 578"/>
              <a:gd name="T6" fmla="*/ 0 w 910"/>
              <a:gd name="T7" fmla="*/ 843084 h 578"/>
              <a:gd name="T8" fmla="*/ 0 w 910"/>
              <a:gd name="T9" fmla="*/ 0 h 578"/>
              <a:gd name="T10" fmla="*/ 0 w 910"/>
              <a:gd name="T11" fmla="*/ 0 h 5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0" h="578">
                <a:moveTo>
                  <a:pt x="0" y="0"/>
                </a:moveTo>
                <a:lnTo>
                  <a:pt x="910" y="0"/>
                </a:lnTo>
                <a:lnTo>
                  <a:pt x="910" y="578"/>
                </a:lnTo>
                <a:lnTo>
                  <a:pt x="0" y="578"/>
                </a:lnTo>
                <a:lnTo>
                  <a:pt x="0"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lIns="68586" tIns="34294" rIns="68586" bIns="34294"/>
          <a:lstStyle/>
          <a:p>
            <a:endParaRPr lang="zh-CN" altLang="en-US"/>
          </a:p>
        </p:txBody>
      </p:sp>
      <p:sp>
        <p:nvSpPr>
          <p:cNvPr id="20" name="Freeform 13"/>
          <p:cNvSpPr>
            <a:spLocks/>
          </p:cNvSpPr>
          <p:nvPr userDrawn="1"/>
        </p:nvSpPr>
        <p:spPr bwMode="gray">
          <a:xfrm>
            <a:off x="1127125" y="4503738"/>
            <a:ext cx="8015288" cy="842962"/>
          </a:xfrm>
          <a:custGeom>
            <a:avLst/>
            <a:gdLst>
              <a:gd name="T0" fmla="*/ 0 w 6730"/>
              <a:gd name="T1" fmla="*/ 0 h 578"/>
              <a:gd name="T2" fmla="*/ 6730 w 6730"/>
              <a:gd name="T3" fmla="*/ 0 h 578"/>
              <a:gd name="T4" fmla="*/ 6730 w 6730"/>
              <a:gd name="T5" fmla="*/ 578 h 578"/>
              <a:gd name="T6" fmla="*/ 0 w 6730"/>
              <a:gd name="T7" fmla="*/ 578 h 578"/>
              <a:gd name="T8" fmla="*/ 0 w 6730"/>
              <a:gd name="T9" fmla="*/ 0 h 578"/>
              <a:gd name="T10" fmla="*/ 0 w 6730"/>
              <a:gd name="T11" fmla="*/ 0 h 578"/>
            </a:gdLst>
            <a:ahLst/>
            <a:cxnLst>
              <a:cxn ang="0">
                <a:pos x="T0" y="T1"/>
              </a:cxn>
              <a:cxn ang="0">
                <a:pos x="T2" y="T3"/>
              </a:cxn>
              <a:cxn ang="0">
                <a:pos x="T4" y="T5"/>
              </a:cxn>
              <a:cxn ang="0">
                <a:pos x="T6" y="T7"/>
              </a:cxn>
              <a:cxn ang="0">
                <a:pos x="T8" y="T9"/>
              </a:cxn>
              <a:cxn ang="0">
                <a:pos x="T10" y="T11"/>
              </a:cxn>
            </a:cxnLst>
            <a:rect l="0" t="0" r="r" b="b"/>
            <a:pathLst>
              <a:path w="6730" h="578">
                <a:moveTo>
                  <a:pt x="0" y="0"/>
                </a:moveTo>
                <a:lnTo>
                  <a:pt x="6730" y="0"/>
                </a:lnTo>
                <a:lnTo>
                  <a:pt x="6730" y="578"/>
                </a:lnTo>
                <a:lnTo>
                  <a:pt x="0" y="578"/>
                </a:lnTo>
                <a:lnTo>
                  <a:pt x="0" y="0"/>
                </a:lnTo>
                <a:lnTo>
                  <a:pt x="0" y="0"/>
                </a:lnTo>
                <a:close/>
              </a:path>
            </a:pathLst>
          </a:custGeom>
          <a:solidFill>
            <a:srgbClr val="5F5F5F">
              <a:lumMod val="75000"/>
            </a:srgbClr>
          </a:solidFill>
          <a:ln>
            <a:noFill/>
          </a:ln>
        </p:spPr>
        <p:txBody>
          <a:bodyPr lIns="205758" tIns="34294" rIns="68586" bIns="34294" anchor="ctr"/>
          <a:lstStyle/>
          <a:p>
            <a:pPr defTabSz="685862" eaLnBrk="1" fontAlgn="auto" hangingPunct="1">
              <a:spcBef>
                <a:spcPts val="0"/>
              </a:spcBef>
              <a:spcAft>
                <a:spcPts val="0"/>
              </a:spcAft>
              <a:defRPr/>
            </a:pPr>
            <a:endParaRPr lang="en-US" sz="2700" kern="0" dirty="0">
              <a:gradFill>
                <a:gsLst>
                  <a:gs pos="0">
                    <a:srgbClr val="FFFFFF"/>
                  </a:gs>
                  <a:gs pos="86000">
                    <a:srgbClr val="FFFFFF"/>
                  </a:gs>
                </a:gsLst>
                <a:lin ang="10800000" scaled="1"/>
              </a:gradFill>
              <a:latin typeface="Segoe UI"/>
            </a:endParaRPr>
          </a:p>
        </p:txBody>
      </p:sp>
      <p:sp>
        <p:nvSpPr>
          <p:cNvPr id="21" name="TextBox 21"/>
          <p:cNvSpPr txBox="1"/>
          <p:nvPr userDrawn="1"/>
        </p:nvSpPr>
        <p:spPr>
          <a:xfrm>
            <a:off x="3131287" y="6601355"/>
            <a:ext cx="2881430" cy="123111"/>
          </a:xfrm>
          <a:prstGeom prst="rect">
            <a:avLst/>
          </a:prstGeom>
          <a:noFill/>
        </p:spPr>
        <p:txBody>
          <a:bodyPr wrap="none" lIns="0" tIns="0" rIns="0" bIns="0" anchor="ctr">
            <a:spAutoFit/>
          </a:bodyPr>
          <a:lstStyle/>
          <a:p>
            <a:pPr algn="ctr" defTabSz="685487" eaLnBrk="1" fontAlgn="auto" hangingPunct="1">
              <a:spcBef>
                <a:spcPts val="0"/>
              </a:spcBef>
              <a:spcAft>
                <a:spcPts val="0"/>
              </a:spcAft>
              <a:defRPr/>
            </a:pPr>
            <a:r>
              <a:rPr lang="en-US" sz="800" spc="113" dirty="0">
                <a:gradFill>
                  <a:gsLst>
                    <a:gs pos="0">
                      <a:srgbClr val="292929">
                        <a:alpha val="50000"/>
                      </a:srgbClr>
                    </a:gs>
                    <a:gs pos="86000">
                      <a:srgbClr val="292929">
                        <a:alpha val="50000"/>
                      </a:srgbClr>
                    </a:gs>
                  </a:gsLst>
                  <a:lin ang="5400000" scaled="0"/>
                </a:gradFill>
                <a:latin typeface="Segoe Semibold" pitchFamily="34" charset="0"/>
              </a:rPr>
              <a:t>MICROSOFT CONFIDENTIAL – INTERNAL ONLY</a:t>
            </a:r>
          </a:p>
        </p:txBody>
      </p:sp>
      <p:sp>
        <p:nvSpPr>
          <p:cNvPr id="39" name="Content Placeholder 37"/>
          <p:cNvSpPr>
            <a:spLocks noGrp="1"/>
          </p:cNvSpPr>
          <p:nvPr>
            <p:ph sz="quarter" idx="10"/>
          </p:nvPr>
        </p:nvSpPr>
        <p:spPr>
          <a:xfrm>
            <a:off x="1275491" y="4569945"/>
            <a:ext cx="7755370" cy="692497"/>
          </a:xfrm>
        </p:spPr>
        <p:txBody>
          <a:bodyPr anchor="ctr"/>
          <a:lstStyle>
            <a:lvl1pPr marL="0" indent="0">
              <a:buFont typeface="Arial" pitchFamily="34" charset="0"/>
              <a:buNone/>
              <a:defRPr kumimoji="0" lang="en-US" sz="4500" b="0" i="0" u="none" strike="noStrike" kern="0" cap="none" spc="0" normalizeH="0" baseline="0" dirty="0">
                <a:ln>
                  <a:noFill/>
                </a:ln>
                <a:gradFill>
                  <a:gsLst>
                    <a:gs pos="0">
                      <a:srgbClr val="FFFFFF"/>
                    </a:gs>
                    <a:gs pos="86000">
                      <a:srgbClr val="FFFFFF"/>
                    </a:gs>
                  </a:gsLst>
                  <a:lin ang="10800000" scaled="1"/>
                </a:gradFill>
                <a:effectLst/>
                <a:uLnTx/>
                <a:uFillTx/>
                <a:latin typeface="+mn-lt"/>
                <a:ea typeface="+mn-ea"/>
                <a:cs typeface="+mn-cs"/>
              </a:defRPr>
            </a:lvl1pPr>
          </a:lstStyle>
          <a:p>
            <a:pPr lvl="0"/>
            <a:r>
              <a:rPr lang="zh-CN" altLang="en-US" smtClean="0"/>
              <a:t>单击此处编辑母版文本样式</a:t>
            </a:r>
          </a:p>
        </p:txBody>
      </p:sp>
      <p:sp>
        <p:nvSpPr>
          <p:cNvPr id="41" name="Content Placeholder 40"/>
          <p:cNvSpPr>
            <a:spLocks noGrp="1"/>
          </p:cNvSpPr>
          <p:nvPr>
            <p:ph sz="quarter" idx="11"/>
          </p:nvPr>
        </p:nvSpPr>
        <p:spPr>
          <a:xfrm>
            <a:off x="5715300" y="2583628"/>
            <a:ext cx="3315563" cy="373949"/>
          </a:xfrm>
        </p:spPr>
        <p:txBody>
          <a:bodyPr anchor="b"/>
          <a:lstStyle>
            <a:lvl1pPr marL="0" indent="0">
              <a:buFont typeface="Arial" pitchFamily="34" charset="0"/>
              <a:buNone/>
              <a:defRPr sz="2700" baseline="0"/>
            </a:lvl1pPr>
          </a:lstStyle>
          <a:p>
            <a:pPr lvl="0"/>
            <a:r>
              <a:rPr lang="zh-CN" altLang="en-US" smtClean="0"/>
              <a:t>单击此处编辑母版文本样式</a:t>
            </a:r>
          </a:p>
        </p:txBody>
      </p:sp>
      <p:sp>
        <p:nvSpPr>
          <p:cNvPr id="37" name="Content Placeholder 40"/>
          <p:cNvSpPr>
            <a:spLocks noGrp="1"/>
          </p:cNvSpPr>
          <p:nvPr>
            <p:ph sz="quarter" idx="12"/>
          </p:nvPr>
        </p:nvSpPr>
        <p:spPr>
          <a:xfrm>
            <a:off x="5715300" y="3941552"/>
            <a:ext cx="3315563" cy="290849"/>
          </a:xfrm>
        </p:spPr>
        <p:txBody>
          <a:bodyPr anchor="b"/>
          <a:lstStyle>
            <a:lvl1pPr marL="0" indent="0">
              <a:buFont typeface="Arial" pitchFamily="34" charset="0"/>
              <a:buNone/>
              <a:defRPr sz="2100" baseline="0"/>
            </a:lvl1pPr>
          </a:lstStyle>
          <a:p>
            <a:pPr lvl="0"/>
            <a:r>
              <a:rPr lang="zh-CN" altLang="en-US" smtClean="0"/>
              <a:t>单击此处编辑母版文本样式</a:t>
            </a:r>
          </a:p>
        </p:txBody>
      </p:sp>
    </p:spTree>
    <p:extLst>
      <p:ext uri="{BB962C8B-B14F-4D97-AF65-F5344CB8AC3E}">
        <p14:creationId xmlns:p14="http://schemas.microsoft.com/office/powerpoint/2010/main" val="128026551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2_Title and Content_Blu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458510" y="1449392"/>
            <a:ext cx="8231744" cy="1440394"/>
          </a:xfrm>
        </p:spPr>
        <p:txBody>
          <a:bodyPr/>
          <a:lstStyle>
            <a:lvl1pPr marL="0" indent="0">
              <a:buNone/>
              <a:defRPr sz="2700" spc="-75" baseline="0">
                <a:gradFill>
                  <a:gsLst>
                    <a:gs pos="86250">
                      <a:srgbClr val="0071BC"/>
                    </a:gs>
                    <a:gs pos="72500">
                      <a:srgbClr val="0071BC"/>
                    </a:gs>
                  </a:gsLst>
                  <a:lin ang="5400000" scaled="0"/>
                </a:gradFill>
                <a:latin typeface="Segoe UI Light" pitchFamily="34" charset="0"/>
              </a:defRPr>
            </a:lvl1pPr>
            <a:lvl2pPr marL="2382" indent="0">
              <a:buNone/>
              <a:defRPr sz="1500" spc="-75" baseline="0">
                <a:latin typeface="+mn-l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254811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2_Announcement,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86" tIns="34294" rIns="68586" bIns="34294"/>
          <a:lstStyle/>
          <a:p>
            <a:pPr defTabSz="685487" eaLnBrk="1" fontAlgn="auto" hangingPunct="1">
              <a:spcBef>
                <a:spcPts val="0"/>
              </a:spcBef>
              <a:spcAft>
                <a:spcPts val="0"/>
              </a:spcAft>
              <a:defRPr/>
            </a:pPr>
            <a:endParaRPr lang="en-US" sz="140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5" name="Rectangle 17"/>
          <p:cNvSpPr/>
          <p:nvPr userDrawn="1"/>
        </p:nvSpPr>
        <p:spPr bwMode="auto">
          <a:xfrm>
            <a:off x="762000" y="3187700"/>
            <a:ext cx="2120900" cy="2827338"/>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6" name="Picture 16"/>
          <p:cNvPicPr>
            <a:picLocks noChangeAspect="1"/>
          </p:cNvPicPr>
          <p:nvPr userDrawn="1"/>
        </p:nvPicPr>
        <p:blipFill>
          <a:blip r:embed="rId4">
            <a:extLst>
              <a:ext uri="{28A0092B-C50C-407E-A947-70E740481C1C}">
                <a14:useLocalDpi xmlns:a14="http://schemas.microsoft.com/office/drawing/2010/main" val="0"/>
              </a:ext>
            </a:extLst>
          </a:blip>
          <a:srcRect t="7301" b="29324"/>
          <a:stretch>
            <a:fillRect/>
          </a:stretch>
        </p:blipFill>
        <p:spPr bwMode="auto">
          <a:xfrm>
            <a:off x="744538" y="4598988"/>
            <a:ext cx="107791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p:cNvPicPr>
            <a:picLocks noChangeAspect="1"/>
          </p:cNvPicPr>
          <p:nvPr userDrawn="1"/>
        </p:nvPicPr>
        <p:blipFill>
          <a:blip r:embed="rId5">
            <a:extLst>
              <a:ext uri="{28A0092B-C50C-407E-A947-70E740481C1C}">
                <a14:useLocalDpi xmlns:a14="http://schemas.microsoft.com/office/drawing/2010/main" val="0"/>
              </a:ext>
            </a:extLst>
          </a:blip>
          <a:srcRect t="10954" b="6561"/>
          <a:stretch>
            <a:fillRect/>
          </a:stretch>
        </p:blipFill>
        <p:spPr bwMode="auto">
          <a:xfrm>
            <a:off x="744538" y="3187700"/>
            <a:ext cx="10826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p:cNvPicPr>
            <a:picLocks noChangeAspect="1"/>
          </p:cNvPicPr>
          <p:nvPr userDrawn="1"/>
        </p:nvPicPr>
        <p:blipFill>
          <a:blip r:embed="rId6">
            <a:extLst>
              <a:ext uri="{28A0092B-C50C-407E-A947-70E740481C1C}">
                <a14:useLocalDpi xmlns:a14="http://schemas.microsoft.com/office/drawing/2010/main" val="0"/>
              </a:ext>
            </a:extLst>
          </a:blip>
          <a:srcRect t="4202" r="27745"/>
          <a:stretch>
            <a:fillRect/>
          </a:stretch>
        </p:blipFill>
        <p:spPr bwMode="auto">
          <a:xfrm>
            <a:off x="1822450" y="4600575"/>
            <a:ext cx="105886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p:cNvPicPr>
            <a:picLocks noChangeAspect="1"/>
          </p:cNvPicPr>
          <p:nvPr userDrawn="1"/>
        </p:nvPicPr>
        <p:blipFill>
          <a:blip r:embed="rId7">
            <a:extLst>
              <a:ext uri="{28A0092B-C50C-407E-A947-70E740481C1C}">
                <a14:useLocalDpi xmlns:a14="http://schemas.microsoft.com/office/drawing/2010/main" val="0"/>
              </a:ext>
            </a:extLst>
          </a:blip>
          <a:srcRect l="1192" t="8653" r="-2" b="9843"/>
          <a:stretch>
            <a:fillRect/>
          </a:stretch>
        </p:blipFill>
        <p:spPr bwMode="auto">
          <a:xfrm>
            <a:off x="1822450" y="3187700"/>
            <a:ext cx="105886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3135107" y="1586587"/>
            <a:ext cx="4163389" cy="1378644"/>
          </a:xfrm>
        </p:spPr>
        <p:txBody>
          <a:bodyPr anchor="ctr" anchorCtr="0">
            <a:noAutofit/>
            <a:scene3d>
              <a:camera prst="orthographicFront"/>
              <a:lightRig rig="flat" dir="t"/>
            </a:scene3d>
            <a:sp3d>
              <a:contourClr>
                <a:schemeClr val="tx2"/>
              </a:contourClr>
            </a:sp3d>
          </a:bodyPr>
          <a:lstStyle>
            <a:lvl1pPr marL="0" indent="0" algn="l" defTabSz="685835"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7" y="5181602"/>
            <a:ext cx="4959201" cy="461665"/>
          </a:xfrm>
        </p:spPr>
        <p:txBody>
          <a:bodyPr>
            <a:noAutofit/>
          </a:bodyPr>
          <a:lstStyle>
            <a:lvl1pPr marL="0" indent="0" algn="l" defTabSz="685835"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918" indent="0" algn="ctr">
              <a:buNone/>
              <a:defRPr>
                <a:solidFill>
                  <a:schemeClr val="tx1">
                    <a:tint val="75000"/>
                  </a:schemeClr>
                </a:solidFill>
              </a:defRPr>
            </a:lvl2pPr>
            <a:lvl3pPr marL="685835" indent="0" algn="ctr">
              <a:buNone/>
              <a:defRPr>
                <a:solidFill>
                  <a:schemeClr val="tx1">
                    <a:tint val="75000"/>
                  </a:schemeClr>
                </a:solidFill>
              </a:defRPr>
            </a:lvl3pPr>
            <a:lvl4pPr marL="1028753" indent="0" algn="ctr">
              <a:buNone/>
              <a:defRPr>
                <a:solidFill>
                  <a:schemeClr val="tx1">
                    <a:tint val="75000"/>
                  </a:schemeClr>
                </a:solidFill>
              </a:defRPr>
            </a:lvl4pPr>
            <a:lvl5pPr marL="1371671" indent="0" algn="ctr">
              <a:buNone/>
              <a:defRPr>
                <a:solidFill>
                  <a:schemeClr val="tx1">
                    <a:tint val="75000"/>
                  </a:schemeClr>
                </a:solidFill>
              </a:defRPr>
            </a:lvl5pPr>
            <a:lvl6pPr marL="1714588" indent="0" algn="ctr">
              <a:buNone/>
              <a:defRPr>
                <a:solidFill>
                  <a:schemeClr val="tx1">
                    <a:tint val="75000"/>
                  </a:schemeClr>
                </a:solidFill>
              </a:defRPr>
            </a:lvl6pPr>
            <a:lvl7pPr marL="2057506" indent="0" algn="ctr">
              <a:buNone/>
              <a:defRPr>
                <a:solidFill>
                  <a:schemeClr val="tx1">
                    <a:tint val="75000"/>
                  </a:schemeClr>
                </a:solidFill>
              </a:defRPr>
            </a:lvl7pPr>
            <a:lvl8pPr marL="2400424" indent="0" algn="ctr">
              <a:buNone/>
              <a:defRPr>
                <a:solidFill>
                  <a:schemeClr val="tx1">
                    <a:tint val="75000"/>
                  </a:schemeClr>
                </a:solidFill>
              </a:defRPr>
            </a:lvl8pPr>
            <a:lvl9pPr marL="2743341"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135106" y="3187138"/>
            <a:ext cx="4959201" cy="1523495"/>
          </a:xfrm>
        </p:spPr>
        <p:txBody>
          <a:bodyPr anchor="ctr" anchorCtr="0">
            <a:noAutofit/>
          </a:bodyPr>
          <a:lstStyle>
            <a:lvl1pPr algn="l" defTabSz="685835" rtl="0" eaLnBrk="1" latinLnBrk="0" hangingPunct="1">
              <a:lnSpc>
                <a:spcPct val="90000"/>
              </a:lnSpc>
              <a:spcBef>
                <a:spcPct val="0"/>
              </a:spcBef>
              <a:buNone/>
              <a:defRPr lang="en-US" sz="3000" b="1" kern="1200" cap="none" spc="-75"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5258232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Dark - Title Only">
    <p:spTree>
      <p:nvGrpSpPr>
        <p:cNvPr id="1" name=""/>
        <p:cNvGrpSpPr/>
        <p:nvPr/>
      </p:nvGrpSpPr>
      <p:grpSpPr>
        <a:xfrm>
          <a:off x="0" y="0"/>
          <a:ext cx="0" cy="0"/>
          <a:chOff x="0" y="0"/>
          <a:chExt cx="0" cy="0"/>
        </a:xfrm>
      </p:grpSpPr>
      <p:sp>
        <p:nvSpPr>
          <p:cNvPr id="4" name="Title 1"/>
          <p:cNvSpPr>
            <a:spLocks noGrp="1"/>
          </p:cNvSpPr>
          <p:nvPr>
            <p:ph type="title"/>
          </p:nvPr>
        </p:nvSpPr>
        <p:spPr>
          <a:xfrm>
            <a:off x="389436" y="228602"/>
            <a:ext cx="8363938" cy="457048"/>
          </a:xfrm>
        </p:spPr>
        <p:txBody>
          <a:bodyPr/>
          <a:lstStyle>
            <a:lvl1pPr>
              <a:defRPr baseline="0">
                <a:solidFill>
                  <a:schemeClr val="tx1"/>
                </a:solidFill>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77855185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aphicFrame>
        <p:nvGraphicFramePr>
          <p:cNvPr id="5"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1095"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Content Placeholder 14"/>
          <p:cNvSpPr>
            <a:spLocks noGrp="1"/>
          </p:cNvSpPr>
          <p:nvPr>
            <p:ph sz="quarter" idx="18"/>
          </p:nvPr>
        </p:nvSpPr>
        <p:spPr>
          <a:xfrm>
            <a:off x="460722" y="1419367"/>
            <a:ext cx="8076603" cy="15004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2"/>
          <p:cNvSpPr>
            <a:spLocks noGrp="1"/>
          </p:cNvSpPr>
          <p:nvPr>
            <p:ph type="body" sz="quarter" idx="13"/>
          </p:nvPr>
        </p:nvSpPr>
        <p:spPr>
          <a:xfrm>
            <a:off x="457201" y="948517"/>
            <a:ext cx="8239208" cy="304801"/>
          </a:xfrm>
        </p:spPr>
        <p:txBody>
          <a:bodyPr anchor="b" anchorCtr="0">
            <a:noAutofit/>
          </a:bodyPr>
          <a:lstStyle>
            <a:lvl1pPr marL="0" indent="0" algn="l">
              <a:buFont typeface="Arial" pitchFamily="34" charset="0"/>
              <a:buNone/>
              <a:defRPr sz="1200" b="1" cap="all" spc="0" baseline="0">
                <a:solidFill>
                  <a:schemeClr val="tx1">
                    <a:lumMod val="75000"/>
                    <a:lumOff val="25000"/>
                  </a:schemeClr>
                </a:solidFill>
              </a:defRPr>
            </a:lvl1pPr>
          </a:lstStyle>
          <a:p>
            <a:pPr lvl="0"/>
            <a:r>
              <a:rPr lang="zh-CN" altLang="en-US" smtClean="0"/>
              <a:t>单击此处编辑母版文本样式</a:t>
            </a:r>
          </a:p>
        </p:txBody>
      </p:sp>
      <p:sp>
        <p:nvSpPr>
          <p:cNvPr id="14" name="Title 1"/>
          <p:cNvSpPr>
            <a:spLocks noGrp="1"/>
          </p:cNvSpPr>
          <p:nvPr>
            <p:ph type="title"/>
          </p:nvPr>
        </p:nvSpPr>
        <p:spPr>
          <a:xfrm>
            <a:off x="420536" y="249239"/>
            <a:ext cx="8275875" cy="457048"/>
          </a:xfrm>
        </p:spPr>
        <p:txBody>
          <a:bodyPr anchorCtr="0"/>
          <a:lstStyle>
            <a:lvl1pPr algn="l">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28815282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_Only_With_Grid_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3"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4"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5"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6" name="Bottom Mask"/>
          <p:cNvSpPr/>
          <p:nvPr userDrawn="1"/>
        </p:nvSpPr>
        <p:spPr bwMode="auto">
          <a:xfrm>
            <a:off x="0" y="6010275"/>
            <a:ext cx="9144000"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40" name="Title 1"/>
          <p:cNvSpPr>
            <a:spLocks noGrp="1"/>
          </p:cNvSpPr>
          <p:nvPr>
            <p:ph type="title"/>
          </p:nvPr>
        </p:nvSpPr>
        <p:spPr>
          <a:xfrm>
            <a:off x="389436" y="228602"/>
            <a:ext cx="8363938" cy="457048"/>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3471379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58975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58975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9351E287-140C-4CB8-A2A1-15ABC0EBD185}" type="slidenum">
              <a:rPr lang="en-US" altLang="zh-CN"/>
              <a:pPr/>
              <a:t>‹#›</a:t>
            </a:fld>
            <a:endParaRPr lang="en-US" altLang="zh-CN"/>
          </a:p>
        </p:txBody>
      </p:sp>
    </p:spTree>
    <p:extLst>
      <p:ext uri="{BB962C8B-B14F-4D97-AF65-F5344CB8AC3E}">
        <p14:creationId xmlns:p14="http://schemas.microsoft.com/office/powerpoint/2010/main" val="10972353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431161"/>
          </a:xfrm>
          <a:prstGeom prst="rect">
            <a:avLst/>
          </a:prstGeom>
        </p:spPr>
        <p:txBody>
          <a:bodyPr/>
          <a:lstStyle>
            <a:lvl1pPr marL="0" indent="0">
              <a:spcBef>
                <a:spcPts val="1800"/>
              </a:spcBef>
              <a:buNone/>
              <a:defRPr sz="3000">
                <a:gradFill>
                  <a:gsLst>
                    <a:gs pos="100000">
                      <a:schemeClr val="tx2"/>
                    </a:gs>
                    <a:gs pos="0">
                      <a:schemeClr val="tx2"/>
                    </a:gs>
                  </a:gsLst>
                  <a:lin ang="5400000" scaled="0"/>
                </a:gradFill>
                <a:latin typeface="+mj-lt"/>
              </a:defRPr>
            </a:lvl1pPr>
            <a:lvl2pPr marL="0" indent="0">
              <a:buNone/>
              <a:defRPr sz="1500">
                <a:gradFill>
                  <a:gsLst>
                    <a:gs pos="100000">
                      <a:schemeClr val="accent4"/>
                    </a:gs>
                    <a:gs pos="2000">
                      <a:schemeClr val="accent4"/>
                    </a:gs>
                  </a:gsLst>
                  <a:lin ang="5400000" scaled="0"/>
                </a:gradFill>
              </a:defRPr>
            </a:lvl2pPr>
            <a:lvl3pPr marL="173854" indent="0">
              <a:buNone/>
              <a:defRPr sz="1500">
                <a:gradFill>
                  <a:gsLst>
                    <a:gs pos="100000">
                      <a:schemeClr val="accent4"/>
                    </a:gs>
                    <a:gs pos="2000">
                      <a:schemeClr val="accent4"/>
                    </a:gs>
                  </a:gsLst>
                  <a:lin ang="5400000" scaled="0"/>
                </a:gradFill>
              </a:defRPr>
            </a:lvl3pPr>
            <a:lvl4pPr marL="342946" indent="0">
              <a:buNone/>
              <a:defRPr sz="1500">
                <a:gradFill>
                  <a:gsLst>
                    <a:gs pos="100000">
                      <a:schemeClr val="accent4"/>
                    </a:gs>
                    <a:gs pos="2000">
                      <a:schemeClr val="accent4"/>
                    </a:gs>
                  </a:gsLst>
                  <a:lin ang="5400000" scaled="0"/>
                </a:gradFill>
              </a:defRPr>
            </a:lvl4pPr>
            <a:lvl5pPr marL="520373" indent="0">
              <a:buNone/>
              <a:defRPr sz="1500">
                <a:gradFill>
                  <a:gsLst>
                    <a:gs pos="100000">
                      <a:schemeClr val="accent4"/>
                    </a:gs>
                    <a:gs pos="2000">
                      <a:schemeClr val="accent4"/>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80135639"/>
      </p:ext>
    </p:extLst>
  </p:cSld>
  <p:clrMapOvr>
    <a:masterClrMapping/>
  </p:clrMapOvr>
  <p:transition spd="slow">
    <p:push/>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3262801"/>
            <a:ext cx="9144000" cy="332399"/>
          </a:xfrm>
          <a:solidFill>
            <a:schemeClr val="tx1"/>
          </a:solidFill>
        </p:spPr>
        <p:txBody>
          <a:bodyPr anchor="ctr" anchorCtr="0"/>
          <a:lstStyle>
            <a:lvl1pPr marL="0" indent="0" algn="ctr">
              <a:buNone/>
              <a:defRPr/>
            </a:lvl1pPr>
          </a:lstStyle>
          <a:p>
            <a:pPr lvl="0"/>
            <a:r>
              <a:rPr lang="zh-CN" altLang="en-US" noProof="0" smtClean="0"/>
              <a:t>单击图标添加图片</a:t>
            </a:r>
            <a:endParaRPr lang="en-US" noProof="0" dirty="0"/>
          </a:p>
        </p:txBody>
      </p:sp>
      <p:sp>
        <p:nvSpPr>
          <p:cNvPr id="2" name="Title 1"/>
          <p:cNvSpPr>
            <a:spLocks noGrp="1"/>
          </p:cNvSpPr>
          <p:nvPr>
            <p:ph type="title"/>
          </p:nvPr>
        </p:nvSpPr>
        <p:spPr>
          <a:xfrm>
            <a:off x="381003" y="2617298"/>
            <a:ext cx="2627445" cy="3508869"/>
          </a:xfrm>
          <a:solidFill>
            <a:schemeClr val="accent1"/>
          </a:solidFill>
        </p:spPr>
        <p:txBody>
          <a:bodyPr anchor="ctr" anchorCtr="0">
            <a:noAutofit/>
          </a:bodyPr>
          <a:lstStyle>
            <a:lvl1pPr algn="l">
              <a:defRPr sz="4100">
                <a:solidFill>
                  <a:srgbClr val="FFFFFF"/>
                </a:solidFill>
              </a:defRPr>
            </a:lvl1pPr>
          </a:lstStyle>
          <a:p>
            <a:r>
              <a:rPr lang="zh-CN" altLang="en-US" smtClean="0"/>
              <a:t>单击此处编辑母版标题样式</a:t>
            </a:r>
            <a:endParaRPr lang="en-US" dirty="0"/>
          </a:p>
        </p:txBody>
      </p:sp>
      <p:sp>
        <p:nvSpPr>
          <p:cNvPr id="4" name="Date Placeholder 2"/>
          <p:cNvSpPr>
            <a:spLocks noGrp="1"/>
          </p:cNvSpPr>
          <p:nvPr>
            <p:ph type="dt" sz="half" idx="14"/>
          </p:nvPr>
        </p:nvSpPr>
        <p:spPr>
          <a:xfrm>
            <a:off x="2865438" y="6430963"/>
            <a:ext cx="1098550" cy="242887"/>
          </a:xfrm>
          <a:prstGeom prst="rect">
            <a:avLst/>
          </a:prstGeom>
        </p:spPr>
        <p:txBody>
          <a:bodyPr vert="horz" wrap="square" lIns="68589" tIns="34295" rIns="68589" bIns="34295" numCol="1" anchor="t" anchorCtr="0" compatLnSpc="1">
            <a:prstTxWarp prst="textNoShape">
              <a:avLst/>
            </a:prstTxWarp>
          </a:bodyPr>
          <a:lstStyle>
            <a:lvl1pPr defTabSz="684213" eaLnBrk="1" hangingPunct="1">
              <a:defRPr sz="1400">
                <a:solidFill>
                  <a:srgbClr val="FFFFFF"/>
                </a:solidFill>
                <a:latin typeface="Segoe UI" panose="020B0502040204020203" pitchFamily="34" charset="0"/>
                <a:ea typeface="宋体" panose="02010600030101010101" pitchFamily="2" charset="-122"/>
              </a:defRPr>
            </a:lvl1pPr>
          </a:lstStyle>
          <a:p>
            <a:fld id="{826A12ED-7DD4-4C30-9CE1-D547451EC5FD}" type="datetime1">
              <a:rPr lang="en-US" altLang="zh-CN"/>
              <a:pPr/>
              <a:t>5/21/2013</a:t>
            </a:fld>
            <a:endParaRPr lang="en-US" altLang="zh-CN"/>
          </a:p>
        </p:txBody>
      </p:sp>
      <p:sp>
        <p:nvSpPr>
          <p:cNvPr id="5" name="Footer Placeholder 3"/>
          <p:cNvSpPr>
            <a:spLocks noGrp="1"/>
          </p:cNvSpPr>
          <p:nvPr>
            <p:ph type="ftr" sz="quarter" idx="15"/>
          </p:nvPr>
        </p:nvSpPr>
        <p:spPr>
          <a:xfrm>
            <a:off x="3963988" y="6430963"/>
            <a:ext cx="2895600" cy="242887"/>
          </a:xfrm>
          <a:prstGeom prst="rect">
            <a:avLst/>
          </a:prstGeom>
        </p:spPr>
        <p:txBody>
          <a:bodyPr vert="horz" wrap="square" lIns="48012" tIns="24006" rIns="48012" bIns="24006" numCol="1" anchor="t" anchorCtr="0" compatLnSpc="1">
            <a:prstTxWarp prst="textNoShape">
              <a:avLst/>
            </a:prstTxWarp>
          </a:bodyPr>
          <a:lstStyle>
            <a:lvl1pPr defTabSz="684213" eaLnBrk="1" hangingPunct="1">
              <a:defRPr sz="1400">
                <a:solidFill>
                  <a:srgbClr val="FFFFFF"/>
                </a:solidFill>
                <a:latin typeface="Segoe UI" panose="020B0502040204020203" pitchFamily="34" charset="0"/>
                <a:ea typeface="宋体" panose="02010600030101010101" pitchFamily="2" charset="-122"/>
              </a:defRPr>
            </a:lvl1pPr>
          </a:lstStyle>
          <a:p>
            <a:r>
              <a:rPr lang="en-US" altLang="zh-CN"/>
              <a:t>‹#›</a:t>
            </a:r>
          </a:p>
        </p:txBody>
      </p:sp>
    </p:spTree>
    <p:extLst>
      <p:ext uri="{BB962C8B-B14F-4D97-AF65-F5344CB8AC3E}">
        <p14:creationId xmlns:p14="http://schemas.microsoft.com/office/powerpoint/2010/main" val="29352499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405615"/>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solidFill>
                <a:srgbClr val="000000"/>
              </a:solidFill>
              <a:latin typeface="Arial" charset="0"/>
            </a:endParaRPr>
          </a:p>
        </p:txBody>
      </p:sp>
      <p:sp>
        <p:nvSpPr>
          <p:cNvPr id="5" name="Rectangle 2"/>
          <p:cNvSpPr>
            <a:spLocks noChangeArrowheads="1"/>
          </p:cNvSpPr>
          <p:nvPr/>
        </p:nvSpPr>
        <p:spPr bwMode="ltGray">
          <a:xfrm>
            <a:off x="0" y="1905000"/>
            <a:ext cx="9144000" cy="4953000"/>
          </a:xfrm>
          <a:prstGeom prst="rect">
            <a:avLst/>
          </a:prstGeom>
          <a:gradFill rotWithShape="1">
            <a:gsLst>
              <a:gs pos="0">
                <a:schemeClr val="accent1">
                  <a:gamma/>
                  <a:tint val="0"/>
                  <a:invGamma/>
                  <a:alpha val="0"/>
                </a:schemeClr>
              </a:gs>
              <a:gs pos="100000">
                <a:schemeClr val="accent1">
                  <a:alpha val="39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solidFill>
                <a:srgbClr val="000000"/>
              </a:solidFill>
              <a:ea typeface="宋体" panose="02010600030101010101" pitchFamily="2" charset="-122"/>
            </a:endParaRPr>
          </a:p>
        </p:txBody>
      </p:sp>
      <p:pic>
        <p:nvPicPr>
          <p:cNvPr id="6" name="Group 1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66675" y="-109538"/>
            <a:ext cx="3876675"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91"/>
          <p:cNvSpPr>
            <a:spLocks noChangeShapeType="1"/>
          </p:cNvSpPr>
          <p:nvPr/>
        </p:nvSpPr>
        <p:spPr bwMode="gray">
          <a:xfrm>
            <a:off x="0" y="30480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solidFill>
                <a:srgbClr val="000000"/>
              </a:solidFill>
              <a:latin typeface="Arial" charset="0"/>
            </a:endParaRPr>
          </a:p>
        </p:txBody>
      </p:sp>
      <p:sp>
        <p:nvSpPr>
          <p:cNvPr id="8" name="Line 137"/>
          <p:cNvSpPr>
            <a:spLocks noChangeShapeType="1"/>
          </p:cNvSpPr>
          <p:nvPr/>
        </p:nvSpPr>
        <p:spPr bwMode="gray">
          <a:xfrm>
            <a:off x="5791200" y="31242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solidFill>
                <a:srgbClr val="000000"/>
              </a:solidFill>
              <a:latin typeface="Arial" charset="0"/>
            </a:endParaRPr>
          </a:p>
        </p:txBody>
      </p:sp>
      <p:sp>
        <p:nvSpPr>
          <p:cNvPr id="9" name="Freeform 90"/>
          <p:cNvSpPr>
            <a:spLocks/>
          </p:cNvSpPr>
          <p:nvPr/>
        </p:nvSpPr>
        <p:spPr bwMode="ltGray">
          <a:xfrm>
            <a:off x="0" y="4667250"/>
            <a:ext cx="9153525" cy="1733550"/>
          </a:xfrm>
          <a:custGeom>
            <a:avLst/>
            <a:gdLst>
              <a:gd name="T0" fmla="*/ 8 w 5766"/>
              <a:gd name="T1" fmla="*/ 1000 h 1092"/>
              <a:gd name="T2" fmla="*/ 1778 w 5766"/>
              <a:gd name="T3" fmla="*/ 1072 h 1092"/>
              <a:gd name="T4" fmla="*/ 5760 w 5766"/>
              <a:gd name="T5" fmla="*/ 324 h 1092"/>
              <a:gd name="T6" fmla="*/ 5766 w 5766"/>
              <a:gd name="T7" fmla="*/ 0 h 1092"/>
              <a:gd name="T8" fmla="*/ 1764 w 5766"/>
              <a:gd name="T9" fmla="*/ 1032 h 1092"/>
              <a:gd name="T10" fmla="*/ 0 w 5766"/>
              <a:gd name="T11" fmla="*/ 720 h 1092"/>
              <a:gd name="T12" fmla="*/ 0 w 5766"/>
              <a:gd name="T13" fmla="*/ 1008 h 10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6" h="1092">
                <a:moveTo>
                  <a:pt x="8" y="1000"/>
                </a:moveTo>
                <a:cubicBezTo>
                  <a:pt x="302" y="1012"/>
                  <a:pt x="774" y="1092"/>
                  <a:pt x="1778" y="1072"/>
                </a:cubicBezTo>
                <a:cubicBezTo>
                  <a:pt x="2782" y="1052"/>
                  <a:pt x="5098" y="529"/>
                  <a:pt x="5760" y="324"/>
                </a:cubicBezTo>
                <a:lnTo>
                  <a:pt x="5766" y="0"/>
                </a:lnTo>
                <a:cubicBezTo>
                  <a:pt x="5264" y="296"/>
                  <a:pt x="2820" y="1038"/>
                  <a:pt x="1764" y="1032"/>
                </a:cubicBezTo>
                <a:cubicBezTo>
                  <a:pt x="708" y="1026"/>
                  <a:pt x="116" y="744"/>
                  <a:pt x="0" y="720"/>
                </a:cubicBezTo>
                <a:lnTo>
                  <a:pt x="0" y="1008"/>
                </a:lnTo>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0" name="Freeform 92"/>
          <p:cNvSpPr>
            <a:spLocks/>
          </p:cNvSpPr>
          <p:nvPr/>
        </p:nvSpPr>
        <p:spPr bwMode="ltGray">
          <a:xfrm>
            <a:off x="0" y="5346700"/>
            <a:ext cx="9169400" cy="977900"/>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accent1">
                  <a:alpha val="20000"/>
                </a:schemeClr>
              </a:gs>
              <a:gs pos="100000">
                <a:schemeClr val="accent1">
                  <a:gamma/>
                  <a:tint val="19216"/>
                  <a:invGamma/>
                  <a:alpha val="39999"/>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ko-KR" altLang="en-US" dirty="0">
              <a:solidFill>
                <a:srgbClr val="000000"/>
              </a:solidFill>
              <a:latin typeface="Arial" charset="0"/>
            </a:endParaRPr>
          </a:p>
        </p:txBody>
      </p:sp>
      <p:pic>
        <p:nvPicPr>
          <p:cNvPr id="11" name="Picture 16" descr="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22304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3"/>
          <p:cNvSpPr>
            <a:spLocks/>
          </p:cNvSpPr>
          <p:nvPr/>
        </p:nvSpPr>
        <p:spPr bwMode="gray">
          <a:xfrm>
            <a:off x="0" y="4959350"/>
            <a:ext cx="9144000" cy="1898650"/>
          </a:xfrm>
          <a:custGeom>
            <a:avLst/>
            <a:gdLst>
              <a:gd name="T0" fmla="*/ 0 w 5760"/>
              <a:gd name="T1" fmla="*/ 600 h 1196"/>
              <a:gd name="T2" fmla="*/ 0 w 5760"/>
              <a:gd name="T3" fmla="*/ 1196 h 1196"/>
              <a:gd name="T4" fmla="*/ 5760 w 5760"/>
              <a:gd name="T5" fmla="*/ 1196 h 1196"/>
              <a:gd name="T6" fmla="*/ 5760 w 5760"/>
              <a:gd name="T7" fmla="*/ 0 h 1196"/>
              <a:gd name="T8" fmla="*/ 3524 w 5760"/>
              <a:gd name="T9" fmla="*/ 664 h 1196"/>
              <a:gd name="T10" fmla="*/ 1579 w 5760"/>
              <a:gd name="T11" fmla="*/ 854 h 1196"/>
              <a:gd name="T12" fmla="*/ 0 w 5760"/>
              <a:gd name="T13" fmla="*/ 600 h 1196"/>
            </a:gdLst>
            <a:ahLst/>
            <a:cxnLst>
              <a:cxn ang="0">
                <a:pos x="T0" y="T1"/>
              </a:cxn>
              <a:cxn ang="0">
                <a:pos x="T2" y="T3"/>
              </a:cxn>
              <a:cxn ang="0">
                <a:pos x="T4" y="T5"/>
              </a:cxn>
              <a:cxn ang="0">
                <a:pos x="T6" y="T7"/>
              </a:cxn>
              <a:cxn ang="0">
                <a:pos x="T8" y="T9"/>
              </a:cxn>
              <a:cxn ang="0">
                <a:pos x="T10" y="T11"/>
              </a:cxn>
              <a:cxn ang="0">
                <a:pos x="T12" y="T13"/>
              </a:cxn>
            </a:cxnLst>
            <a:rect l="0" t="0" r="r" b="b"/>
            <a:pathLst>
              <a:path w="5760" h="1196">
                <a:moveTo>
                  <a:pt x="0" y="600"/>
                </a:moveTo>
                <a:lnTo>
                  <a:pt x="0" y="1196"/>
                </a:lnTo>
                <a:lnTo>
                  <a:pt x="5760" y="1196"/>
                </a:lnTo>
                <a:lnTo>
                  <a:pt x="5760" y="0"/>
                </a:lnTo>
                <a:cubicBezTo>
                  <a:pt x="5577" y="122"/>
                  <a:pt x="4242" y="522"/>
                  <a:pt x="3524" y="664"/>
                </a:cubicBezTo>
                <a:cubicBezTo>
                  <a:pt x="2806" y="806"/>
                  <a:pt x="2216" y="881"/>
                  <a:pt x="1579" y="854"/>
                </a:cubicBezTo>
                <a:cubicBezTo>
                  <a:pt x="942" y="827"/>
                  <a:pt x="359" y="698"/>
                  <a:pt x="0" y="600"/>
                </a:cubicBezTo>
                <a:close/>
              </a:path>
            </a:pathLst>
          </a:custGeom>
          <a:gradFill rotWithShape="1">
            <a:gsLst>
              <a:gs pos="0">
                <a:schemeClr val="accent1">
                  <a:gamma/>
                  <a:tint val="54118"/>
                  <a:invGamma/>
                </a:schemeClr>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zh-CN" altLang="en-US">
              <a:solidFill>
                <a:srgbClr val="000000"/>
              </a:solidFill>
            </a:endParaRPr>
          </a:p>
        </p:txBody>
      </p:sp>
      <p:sp>
        <p:nvSpPr>
          <p:cNvPr id="89100" name="Rectangle 12"/>
          <p:cNvSpPr>
            <a:spLocks noGrp="1" noChangeArrowheads="1"/>
          </p:cNvSpPr>
          <p:nvPr>
            <p:ph type="ctrTitle"/>
          </p:nvPr>
        </p:nvSpPr>
        <p:spPr>
          <a:xfrm>
            <a:off x="762000" y="2035175"/>
            <a:ext cx="7772400" cy="1012825"/>
          </a:xfrm>
        </p:spPr>
        <p:txBody>
          <a:bodyPr/>
          <a:lstStyle>
            <a:lvl1pPr algn="r">
              <a:defRPr sz="4400"/>
            </a:lvl1pPr>
          </a:lstStyle>
          <a:p>
            <a:pPr lvl="0"/>
            <a:r>
              <a:rPr lang="en-US" altLang="zh-CN" noProof="0" smtClean="0"/>
              <a:t>Click to edit Master title style</a:t>
            </a:r>
          </a:p>
        </p:txBody>
      </p:sp>
      <p:sp>
        <p:nvSpPr>
          <p:cNvPr id="89103" name="Rectangle 15"/>
          <p:cNvSpPr>
            <a:spLocks noGrp="1" noChangeArrowheads="1"/>
          </p:cNvSpPr>
          <p:nvPr>
            <p:ph type="subTitle" idx="1"/>
          </p:nvPr>
        </p:nvSpPr>
        <p:spPr>
          <a:xfrm>
            <a:off x="2057400" y="3124200"/>
            <a:ext cx="6400800" cy="838200"/>
          </a:xfrm>
        </p:spPr>
        <p:txBody>
          <a:bodyPr/>
          <a:lstStyle>
            <a:lvl1pPr marL="0" indent="0" algn="r">
              <a:buFontTx/>
              <a:buNone/>
              <a:defRPr sz="2400"/>
            </a:lvl1pPr>
          </a:lstStyle>
          <a:p>
            <a:pPr lvl="0"/>
            <a:r>
              <a:rPr lang="en-US" altLang="zh-CN" noProof="0" smtClean="0"/>
              <a:t>Click to edit Master subtitle style</a:t>
            </a:r>
          </a:p>
        </p:txBody>
      </p:sp>
      <p:sp>
        <p:nvSpPr>
          <p:cNvPr id="13" name="Rectangle 5"/>
          <p:cNvSpPr>
            <a:spLocks noGrp="1" noChangeArrowheads="1"/>
          </p:cNvSpPr>
          <p:nvPr>
            <p:ph type="dt" sz="half" idx="10"/>
          </p:nvPr>
        </p:nvSpPr>
        <p:spPr>
          <a:xfrm>
            <a:off x="457200" y="6381750"/>
            <a:ext cx="2133600" cy="357188"/>
          </a:xfrm>
        </p:spPr>
        <p:txBody>
          <a:bodyPr/>
          <a:lstStyle>
            <a:lvl1pPr>
              <a:defRPr/>
            </a:lvl1pPr>
          </a:lstStyle>
          <a:p>
            <a:pPr>
              <a:defRPr/>
            </a:pPr>
            <a:endParaRPr lang="en-US" altLang="zh-CN"/>
          </a:p>
        </p:txBody>
      </p:sp>
      <p:sp>
        <p:nvSpPr>
          <p:cNvPr id="14" name="Rectangle 6"/>
          <p:cNvSpPr>
            <a:spLocks noGrp="1" noChangeArrowheads="1"/>
          </p:cNvSpPr>
          <p:nvPr>
            <p:ph type="ftr" sz="quarter" idx="11"/>
          </p:nvPr>
        </p:nvSpPr>
        <p:spPr>
          <a:xfrm>
            <a:off x="3124200" y="6381750"/>
            <a:ext cx="2895600" cy="357188"/>
          </a:xfrm>
        </p:spPr>
        <p:txBody>
          <a:bodyPr/>
          <a:lstStyle>
            <a:lvl1pPr>
              <a:defRPr/>
            </a:lvl1pPr>
          </a:lstStyle>
          <a:p>
            <a:pPr>
              <a:defRPr/>
            </a:pPr>
            <a:endParaRPr lang="en-US" altLang="zh-CN"/>
          </a:p>
        </p:txBody>
      </p:sp>
      <p:sp>
        <p:nvSpPr>
          <p:cNvPr id="15" name="Rectangle 7"/>
          <p:cNvSpPr>
            <a:spLocks noGrp="1" noChangeArrowheads="1"/>
          </p:cNvSpPr>
          <p:nvPr>
            <p:ph type="sldNum" sz="quarter" idx="12"/>
          </p:nvPr>
        </p:nvSpPr>
        <p:spPr>
          <a:xfrm>
            <a:off x="6553200" y="6381750"/>
            <a:ext cx="2133600" cy="357188"/>
          </a:xfrm>
        </p:spPr>
        <p:txBody>
          <a:bodyPr/>
          <a:lstStyle>
            <a:lvl1pPr>
              <a:defRPr/>
            </a:lvl1pPr>
          </a:lstStyle>
          <a:p>
            <a:pPr>
              <a:defRPr/>
            </a:pPr>
            <a:fld id="{E6C035E5-5370-46A5-AEAF-CE2E3EF66047}" type="slidenum">
              <a:rPr lang="en-US" altLang="zh-CN"/>
              <a:pPr>
                <a:defRPr/>
              </a:pPr>
              <a:t>‹#›</a:t>
            </a:fld>
            <a:endParaRPr lang="en-US" altLang="zh-CN"/>
          </a:p>
        </p:txBody>
      </p:sp>
    </p:spTree>
    <p:extLst>
      <p:ext uri="{BB962C8B-B14F-4D97-AF65-F5344CB8AC3E}">
        <p14:creationId xmlns:p14="http://schemas.microsoft.com/office/powerpoint/2010/main" val="35386005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6"/>
          <p:cNvSpPr>
            <a:spLocks noGrp="1" noChangeArrowheads="1"/>
          </p:cNvSpPr>
          <p:nvPr>
            <p:ph type="sldNum" sz="quarter" idx="12"/>
          </p:nvPr>
        </p:nvSpPr>
        <p:spPr>
          <a:ln/>
        </p:spPr>
        <p:txBody>
          <a:bodyPr/>
          <a:lstStyle>
            <a:lvl1pPr>
              <a:defRPr/>
            </a:lvl1pPr>
          </a:lstStyle>
          <a:p>
            <a:pPr>
              <a:defRPr/>
            </a:pPr>
            <a:fld id="{AB68CCB0-4ED5-4F73-B9AA-EECF1DFA99B2}" type="slidenum">
              <a:rPr lang="en-US" altLang="zh-CN"/>
              <a:pPr>
                <a:defRPr/>
              </a:pPr>
              <a:t>‹#›</a:t>
            </a:fld>
            <a:endParaRPr lang="en-US" altLang="zh-CN"/>
          </a:p>
        </p:txBody>
      </p:sp>
    </p:spTree>
    <p:extLst>
      <p:ext uri="{BB962C8B-B14F-4D97-AF65-F5344CB8AC3E}">
        <p14:creationId xmlns:p14="http://schemas.microsoft.com/office/powerpoint/2010/main" val="19179587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6"/>
          <p:cNvSpPr>
            <a:spLocks noGrp="1" noChangeArrowheads="1"/>
          </p:cNvSpPr>
          <p:nvPr>
            <p:ph type="sldNum" sz="quarter" idx="12"/>
          </p:nvPr>
        </p:nvSpPr>
        <p:spPr>
          <a:ln/>
        </p:spPr>
        <p:txBody>
          <a:bodyPr/>
          <a:lstStyle>
            <a:lvl1pPr>
              <a:defRPr/>
            </a:lvl1pPr>
          </a:lstStyle>
          <a:p>
            <a:pPr>
              <a:defRPr/>
            </a:pPr>
            <a:fld id="{09D9D6CD-3720-419B-AE22-C799E6F587F5}" type="slidenum">
              <a:rPr lang="en-US" altLang="zh-CN"/>
              <a:pPr>
                <a:defRPr/>
              </a:pPr>
              <a:t>‹#›</a:t>
            </a:fld>
            <a:endParaRPr lang="en-US" altLang="zh-CN"/>
          </a:p>
        </p:txBody>
      </p:sp>
    </p:spTree>
    <p:extLst>
      <p:ext uri="{BB962C8B-B14F-4D97-AF65-F5344CB8AC3E}">
        <p14:creationId xmlns:p14="http://schemas.microsoft.com/office/powerpoint/2010/main" val="3781919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6"/>
          <p:cNvSpPr>
            <a:spLocks noGrp="1" noChangeArrowheads="1"/>
          </p:cNvSpPr>
          <p:nvPr>
            <p:ph type="sldNum" sz="quarter" idx="12"/>
          </p:nvPr>
        </p:nvSpPr>
        <p:spPr>
          <a:ln/>
        </p:spPr>
        <p:txBody>
          <a:bodyPr/>
          <a:lstStyle>
            <a:lvl1pPr>
              <a:defRPr/>
            </a:lvl1pPr>
          </a:lstStyle>
          <a:p>
            <a:pPr>
              <a:defRPr/>
            </a:pPr>
            <a:fld id="{E65294A3-66F4-4D28-8056-305570A360EA}" type="slidenum">
              <a:rPr lang="en-US" altLang="zh-CN"/>
              <a:pPr>
                <a:defRPr/>
              </a:pPr>
              <a:t>‹#›</a:t>
            </a:fld>
            <a:endParaRPr lang="en-US" altLang="zh-CN"/>
          </a:p>
        </p:txBody>
      </p:sp>
    </p:spTree>
    <p:extLst>
      <p:ext uri="{BB962C8B-B14F-4D97-AF65-F5344CB8AC3E}">
        <p14:creationId xmlns:p14="http://schemas.microsoft.com/office/powerpoint/2010/main" val="21600023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6"/>
          <p:cNvSpPr>
            <a:spLocks noGrp="1" noChangeArrowheads="1"/>
          </p:cNvSpPr>
          <p:nvPr>
            <p:ph type="sldNum" sz="quarter" idx="12"/>
          </p:nvPr>
        </p:nvSpPr>
        <p:spPr>
          <a:ln/>
        </p:spPr>
        <p:txBody>
          <a:bodyPr/>
          <a:lstStyle>
            <a:lvl1pPr>
              <a:defRPr/>
            </a:lvl1pPr>
          </a:lstStyle>
          <a:p>
            <a:pPr>
              <a:defRPr/>
            </a:pPr>
            <a:fld id="{020D9757-81A9-4339-9EE1-A396D1994726}" type="slidenum">
              <a:rPr lang="en-US" altLang="zh-CN"/>
              <a:pPr>
                <a:defRPr/>
              </a:pPr>
              <a:t>‹#›</a:t>
            </a:fld>
            <a:endParaRPr lang="en-US" altLang="zh-CN"/>
          </a:p>
        </p:txBody>
      </p:sp>
    </p:spTree>
    <p:extLst>
      <p:ext uri="{BB962C8B-B14F-4D97-AF65-F5344CB8AC3E}">
        <p14:creationId xmlns:p14="http://schemas.microsoft.com/office/powerpoint/2010/main" val="37267831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6"/>
          <p:cNvSpPr>
            <a:spLocks noGrp="1" noChangeArrowheads="1"/>
          </p:cNvSpPr>
          <p:nvPr>
            <p:ph type="sldNum" sz="quarter" idx="12"/>
          </p:nvPr>
        </p:nvSpPr>
        <p:spPr>
          <a:ln/>
        </p:spPr>
        <p:txBody>
          <a:bodyPr/>
          <a:lstStyle>
            <a:lvl1pPr>
              <a:defRPr/>
            </a:lvl1pPr>
          </a:lstStyle>
          <a:p>
            <a:pPr>
              <a:defRPr/>
            </a:pPr>
            <a:fld id="{2E5DF788-4716-45EC-BC25-95613012CA97}" type="slidenum">
              <a:rPr lang="en-US" altLang="zh-CN"/>
              <a:pPr>
                <a:defRPr/>
              </a:pPr>
              <a:t>‹#›</a:t>
            </a:fld>
            <a:endParaRPr lang="en-US" altLang="zh-CN"/>
          </a:p>
        </p:txBody>
      </p:sp>
    </p:spTree>
    <p:extLst>
      <p:ext uri="{BB962C8B-B14F-4D97-AF65-F5344CB8AC3E}">
        <p14:creationId xmlns:p14="http://schemas.microsoft.com/office/powerpoint/2010/main" val="5159338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6"/>
          <p:cNvSpPr>
            <a:spLocks noGrp="1" noChangeArrowheads="1"/>
          </p:cNvSpPr>
          <p:nvPr>
            <p:ph type="sldNum" sz="quarter" idx="12"/>
          </p:nvPr>
        </p:nvSpPr>
        <p:spPr>
          <a:ln/>
        </p:spPr>
        <p:txBody>
          <a:bodyPr/>
          <a:lstStyle>
            <a:lvl1pPr>
              <a:defRPr/>
            </a:lvl1pPr>
          </a:lstStyle>
          <a:p>
            <a:pPr>
              <a:defRPr/>
            </a:pPr>
            <a:fld id="{61997D10-B8B7-4CDF-8E95-63AFC19FA81A}" type="slidenum">
              <a:rPr lang="en-US" altLang="zh-CN"/>
              <a:pPr>
                <a:defRPr/>
              </a:pPr>
              <a:t>‹#›</a:t>
            </a:fld>
            <a:endParaRPr lang="en-US" altLang="zh-CN"/>
          </a:p>
        </p:txBody>
      </p:sp>
    </p:spTree>
    <p:extLst>
      <p:ext uri="{BB962C8B-B14F-4D97-AF65-F5344CB8AC3E}">
        <p14:creationId xmlns:p14="http://schemas.microsoft.com/office/powerpoint/2010/main" val="2638671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latin typeface="Arial" charset="0"/>
            </a:endParaRPr>
          </a:p>
        </p:txBody>
      </p:sp>
      <p:sp>
        <p:nvSpPr>
          <p:cNvPr id="5" name="Rectangle 2"/>
          <p:cNvSpPr>
            <a:spLocks noChangeArrowheads="1"/>
          </p:cNvSpPr>
          <p:nvPr/>
        </p:nvSpPr>
        <p:spPr bwMode="ltGray">
          <a:xfrm>
            <a:off x="0" y="1905000"/>
            <a:ext cx="9144000" cy="4953000"/>
          </a:xfrm>
          <a:prstGeom prst="rect">
            <a:avLst/>
          </a:prstGeom>
          <a:gradFill rotWithShape="1">
            <a:gsLst>
              <a:gs pos="0">
                <a:schemeClr val="accent1">
                  <a:gamma/>
                  <a:tint val="0"/>
                  <a:invGamma/>
                  <a:alpha val="0"/>
                </a:schemeClr>
              </a:gs>
              <a:gs pos="100000">
                <a:schemeClr val="accent1">
                  <a:alpha val="39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pic>
        <p:nvPicPr>
          <p:cNvPr id="6" name="Group 1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66675" y="-109538"/>
            <a:ext cx="3876675"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91"/>
          <p:cNvSpPr>
            <a:spLocks noChangeShapeType="1"/>
          </p:cNvSpPr>
          <p:nvPr/>
        </p:nvSpPr>
        <p:spPr bwMode="gray">
          <a:xfrm>
            <a:off x="0" y="30480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8" name="Line 137"/>
          <p:cNvSpPr>
            <a:spLocks noChangeShapeType="1"/>
          </p:cNvSpPr>
          <p:nvPr/>
        </p:nvSpPr>
        <p:spPr bwMode="gray">
          <a:xfrm>
            <a:off x="5791200" y="31242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9" name="Freeform 90"/>
          <p:cNvSpPr>
            <a:spLocks/>
          </p:cNvSpPr>
          <p:nvPr/>
        </p:nvSpPr>
        <p:spPr bwMode="ltGray">
          <a:xfrm>
            <a:off x="0" y="4667250"/>
            <a:ext cx="9153525" cy="1733550"/>
          </a:xfrm>
          <a:custGeom>
            <a:avLst/>
            <a:gdLst>
              <a:gd name="T0" fmla="*/ 8 w 5766"/>
              <a:gd name="T1" fmla="*/ 1000 h 1092"/>
              <a:gd name="T2" fmla="*/ 1778 w 5766"/>
              <a:gd name="T3" fmla="*/ 1072 h 1092"/>
              <a:gd name="T4" fmla="*/ 5760 w 5766"/>
              <a:gd name="T5" fmla="*/ 324 h 1092"/>
              <a:gd name="T6" fmla="*/ 5766 w 5766"/>
              <a:gd name="T7" fmla="*/ 0 h 1092"/>
              <a:gd name="T8" fmla="*/ 1764 w 5766"/>
              <a:gd name="T9" fmla="*/ 1032 h 1092"/>
              <a:gd name="T10" fmla="*/ 0 w 5766"/>
              <a:gd name="T11" fmla="*/ 720 h 1092"/>
              <a:gd name="T12" fmla="*/ 0 w 5766"/>
              <a:gd name="T13" fmla="*/ 1008 h 10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6" h="1092">
                <a:moveTo>
                  <a:pt x="8" y="1000"/>
                </a:moveTo>
                <a:cubicBezTo>
                  <a:pt x="302" y="1012"/>
                  <a:pt x="774" y="1092"/>
                  <a:pt x="1778" y="1072"/>
                </a:cubicBezTo>
                <a:cubicBezTo>
                  <a:pt x="2782" y="1052"/>
                  <a:pt x="5098" y="529"/>
                  <a:pt x="5760" y="324"/>
                </a:cubicBezTo>
                <a:lnTo>
                  <a:pt x="5766" y="0"/>
                </a:lnTo>
                <a:cubicBezTo>
                  <a:pt x="5264" y="296"/>
                  <a:pt x="2820" y="1038"/>
                  <a:pt x="1764" y="1032"/>
                </a:cubicBezTo>
                <a:cubicBezTo>
                  <a:pt x="708" y="1026"/>
                  <a:pt x="116" y="744"/>
                  <a:pt x="0" y="720"/>
                </a:cubicBezTo>
                <a:lnTo>
                  <a:pt x="0" y="1008"/>
                </a:lnTo>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0" name="Freeform 92"/>
          <p:cNvSpPr>
            <a:spLocks/>
          </p:cNvSpPr>
          <p:nvPr/>
        </p:nvSpPr>
        <p:spPr bwMode="ltGray">
          <a:xfrm>
            <a:off x="0" y="5346700"/>
            <a:ext cx="9169400" cy="977900"/>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accent1">
                  <a:alpha val="20000"/>
                </a:schemeClr>
              </a:gs>
              <a:gs pos="100000">
                <a:schemeClr val="accent1">
                  <a:gamma/>
                  <a:tint val="19216"/>
                  <a:invGamma/>
                  <a:alpha val="39999"/>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ko-KR" altLang="en-US" dirty="0">
              <a:latin typeface="Arial" charset="0"/>
            </a:endParaRPr>
          </a:p>
        </p:txBody>
      </p:sp>
      <p:pic>
        <p:nvPicPr>
          <p:cNvPr id="11" name="Picture 16" descr="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22304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3"/>
          <p:cNvSpPr>
            <a:spLocks/>
          </p:cNvSpPr>
          <p:nvPr/>
        </p:nvSpPr>
        <p:spPr bwMode="gray">
          <a:xfrm>
            <a:off x="0" y="4959350"/>
            <a:ext cx="9144000" cy="1898650"/>
          </a:xfrm>
          <a:custGeom>
            <a:avLst/>
            <a:gdLst>
              <a:gd name="T0" fmla="*/ 0 w 5760"/>
              <a:gd name="T1" fmla="*/ 600 h 1196"/>
              <a:gd name="T2" fmla="*/ 0 w 5760"/>
              <a:gd name="T3" fmla="*/ 1196 h 1196"/>
              <a:gd name="T4" fmla="*/ 5760 w 5760"/>
              <a:gd name="T5" fmla="*/ 1196 h 1196"/>
              <a:gd name="T6" fmla="*/ 5760 w 5760"/>
              <a:gd name="T7" fmla="*/ 0 h 1196"/>
              <a:gd name="T8" fmla="*/ 3524 w 5760"/>
              <a:gd name="T9" fmla="*/ 664 h 1196"/>
              <a:gd name="T10" fmla="*/ 1579 w 5760"/>
              <a:gd name="T11" fmla="*/ 854 h 1196"/>
              <a:gd name="T12" fmla="*/ 0 w 5760"/>
              <a:gd name="T13" fmla="*/ 600 h 1196"/>
            </a:gdLst>
            <a:ahLst/>
            <a:cxnLst>
              <a:cxn ang="0">
                <a:pos x="T0" y="T1"/>
              </a:cxn>
              <a:cxn ang="0">
                <a:pos x="T2" y="T3"/>
              </a:cxn>
              <a:cxn ang="0">
                <a:pos x="T4" y="T5"/>
              </a:cxn>
              <a:cxn ang="0">
                <a:pos x="T6" y="T7"/>
              </a:cxn>
              <a:cxn ang="0">
                <a:pos x="T8" y="T9"/>
              </a:cxn>
              <a:cxn ang="0">
                <a:pos x="T10" y="T11"/>
              </a:cxn>
              <a:cxn ang="0">
                <a:pos x="T12" y="T13"/>
              </a:cxn>
            </a:cxnLst>
            <a:rect l="0" t="0" r="r" b="b"/>
            <a:pathLst>
              <a:path w="5760" h="1196">
                <a:moveTo>
                  <a:pt x="0" y="600"/>
                </a:moveTo>
                <a:lnTo>
                  <a:pt x="0" y="1196"/>
                </a:lnTo>
                <a:lnTo>
                  <a:pt x="5760" y="1196"/>
                </a:lnTo>
                <a:lnTo>
                  <a:pt x="5760" y="0"/>
                </a:lnTo>
                <a:cubicBezTo>
                  <a:pt x="5577" y="122"/>
                  <a:pt x="4242" y="522"/>
                  <a:pt x="3524" y="664"/>
                </a:cubicBezTo>
                <a:cubicBezTo>
                  <a:pt x="2806" y="806"/>
                  <a:pt x="2216" y="881"/>
                  <a:pt x="1579" y="854"/>
                </a:cubicBezTo>
                <a:cubicBezTo>
                  <a:pt x="942" y="827"/>
                  <a:pt x="359" y="698"/>
                  <a:pt x="0" y="600"/>
                </a:cubicBezTo>
                <a:close/>
              </a:path>
            </a:pathLst>
          </a:custGeom>
          <a:gradFill rotWithShape="1">
            <a:gsLst>
              <a:gs pos="0">
                <a:schemeClr val="accent1">
                  <a:gamma/>
                  <a:tint val="54118"/>
                  <a:invGamma/>
                </a:schemeClr>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zh-CN" altLang="en-US"/>
          </a:p>
        </p:txBody>
      </p:sp>
      <p:sp>
        <p:nvSpPr>
          <p:cNvPr id="89100" name="Rectangle 12"/>
          <p:cNvSpPr>
            <a:spLocks noGrp="1" noChangeArrowheads="1"/>
          </p:cNvSpPr>
          <p:nvPr>
            <p:ph type="ctrTitle"/>
          </p:nvPr>
        </p:nvSpPr>
        <p:spPr>
          <a:xfrm>
            <a:off x="762000" y="2035175"/>
            <a:ext cx="7772400" cy="1012825"/>
          </a:xfrm>
        </p:spPr>
        <p:txBody>
          <a:bodyPr/>
          <a:lstStyle>
            <a:lvl1pPr algn="r">
              <a:defRPr sz="4400"/>
            </a:lvl1pPr>
          </a:lstStyle>
          <a:p>
            <a:pPr lvl="0"/>
            <a:r>
              <a:rPr lang="en-US" altLang="zh-CN" noProof="0" smtClean="0"/>
              <a:t>Click to edit Master title style</a:t>
            </a:r>
          </a:p>
        </p:txBody>
      </p:sp>
      <p:sp>
        <p:nvSpPr>
          <p:cNvPr id="89103" name="Rectangle 15"/>
          <p:cNvSpPr>
            <a:spLocks noGrp="1" noChangeArrowheads="1"/>
          </p:cNvSpPr>
          <p:nvPr>
            <p:ph type="subTitle" idx="1"/>
          </p:nvPr>
        </p:nvSpPr>
        <p:spPr>
          <a:xfrm>
            <a:off x="2057400" y="3124200"/>
            <a:ext cx="6400800" cy="838200"/>
          </a:xfrm>
        </p:spPr>
        <p:txBody>
          <a:bodyPr/>
          <a:lstStyle>
            <a:lvl1pPr marL="0" indent="0" algn="r">
              <a:buFontTx/>
              <a:buNone/>
              <a:defRPr sz="2400"/>
            </a:lvl1pPr>
          </a:lstStyle>
          <a:p>
            <a:pPr lvl="0"/>
            <a:r>
              <a:rPr lang="en-US" altLang="zh-CN" noProof="0" smtClean="0"/>
              <a:t>Click to edit Master subtitle style</a:t>
            </a:r>
          </a:p>
        </p:txBody>
      </p:sp>
      <p:sp>
        <p:nvSpPr>
          <p:cNvPr id="13" name="Rectangle 5"/>
          <p:cNvSpPr>
            <a:spLocks noGrp="1" noChangeArrowheads="1"/>
          </p:cNvSpPr>
          <p:nvPr>
            <p:ph type="dt" sz="half" idx="10"/>
          </p:nvPr>
        </p:nvSpPr>
        <p:spPr>
          <a:xfrm>
            <a:off x="457200" y="6381750"/>
            <a:ext cx="2133600" cy="357188"/>
          </a:xfrm>
        </p:spPr>
        <p:txBody>
          <a:bodyPr/>
          <a:lstStyle>
            <a:lvl1pPr>
              <a:defRPr/>
            </a:lvl1pPr>
          </a:lstStyle>
          <a:p>
            <a:pPr>
              <a:defRPr/>
            </a:pPr>
            <a:endParaRPr lang="en-US" altLang="zh-CN"/>
          </a:p>
        </p:txBody>
      </p:sp>
      <p:sp>
        <p:nvSpPr>
          <p:cNvPr id="14" name="Rectangle 6"/>
          <p:cNvSpPr>
            <a:spLocks noGrp="1" noChangeArrowheads="1"/>
          </p:cNvSpPr>
          <p:nvPr>
            <p:ph type="ftr" sz="quarter" idx="11"/>
          </p:nvPr>
        </p:nvSpPr>
        <p:spPr>
          <a:xfrm>
            <a:off x="3124200" y="6381750"/>
            <a:ext cx="2895600" cy="357188"/>
          </a:xfrm>
        </p:spPr>
        <p:txBody>
          <a:bodyPr/>
          <a:lstStyle>
            <a:lvl1pPr>
              <a:defRPr/>
            </a:lvl1pPr>
          </a:lstStyle>
          <a:p>
            <a:pPr>
              <a:defRPr/>
            </a:pPr>
            <a:endParaRPr lang="en-US" altLang="zh-CN"/>
          </a:p>
        </p:txBody>
      </p:sp>
      <p:sp>
        <p:nvSpPr>
          <p:cNvPr id="15" name="Rectangle 7"/>
          <p:cNvSpPr>
            <a:spLocks noGrp="1" noChangeArrowheads="1"/>
          </p:cNvSpPr>
          <p:nvPr>
            <p:ph type="sldNum" sz="quarter" idx="12"/>
          </p:nvPr>
        </p:nvSpPr>
        <p:spPr>
          <a:xfrm>
            <a:off x="6553200" y="6381750"/>
            <a:ext cx="2133600" cy="357188"/>
          </a:xfrm>
        </p:spPr>
        <p:txBody>
          <a:bodyPr/>
          <a:lstStyle>
            <a:lvl1pPr>
              <a:defRPr/>
            </a:lvl1pPr>
          </a:lstStyle>
          <a:p>
            <a:pPr>
              <a:defRPr/>
            </a:pPr>
            <a:fld id="{BC75D43B-EC5A-4DB1-9BD4-C7EC5C2A25E9}" type="slidenum">
              <a:rPr lang="en-US" altLang="zh-CN"/>
              <a:pPr>
                <a:defRPr/>
              </a:pPr>
              <a:t>‹#›</a:t>
            </a:fld>
            <a:endParaRPr lang="en-US" altLang="zh-CN"/>
          </a:p>
        </p:txBody>
      </p:sp>
    </p:spTree>
    <p:extLst>
      <p:ext uri="{BB962C8B-B14F-4D97-AF65-F5344CB8AC3E}">
        <p14:creationId xmlns:p14="http://schemas.microsoft.com/office/powerpoint/2010/main" val="33522235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6"/>
          <p:cNvSpPr>
            <a:spLocks noGrp="1" noChangeArrowheads="1"/>
          </p:cNvSpPr>
          <p:nvPr>
            <p:ph type="sldNum" sz="quarter" idx="12"/>
          </p:nvPr>
        </p:nvSpPr>
        <p:spPr>
          <a:ln/>
        </p:spPr>
        <p:txBody>
          <a:bodyPr/>
          <a:lstStyle>
            <a:lvl1pPr>
              <a:defRPr/>
            </a:lvl1pPr>
          </a:lstStyle>
          <a:p>
            <a:pPr>
              <a:defRPr/>
            </a:pPr>
            <a:fld id="{0F887483-A9A0-4FC9-AB7A-2BB0A0E912B7}" type="slidenum">
              <a:rPr lang="en-US" altLang="zh-CN"/>
              <a:pPr>
                <a:defRPr/>
              </a:pPr>
              <a:t>‹#›</a:t>
            </a:fld>
            <a:endParaRPr lang="en-US" altLang="zh-CN"/>
          </a:p>
        </p:txBody>
      </p:sp>
    </p:spTree>
    <p:extLst>
      <p:ext uri="{BB962C8B-B14F-4D97-AF65-F5344CB8AC3E}">
        <p14:creationId xmlns:p14="http://schemas.microsoft.com/office/powerpoint/2010/main" val="34087628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6"/>
          <p:cNvSpPr>
            <a:spLocks noGrp="1" noChangeArrowheads="1"/>
          </p:cNvSpPr>
          <p:nvPr>
            <p:ph type="sldNum" sz="quarter" idx="12"/>
          </p:nvPr>
        </p:nvSpPr>
        <p:spPr>
          <a:ln/>
        </p:spPr>
        <p:txBody>
          <a:bodyPr/>
          <a:lstStyle>
            <a:lvl1pPr>
              <a:defRPr/>
            </a:lvl1pPr>
          </a:lstStyle>
          <a:p>
            <a:pPr>
              <a:defRPr/>
            </a:pPr>
            <a:fld id="{1BE47862-1967-4FF4-9928-002597798C1E}" type="slidenum">
              <a:rPr lang="en-US" altLang="zh-CN"/>
              <a:pPr>
                <a:defRPr/>
              </a:pPr>
              <a:t>‹#›</a:t>
            </a:fld>
            <a:endParaRPr lang="en-US" altLang="zh-CN"/>
          </a:p>
        </p:txBody>
      </p:sp>
    </p:spTree>
    <p:extLst>
      <p:ext uri="{BB962C8B-B14F-4D97-AF65-F5344CB8AC3E}">
        <p14:creationId xmlns:p14="http://schemas.microsoft.com/office/powerpoint/2010/main" val="5395346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6"/>
          <p:cNvSpPr>
            <a:spLocks noGrp="1" noChangeArrowheads="1"/>
          </p:cNvSpPr>
          <p:nvPr>
            <p:ph type="sldNum" sz="quarter" idx="12"/>
          </p:nvPr>
        </p:nvSpPr>
        <p:spPr>
          <a:ln/>
        </p:spPr>
        <p:txBody>
          <a:bodyPr/>
          <a:lstStyle>
            <a:lvl1pPr>
              <a:defRPr/>
            </a:lvl1pPr>
          </a:lstStyle>
          <a:p>
            <a:pPr>
              <a:defRPr/>
            </a:pPr>
            <a:fld id="{34BE92BD-D02B-466A-8FEA-B20883352738}" type="slidenum">
              <a:rPr lang="en-US" altLang="zh-CN"/>
              <a:pPr>
                <a:defRPr/>
              </a:pPr>
              <a:t>‹#›</a:t>
            </a:fld>
            <a:endParaRPr lang="en-US" altLang="zh-CN"/>
          </a:p>
        </p:txBody>
      </p:sp>
    </p:spTree>
    <p:extLst>
      <p:ext uri="{BB962C8B-B14F-4D97-AF65-F5344CB8AC3E}">
        <p14:creationId xmlns:p14="http://schemas.microsoft.com/office/powerpoint/2010/main" val="7909891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58975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58975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6"/>
          <p:cNvSpPr>
            <a:spLocks noGrp="1" noChangeArrowheads="1"/>
          </p:cNvSpPr>
          <p:nvPr>
            <p:ph type="sldNum" sz="quarter" idx="12"/>
          </p:nvPr>
        </p:nvSpPr>
        <p:spPr>
          <a:ln/>
        </p:spPr>
        <p:txBody>
          <a:bodyPr/>
          <a:lstStyle>
            <a:lvl1pPr>
              <a:defRPr/>
            </a:lvl1pPr>
          </a:lstStyle>
          <a:p>
            <a:pPr>
              <a:defRPr/>
            </a:pPr>
            <a:fld id="{5463C1DB-F92C-474E-9054-889FE3A04FC9}" type="slidenum">
              <a:rPr lang="en-US" altLang="zh-CN"/>
              <a:pPr>
                <a:defRPr/>
              </a:pPr>
              <a:t>‹#›</a:t>
            </a:fld>
            <a:endParaRPr lang="en-US" altLang="zh-CN"/>
          </a:p>
        </p:txBody>
      </p:sp>
    </p:spTree>
    <p:extLst>
      <p:ext uri="{BB962C8B-B14F-4D97-AF65-F5344CB8AC3E}">
        <p14:creationId xmlns:p14="http://schemas.microsoft.com/office/powerpoint/2010/main" val="226893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6"/>
          <p:cNvSpPr>
            <a:spLocks noGrp="1" noChangeArrowheads="1"/>
          </p:cNvSpPr>
          <p:nvPr>
            <p:ph type="sldNum" sz="quarter" idx="12"/>
          </p:nvPr>
        </p:nvSpPr>
        <p:spPr>
          <a:ln/>
        </p:spPr>
        <p:txBody>
          <a:bodyPr/>
          <a:lstStyle>
            <a:lvl1pPr>
              <a:defRPr/>
            </a:lvl1pPr>
          </a:lstStyle>
          <a:p>
            <a:pPr>
              <a:defRPr/>
            </a:pPr>
            <a:fld id="{1860B7A0-8FB9-48CF-88A0-97379D5FBE7C}" type="slidenum">
              <a:rPr lang="en-US" altLang="zh-CN"/>
              <a:pPr>
                <a:defRPr/>
              </a:pPr>
              <a:t>‹#›</a:t>
            </a:fld>
            <a:endParaRPr lang="en-US" altLang="zh-CN"/>
          </a:p>
        </p:txBody>
      </p:sp>
    </p:spTree>
    <p:extLst>
      <p:ext uri="{BB962C8B-B14F-4D97-AF65-F5344CB8AC3E}">
        <p14:creationId xmlns:p14="http://schemas.microsoft.com/office/powerpoint/2010/main" val="3798853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6"/>
          <p:cNvSpPr>
            <a:spLocks noGrp="1" noChangeArrowheads="1"/>
          </p:cNvSpPr>
          <p:nvPr>
            <p:ph type="sldNum" sz="quarter" idx="12"/>
          </p:nvPr>
        </p:nvSpPr>
        <p:spPr>
          <a:ln/>
        </p:spPr>
        <p:txBody>
          <a:bodyPr/>
          <a:lstStyle>
            <a:lvl1pPr>
              <a:defRPr/>
            </a:lvl1pPr>
          </a:lstStyle>
          <a:p>
            <a:pPr>
              <a:defRPr/>
            </a:pPr>
            <a:fld id="{4B6EFAED-8A6A-4ABF-8BF8-88222DAF2C5B}" type="slidenum">
              <a:rPr lang="en-US" altLang="zh-CN"/>
              <a:pPr>
                <a:defRPr/>
              </a:pPr>
              <a:t>‹#›</a:t>
            </a:fld>
            <a:endParaRPr lang="en-US" altLang="zh-CN"/>
          </a:p>
        </p:txBody>
      </p:sp>
    </p:spTree>
    <p:extLst>
      <p:ext uri="{BB962C8B-B14F-4D97-AF65-F5344CB8AC3E}">
        <p14:creationId xmlns:p14="http://schemas.microsoft.com/office/powerpoint/2010/main" val="2004024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6"/>
          <p:cNvSpPr>
            <a:spLocks noGrp="1" noChangeArrowheads="1"/>
          </p:cNvSpPr>
          <p:nvPr>
            <p:ph type="sldNum" sz="quarter" idx="12"/>
          </p:nvPr>
        </p:nvSpPr>
        <p:spPr>
          <a:ln/>
        </p:spPr>
        <p:txBody>
          <a:bodyPr/>
          <a:lstStyle>
            <a:lvl1pPr>
              <a:defRPr/>
            </a:lvl1pPr>
          </a:lstStyle>
          <a:p>
            <a:pPr>
              <a:defRPr/>
            </a:pPr>
            <a:fld id="{5EF9E4AB-D736-4549-B6AE-8381ED6288DA}" type="slidenum">
              <a:rPr lang="en-US" altLang="zh-CN"/>
              <a:pPr>
                <a:defRPr/>
              </a:pPr>
              <a:t>‹#›</a:t>
            </a:fld>
            <a:endParaRPr lang="en-US" altLang="zh-CN"/>
          </a:p>
        </p:txBody>
      </p:sp>
    </p:spTree>
    <p:extLst>
      <p:ext uri="{BB962C8B-B14F-4D97-AF65-F5344CB8AC3E}">
        <p14:creationId xmlns:p14="http://schemas.microsoft.com/office/powerpoint/2010/main" val="329285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6"/>
          <p:cNvSpPr>
            <a:spLocks noGrp="1" noChangeArrowheads="1"/>
          </p:cNvSpPr>
          <p:nvPr>
            <p:ph type="sldNum" sz="quarter" idx="12"/>
          </p:nvPr>
        </p:nvSpPr>
        <p:spPr>
          <a:ln/>
        </p:spPr>
        <p:txBody>
          <a:bodyPr/>
          <a:lstStyle>
            <a:lvl1pPr>
              <a:defRPr/>
            </a:lvl1pPr>
          </a:lstStyle>
          <a:p>
            <a:pPr>
              <a:defRPr/>
            </a:pPr>
            <a:fld id="{33B27605-2AAB-48DA-BA45-44FC0B380517}" type="slidenum">
              <a:rPr lang="en-US" altLang="zh-CN"/>
              <a:pPr>
                <a:defRPr/>
              </a:pPr>
              <a:t>‹#›</a:t>
            </a:fld>
            <a:endParaRPr lang="en-US" altLang="zh-CN"/>
          </a:p>
        </p:txBody>
      </p:sp>
    </p:spTree>
    <p:extLst>
      <p:ext uri="{BB962C8B-B14F-4D97-AF65-F5344CB8AC3E}">
        <p14:creationId xmlns:p14="http://schemas.microsoft.com/office/powerpoint/2010/main" val="405829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6"/>
          <p:cNvSpPr>
            <a:spLocks noGrp="1" noChangeArrowheads="1"/>
          </p:cNvSpPr>
          <p:nvPr>
            <p:ph type="sldNum" sz="quarter" idx="12"/>
          </p:nvPr>
        </p:nvSpPr>
        <p:spPr>
          <a:ln/>
        </p:spPr>
        <p:txBody>
          <a:bodyPr/>
          <a:lstStyle>
            <a:lvl1pPr>
              <a:defRPr/>
            </a:lvl1pPr>
          </a:lstStyle>
          <a:p>
            <a:pPr>
              <a:defRPr/>
            </a:pPr>
            <a:fld id="{361D272E-ECF4-4161-A157-DC4832A6B34A}" type="slidenum">
              <a:rPr lang="en-US" altLang="zh-CN"/>
              <a:pPr>
                <a:defRPr/>
              </a:pPr>
              <a:t>‹#›</a:t>
            </a:fld>
            <a:endParaRPr lang="en-US" altLang="zh-CN"/>
          </a:p>
        </p:txBody>
      </p:sp>
    </p:spTree>
    <p:extLst>
      <p:ext uri="{BB962C8B-B14F-4D97-AF65-F5344CB8AC3E}">
        <p14:creationId xmlns:p14="http://schemas.microsoft.com/office/powerpoint/2010/main" val="948663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6"/>
          <p:cNvSpPr>
            <a:spLocks noGrp="1" noChangeArrowheads="1"/>
          </p:cNvSpPr>
          <p:nvPr>
            <p:ph type="sldNum" sz="quarter" idx="12"/>
          </p:nvPr>
        </p:nvSpPr>
        <p:spPr>
          <a:ln/>
        </p:spPr>
        <p:txBody>
          <a:bodyPr/>
          <a:lstStyle>
            <a:lvl1pPr>
              <a:defRPr/>
            </a:lvl1pPr>
          </a:lstStyle>
          <a:p>
            <a:pPr>
              <a:defRPr/>
            </a:pPr>
            <a:fld id="{3C10A46B-4D91-43C8-848C-22930E793659}" type="slidenum">
              <a:rPr lang="en-US" altLang="zh-CN"/>
              <a:pPr>
                <a:defRPr/>
              </a:pPr>
              <a:t>‹#›</a:t>
            </a:fld>
            <a:endParaRPr lang="en-US" altLang="zh-CN"/>
          </a:p>
        </p:txBody>
      </p:sp>
    </p:spTree>
    <p:extLst>
      <p:ext uri="{BB962C8B-B14F-4D97-AF65-F5344CB8AC3E}">
        <p14:creationId xmlns:p14="http://schemas.microsoft.com/office/powerpoint/2010/main" val="3114378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6"/>
          <p:cNvSpPr>
            <a:spLocks noGrp="1" noChangeArrowheads="1"/>
          </p:cNvSpPr>
          <p:nvPr>
            <p:ph type="sldNum" sz="quarter" idx="12"/>
          </p:nvPr>
        </p:nvSpPr>
        <p:spPr>
          <a:ln/>
        </p:spPr>
        <p:txBody>
          <a:bodyPr/>
          <a:lstStyle>
            <a:lvl1pPr>
              <a:defRPr/>
            </a:lvl1pPr>
          </a:lstStyle>
          <a:p>
            <a:pPr>
              <a:defRPr/>
            </a:pPr>
            <a:fld id="{02CE3AB6-9ACF-4E46-BC7F-C4A6D2FA11F2}" type="slidenum">
              <a:rPr lang="en-US" altLang="zh-CN"/>
              <a:pPr>
                <a:defRPr/>
              </a:pPr>
              <a:t>‹#›</a:t>
            </a:fld>
            <a:endParaRPr lang="en-US" altLang="zh-CN"/>
          </a:p>
        </p:txBody>
      </p:sp>
    </p:spTree>
    <p:extLst>
      <p:ext uri="{BB962C8B-B14F-4D97-AF65-F5344CB8AC3E}">
        <p14:creationId xmlns:p14="http://schemas.microsoft.com/office/powerpoint/2010/main" val="2311616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Rectangle 6"/>
          <p:cNvSpPr txBox="1">
            <a:spLocks noChangeArrowheads="1"/>
          </p:cNvSpPr>
          <p:nvPr userDrawn="1"/>
        </p:nvSpPr>
        <p:spPr bwMode="auto">
          <a:xfrm>
            <a:off x="5580063" y="6524625"/>
            <a:ext cx="3467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r" rtl="0" fontAlgn="base">
              <a:spcBef>
                <a:spcPct val="0"/>
              </a:spcBef>
              <a:spcAft>
                <a:spcPct val="0"/>
              </a:spcAft>
              <a:defRPr sz="14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r>
              <a:rPr lang="zh-CN" altLang="en-US" smtClean="0"/>
              <a:t>北京碧海舟腐蚀防护工业股份有限公司</a:t>
            </a:r>
            <a:endParaRPr lang="en-US" altLang="zh-CN" dirty="0"/>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000BFB45-2F3C-43A8-9692-4984EFCD54A0}" type="slidenum">
              <a:rPr lang="en-US" altLang="zh-CN"/>
              <a:pPr/>
              <a:t>‹#›</a:t>
            </a:fld>
            <a:endParaRPr lang="en-US" altLang="zh-CN"/>
          </a:p>
        </p:txBody>
      </p:sp>
    </p:spTree>
    <p:extLst>
      <p:ext uri="{BB962C8B-B14F-4D97-AF65-F5344CB8AC3E}">
        <p14:creationId xmlns:p14="http://schemas.microsoft.com/office/powerpoint/2010/main" val="3279253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6"/>
          <p:cNvSpPr>
            <a:spLocks noGrp="1" noChangeArrowheads="1"/>
          </p:cNvSpPr>
          <p:nvPr>
            <p:ph type="sldNum" sz="quarter" idx="12"/>
          </p:nvPr>
        </p:nvSpPr>
        <p:spPr>
          <a:ln/>
        </p:spPr>
        <p:txBody>
          <a:bodyPr/>
          <a:lstStyle>
            <a:lvl1pPr>
              <a:defRPr/>
            </a:lvl1pPr>
          </a:lstStyle>
          <a:p>
            <a:pPr>
              <a:defRPr/>
            </a:pPr>
            <a:fld id="{C1174307-6A96-4A97-8959-7C9891EC44E8}" type="slidenum">
              <a:rPr lang="en-US" altLang="zh-CN"/>
              <a:pPr>
                <a:defRPr/>
              </a:pPr>
              <a:t>‹#›</a:t>
            </a:fld>
            <a:endParaRPr lang="en-US" altLang="zh-CN"/>
          </a:p>
        </p:txBody>
      </p:sp>
    </p:spTree>
    <p:extLst>
      <p:ext uri="{BB962C8B-B14F-4D97-AF65-F5344CB8AC3E}">
        <p14:creationId xmlns:p14="http://schemas.microsoft.com/office/powerpoint/2010/main" val="1644943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6"/>
          <p:cNvSpPr>
            <a:spLocks noGrp="1" noChangeArrowheads="1"/>
          </p:cNvSpPr>
          <p:nvPr>
            <p:ph type="sldNum" sz="quarter" idx="12"/>
          </p:nvPr>
        </p:nvSpPr>
        <p:spPr>
          <a:ln/>
        </p:spPr>
        <p:txBody>
          <a:bodyPr/>
          <a:lstStyle>
            <a:lvl1pPr>
              <a:defRPr/>
            </a:lvl1pPr>
          </a:lstStyle>
          <a:p>
            <a:pPr>
              <a:defRPr/>
            </a:pPr>
            <a:fld id="{36BE7DE1-CBA2-46B8-8225-3A0910F10FB5}" type="slidenum">
              <a:rPr lang="en-US" altLang="zh-CN"/>
              <a:pPr>
                <a:defRPr/>
              </a:pPr>
              <a:t>‹#›</a:t>
            </a:fld>
            <a:endParaRPr lang="en-US" altLang="zh-CN"/>
          </a:p>
        </p:txBody>
      </p:sp>
    </p:spTree>
    <p:extLst>
      <p:ext uri="{BB962C8B-B14F-4D97-AF65-F5344CB8AC3E}">
        <p14:creationId xmlns:p14="http://schemas.microsoft.com/office/powerpoint/2010/main" val="2525058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58975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58975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6"/>
          <p:cNvSpPr>
            <a:spLocks noGrp="1" noChangeArrowheads="1"/>
          </p:cNvSpPr>
          <p:nvPr>
            <p:ph type="sldNum" sz="quarter" idx="12"/>
          </p:nvPr>
        </p:nvSpPr>
        <p:spPr>
          <a:ln/>
        </p:spPr>
        <p:txBody>
          <a:bodyPr/>
          <a:lstStyle>
            <a:lvl1pPr>
              <a:defRPr/>
            </a:lvl1pPr>
          </a:lstStyle>
          <a:p>
            <a:pPr>
              <a:defRPr/>
            </a:pPr>
            <a:fld id="{758F63B6-EAAD-4D96-8076-74B0875EF2B1}" type="slidenum">
              <a:rPr lang="en-US" altLang="zh-CN"/>
              <a:pPr>
                <a:defRPr/>
              </a:pPr>
              <a:t>‹#›</a:t>
            </a:fld>
            <a:endParaRPr lang="en-US" altLang="zh-CN"/>
          </a:p>
        </p:txBody>
      </p:sp>
    </p:spTree>
    <p:extLst>
      <p:ext uri="{BB962C8B-B14F-4D97-AF65-F5344CB8AC3E}">
        <p14:creationId xmlns:p14="http://schemas.microsoft.com/office/powerpoint/2010/main" val="1046836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latin typeface="Arial" charset="0"/>
            </a:endParaRPr>
          </a:p>
        </p:txBody>
      </p:sp>
      <p:sp>
        <p:nvSpPr>
          <p:cNvPr id="5" name="Rectangle 2"/>
          <p:cNvSpPr>
            <a:spLocks noChangeArrowheads="1"/>
          </p:cNvSpPr>
          <p:nvPr/>
        </p:nvSpPr>
        <p:spPr bwMode="ltGray">
          <a:xfrm>
            <a:off x="0" y="1905000"/>
            <a:ext cx="9144000" cy="4953000"/>
          </a:xfrm>
          <a:prstGeom prst="rect">
            <a:avLst/>
          </a:prstGeom>
          <a:gradFill rotWithShape="1">
            <a:gsLst>
              <a:gs pos="0">
                <a:schemeClr val="accent2">
                  <a:gamma/>
                  <a:tint val="0"/>
                  <a:invGamma/>
                  <a:alpha val="0"/>
                </a:schemeClr>
              </a:gs>
              <a:gs pos="100000">
                <a:schemeClr val="accent2">
                  <a:alpha val="28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6" name="Freeform 3"/>
          <p:cNvSpPr>
            <a:spLocks/>
          </p:cNvSpPr>
          <p:nvPr/>
        </p:nvSpPr>
        <p:spPr bwMode="gray">
          <a:xfrm>
            <a:off x="0" y="4959350"/>
            <a:ext cx="9144000" cy="1898650"/>
          </a:xfrm>
          <a:custGeom>
            <a:avLst/>
            <a:gdLst>
              <a:gd name="T0" fmla="*/ 0 w 5760"/>
              <a:gd name="T1" fmla="*/ 600 h 1196"/>
              <a:gd name="T2" fmla="*/ 0 w 5760"/>
              <a:gd name="T3" fmla="*/ 1196 h 1196"/>
              <a:gd name="T4" fmla="*/ 5760 w 5760"/>
              <a:gd name="T5" fmla="*/ 1196 h 1196"/>
              <a:gd name="T6" fmla="*/ 5760 w 5760"/>
              <a:gd name="T7" fmla="*/ 0 h 1196"/>
              <a:gd name="T8" fmla="*/ 3524 w 5760"/>
              <a:gd name="T9" fmla="*/ 664 h 1196"/>
              <a:gd name="T10" fmla="*/ 1579 w 5760"/>
              <a:gd name="T11" fmla="*/ 854 h 1196"/>
              <a:gd name="T12" fmla="*/ 0 w 5760"/>
              <a:gd name="T13" fmla="*/ 600 h 1196"/>
            </a:gdLst>
            <a:ahLst/>
            <a:cxnLst>
              <a:cxn ang="0">
                <a:pos x="T0" y="T1"/>
              </a:cxn>
              <a:cxn ang="0">
                <a:pos x="T2" y="T3"/>
              </a:cxn>
              <a:cxn ang="0">
                <a:pos x="T4" y="T5"/>
              </a:cxn>
              <a:cxn ang="0">
                <a:pos x="T6" y="T7"/>
              </a:cxn>
              <a:cxn ang="0">
                <a:pos x="T8" y="T9"/>
              </a:cxn>
              <a:cxn ang="0">
                <a:pos x="T10" y="T11"/>
              </a:cxn>
              <a:cxn ang="0">
                <a:pos x="T12" y="T13"/>
              </a:cxn>
            </a:cxnLst>
            <a:rect l="0" t="0" r="r" b="b"/>
            <a:pathLst>
              <a:path w="5760" h="1196">
                <a:moveTo>
                  <a:pt x="0" y="600"/>
                </a:moveTo>
                <a:lnTo>
                  <a:pt x="0" y="1196"/>
                </a:lnTo>
                <a:lnTo>
                  <a:pt x="5760" y="1196"/>
                </a:lnTo>
                <a:lnTo>
                  <a:pt x="5760" y="0"/>
                </a:lnTo>
                <a:cubicBezTo>
                  <a:pt x="5577" y="122"/>
                  <a:pt x="4242" y="522"/>
                  <a:pt x="3524" y="664"/>
                </a:cubicBezTo>
                <a:cubicBezTo>
                  <a:pt x="2806" y="806"/>
                  <a:pt x="2216" y="881"/>
                  <a:pt x="1579" y="854"/>
                </a:cubicBezTo>
                <a:cubicBezTo>
                  <a:pt x="942" y="827"/>
                  <a:pt x="359" y="698"/>
                  <a:pt x="0" y="600"/>
                </a:cubicBezTo>
                <a:close/>
              </a:path>
            </a:pathLst>
          </a:custGeom>
          <a:gradFill rotWithShape="1">
            <a:gsLst>
              <a:gs pos="0">
                <a:schemeClr val="accent2">
                  <a:gamma/>
                  <a:tint val="54118"/>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zh-CN" altLang="en-US"/>
          </a:p>
        </p:txBody>
      </p:sp>
      <p:pic>
        <p:nvPicPr>
          <p:cNvPr id="7" name="Group 1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66675" y="-109538"/>
            <a:ext cx="44100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91"/>
          <p:cNvSpPr>
            <a:spLocks noChangeShapeType="1"/>
          </p:cNvSpPr>
          <p:nvPr/>
        </p:nvSpPr>
        <p:spPr bwMode="gray">
          <a:xfrm>
            <a:off x="0" y="30480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9" name="Line 137"/>
          <p:cNvSpPr>
            <a:spLocks noChangeShapeType="1"/>
          </p:cNvSpPr>
          <p:nvPr/>
        </p:nvSpPr>
        <p:spPr bwMode="gray">
          <a:xfrm>
            <a:off x="5791200" y="31242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10" name="Freeform 90"/>
          <p:cNvSpPr>
            <a:spLocks/>
          </p:cNvSpPr>
          <p:nvPr/>
        </p:nvSpPr>
        <p:spPr bwMode="ltGray">
          <a:xfrm>
            <a:off x="0" y="4667250"/>
            <a:ext cx="9153525" cy="1733550"/>
          </a:xfrm>
          <a:custGeom>
            <a:avLst/>
            <a:gdLst>
              <a:gd name="T0" fmla="*/ 8 w 5766"/>
              <a:gd name="T1" fmla="*/ 1000 h 1092"/>
              <a:gd name="T2" fmla="*/ 1778 w 5766"/>
              <a:gd name="T3" fmla="*/ 1072 h 1092"/>
              <a:gd name="T4" fmla="*/ 5760 w 5766"/>
              <a:gd name="T5" fmla="*/ 324 h 1092"/>
              <a:gd name="T6" fmla="*/ 5766 w 5766"/>
              <a:gd name="T7" fmla="*/ 0 h 1092"/>
              <a:gd name="T8" fmla="*/ 1764 w 5766"/>
              <a:gd name="T9" fmla="*/ 1032 h 1092"/>
              <a:gd name="T10" fmla="*/ 0 w 5766"/>
              <a:gd name="T11" fmla="*/ 720 h 1092"/>
              <a:gd name="T12" fmla="*/ 0 w 5766"/>
              <a:gd name="T13" fmla="*/ 1008 h 10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6" h="1092">
                <a:moveTo>
                  <a:pt x="8" y="1000"/>
                </a:moveTo>
                <a:cubicBezTo>
                  <a:pt x="302" y="1012"/>
                  <a:pt x="774" y="1092"/>
                  <a:pt x="1778" y="1072"/>
                </a:cubicBezTo>
                <a:cubicBezTo>
                  <a:pt x="2782" y="1052"/>
                  <a:pt x="5098" y="529"/>
                  <a:pt x="5760" y="324"/>
                </a:cubicBezTo>
                <a:lnTo>
                  <a:pt x="5766" y="0"/>
                </a:lnTo>
                <a:cubicBezTo>
                  <a:pt x="5264" y="296"/>
                  <a:pt x="2820" y="1038"/>
                  <a:pt x="1764" y="1032"/>
                </a:cubicBezTo>
                <a:cubicBezTo>
                  <a:pt x="708" y="1026"/>
                  <a:pt x="116" y="744"/>
                  <a:pt x="0" y="720"/>
                </a:cubicBezTo>
                <a:lnTo>
                  <a:pt x="0" y="1008"/>
                </a:lnTo>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1" name="Freeform 92"/>
          <p:cNvSpPr>
            <a:spLocks/>
          </p:cNvSpPr>
          <p:nvPr/>
        </p:nvSpPr>
        <p:spPr bwMode="ltGray">
          <a:xfrm>
            <a:off x="0" y="5346700"/>
            <a:ext cx="9169400" cy="977900"/>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accent2">
                  <a:alpha val="20000"/>
                </a:schemeClr>
              </a:gs>
              <a:gs pos="100000">
                <a:schemeClr val="accent2">
                  <a:gamma/>
                  <a:tint val="19216"/>
                  <a:invGamma/>
                  <a:alpha val="39999"/>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ko-KR" altLang="en-US" dirty="0">
              <a:latin typeface="Arial" charset="0"/>
            </a:endParaRPr>
          </a:p>
        </p:txBody>
      </p:sp>
      <p:pic>
        <p:nvPicPr>
          <p:cNvPr id="12" name="Picture 16" descr="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22304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0" name="Rectangle 12"/>
          <p:cNvSpPr>
            <a:spLocks noGrp="1" noChangeArrowheads="1"/>
          </p:cNvSpPr>
          <p:nvPr>
            <p:ph type="ctrTitle"/>
          </p:nvPr>
        </p:nvSpPr>
        <p:spPr>
          <a:xfrm>
            <a:off x="762000" y="2035175"/>
            <a:ext cx="7772400" cy="1012825"/>
          </a:xfrm>
        </p:spPr>
        <p:txBody>
          <a:bodyPr/>
          <a:lstStyle>
            <a:lvl1pPr algn="r">
              <a:defRPr sz="4400"/>
            </a:lvl1pPr>
          </a:lstStyle>
          <a:p>
            <a:pPr lvl="0"/>
            <a:r>
              <a:rPr lang="en-US" altLang="zh-CN" noProof="0" smtClean="0"/>
              <a:t>Click to edit Master title style</a:t>
            </a:r>
          </a:p>
        </p:txBody>
      </p:sp>
      <p:sp>
        <p:nvSpPr>
          <p:cNvPr id="99343" name="Rectangle 15"/>
          <p:cNvSpPr>
            <a:spLocks noGrp="1" noChangeArrowheads="1"/>
          </p:cNvSpPr>
          <p:nvPr>
            <p:ph type="subTitle" idx="1"/>
          </p:nvPr>
        </p:nvSpPr>
        <p:spPr>
          <a:xfrm>
            <a:off x="2057400" y="3124200"/>
            <a:ext cx="6400800" cy="838200"/>
          </a:xfrm>
        </p:spPr>
        <p:txBody>
          <a:bodyPr/>
          <a:lstStyle>
            <a:lvl1pPr marL="0" indent="0" algn="r">
              <a:buFontTx/>
              <a:buNone/>
              <a:defRPr sz="2400"/>
            </a:lvl1pPr>
          </a:lstStyle>
          <a:p>
            <a:pPr lvl="0"/>
            <a:r>
              <a:rPr lang="en-US" altLang="zh-CN" noProof="0" smtClean="0"/>
              <a:t>Click to edit Master subtitle style</a:t>
            </a:r>
          </a:p>
        </p:txBody>
      </p:sp>
      <p:sp>
        <p:nvSpPr>
          <p:cNvPr id="13" name="Rectangle 5"/>
          <p:cNvSpPr>
            <a:spLocks noGrp="1" noChangeArrowheads="1"/>
          </p:cNvSpPr>
          <p:nvPr>
            <p:ph type="dt" sz="half" idx="10"/>
          </p:nvPr>
        </p:nvSpPr>
        <p:spPr>
          <a:xfrm>
            <a:off x="457200" y="6381750"/>
            <a:ext cx="2133600" cy="476250"/>
          </a:xfrm>
        </p:spPr>
        <p:txBody>
          <a:bodyPr/>
          <a:lstStyle>
            <a:lvl1pPr>
              <a:defRPr/>
            </a:lvl1pPr>
          </a:lstStyle>
          <a:p>
            <a:pPr>
              <a:defRPr/>
            </a:pPr>
            <a:endParaRPr lang="en-US" altLang="zh-CN"/>
          </a:p>
        </p:txBody>
      </p:sp>
      <p:sp>
        <p:nvSpPr>
          <p:cNvPr id="14" name="Rectangle 6"/>
          <p:cNvSpPr>
            <a:spLocks noGrp="1" noChangeArrowheads="1"/>
          </p:cNvSpPr>
          <p:nvPr>
            <p:ph type="ftr" sz="quarter" idx="11"/>
          </p:nvPr>
        </p:nvSpPr>
        <p:spPr>
          <a:xfrm>
            <a:off x="3124200" y="6381750"/>
            <a:ext cx="2895600" cy="476250"/>
          </a:xfrm>
        </p:spPr>
        <p:txBody>
          <a:bodyPr/>
          <a:lstStyle>
            <a:lvl1pPr>
              <a:defRPr/>
            </a:lvl1pPr>
          </a:lstStyle>
          <a:p>
            <a:pPr>
              <a:defRPr/>
            </a:pPr>
            <a:endParaRPr lang="en-US" altLang="zh-CN"/>
          </a:p>
        </p:txBody>
      </p:sp>
      <p:sp>
        <p:nvSpPr>
          <p:cNvPr id="15" name="Rectangle 7"/>
          <p:cNvSpPr>
            <a:spLocks noGrp="1" noChangeArrowheads="1"/>
          </p:cNvSpPr>
          <p:nvPr>
            <p:ph type="sldNum" sz="quarter" idx="12"/>
          </p:nvPr>
        </p:nvSpPr>
        <p:spPr>
          <a:xfrm>
            <a:off x="6553200" y="6381750"/>
            <a:ext cx="2133600" cy="476250"/>
          </a:xfrm>
        </p:spPr>
        <p:txBody>
          <a:bodyPr/>
          <a:lstStyle>
            <a:lvl1pPr>
              <a:defRPr/>
            </a:lvl1pPr>
          </a:lstStyle>
          <a:p>
            <a:pPr>
              <a:defRPr/>
            </a:pPr>
            <a:fld id="{55DC09BC-2B28-42D8-9BE7-656C1C0D6383}" type="slidenum">
              <a:rPr lang="en-US" altLang="zh-CN"/>
              <a:pPr>
                <a:defRPr/>
              </a:pPr>
              <a:t>‹#›</a:t>
            </a:fld>
            <a:endParaRPr lang="en-US" altLang="zh-CN"/>
          </a:p>
        </p:txBody>
      </p:sp>
    </p:spTree>
    <p:extLst>
      <p:ext uri="{BB962C8B-B14F-4D97-AF65-F5344CB8AC3E}">
        <p14:creationId xmlns:p14="http://schemas.microsoft.com/office/powerpoint/2010/main" val="2065043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320171D4-F4A4-46A2-A86F-7A9021BFA297}" type="slidenum">
              <a:rPr lang="en-US" altLang="zh-CN"/>
              <a:pPr>
                <a:defRPr/>
              </a:pPr>
              <a:t>‹#›</a:t>
            </a:fld>
            <a:endParaRPr lang="en-US" altLang="zh-CN"/>
          </a:p>
        </p:txBody>
      </p:sp>
    </p:spTree>
    <p:extLst>
      <p:ext uri="{BB962C8B-B14F-4D97-AF65-F5344CB8AC3E}">
        <p14:creationId xmlns:p14="http://schemas.microsoft.com/office/powerpoint/2010/main" val="1713531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8AB284CA-183E-43D3-8EDE-E57AD4507019}" type="slidenum">
              <a:rPr lang="en-US" altLang="zh-CN"/>
              <a:pPr>
                <a:defRPr/>
              </a:pPr>
              <a:t>‹#›</a:t>
            </a:fld>
            <a:endParaRPr lang="en-US" altLang="zh-CN"/>
          </a:p>
        </p:txBody>
      </p:sp>
    </p:spTree>
    <p:extLst>
      <p:ext uri="{BB962C8B-B14F-4D97-AF65-F5344CB8AC3E}">
        <p14:creationId xmlns:p14="http://schemas.microsoft.com/office/powerpoint/2010/main" val="649069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5"/>
          <p:cNvSpPr>
            <a:spLocks noGrp="1" noChangeArrowheads="1"/>
          </p:cNvSpPr>
          <p:nvPr>
            <p:ph type="sldNum" sz="quarter" idx="12"/>
          </p:nvPr>
        </p:nvSpPr>
        <p:spPr>
          <a:ln/>
        </p:spPr>
        <p:txBody>
          <a:bodyPr/>
          <a:lstStyle>
            <a:lvl1pPr>
              <a:defRPr/>
            </a:lvl1pPr>
          </a:lstStyle>
          <a:p>
            <a:pPr>
              <a:defRPr/>
            </a:pPr>
            <a:fld id="{08E57F10-B230-4D40-AA34-AAFE5392115D}" type="slidenum">
              <a:rPr lang="en-US" altLang="zh-CN"/>
              <a:pPr>
                <a:defRPr/>
              </a:pPr>
              <a:t>‹#›</a:t>
            </a:fld>
            <a:endParaRPr lang="en-US" altLang="zh-CN"/>
          </a:p>
        </p:txBody>
      </p:sp>
    </p:spTree>
    <p:extLst>
      <p:ext uri="{BB962C8B-B14F-4D97-AF65-F5344CB8AC3E}">
        <p14:creationId xmlns:p14="http://schemas.microsoft.com/office/powerpoint/2010/main" val="375494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5"/>
          <p:cNvSpPr>
            <a:spLocks noGrp="1" noChangeArrowheads="1"/>
          </p:cNvSpPr>
          <p:nvPr>
            <p:ph type="sldNum" sz="quarter" idx="12"/>
          </p:nvPr>
        </p:nvSpPr>
        <p:spPr>
          <a:ln/>
        </p:spPr>
        <p:txBody>
          <a:bodyPr/>
          <a:lstStyle>
            <a:lvl1pPr>
              <a:defRPr/>
            </a:lvl1pPr>
          </a:lstStyle>
          <a:p>
            <a:pPr>
              <a:defRPr/>
            </a:pPr>
            <a:fld id="{29B54C3D-FF65-433A-BD15-903C50C9CC3D}" type="slidenum">
              <a:rPr lang="en-US" altLang="zh-CN"/>
              <a:pPr>
                <a:defRPr/>
              </a:pPr>
              <a:t>‹#›</a:t>
            </a:fld>
            <a:endParaRPr lang="en-US" altLang="zh-CN"/>
          </a:p>
        </p:txBody>
      </p:sp>
    </p:spTree>
    <p:extLst>
      <p:ext uri="{BB962C8B-B14F-4D97-AF65-F5344CB8AC3E}">
        <p14:creationId xmlns:p14="http://schemas.microsoft.com/office/powerpoint/2010/main" val="316278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5"/>
          <p:cNvSpPr>
            <a:spLocks noGrp="1" noChangeArrowheads="1"/>
          </p:cNvSpPr>
          <p:nvPr>
            <p:ph type="sldNum" sz="quarter" idx="12"/>
          </p:nvPr>
        </p:nvSpPr>
        <p:spPr>
          <a:ln/>
        </p:spPr>
        <p:txBody>
          <a:bodyPr/>
          <a:lstStyle>
            <a:lvl1pPr>
              <a:defRPr/>
            </a:lvl1pPr>
          </a:lstStyle>
          <a:p>
            <a:pPr>
              <a:defRPr/>
            </a:pPr>
            <a:fld id="{89F1E2CD-720E-4583-A56E-147069FEB85B}" type="slidenum">
              <a:rPr lang="en-US" altLang="zh-CN"/>
              <a:pPr>
                <a:defRPr/>
              </a:pPr>
              <a:t>‹#›</a:t>
            </a:fld>
            <a:endParaRPr lang="en-US" altLang="zh-CN"/>
          </a:p>
        </p:txBody>
      </p:sp>
    </p:spTree>
    <p:extLst>
      <p:ext uri="{BB962C8B-B14F-4D97-AF65-F5344CB8AC3E}">
        <p14:creationId xmlns:p14="http://schemas.microsoft.com/office/powerpoint/2010/main" val="4139643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5"/>
          <p:cNvSpPr>
            <a:spLocks noGrp="1" noChangeArrowheads="1"/>
          </p:cNvSpPr>
          <p:nvPr>
            <p:ph type="sldNum" sz="quarter" idx="12"/>
          </p:nvPr>
        </p:nvSpPr>
        <p:spPr>
          <a:ln/>
        </p:spPr>
        <p:txBody>
          <a:bodyPr/>
          <a:lstStyle>
            <a:lvl1pPr>
              <a:defRPr/>
            </a:lvl1pPr>
          </a:lstStyle>
          <a:p>
            <a:pPr>
              <a:defRPr/>
            </a:pPr>
            <a:fld id="{A0F2C261-7147-4484-AC42-C8A3B43EB4CE}" type="slidenum">
              <a:rPr lang="en-US" altLang="zh-CN"/>
              <a:pPr>
                <a:defRPr/>
              </a:pPr>
              <a:t>‹#›</a:t>
            </a:fld>
            <a:endParaRPr lang="en-US" altLang="zh-CN"/>
          </a:p>
        </p:txBody>
      </p:sp>
    </p:spTree>
    <p:extLst>
      <p:ext uri="{BB962C8B-B14F-4D97-AF65-F5344CB8AC3E}">
        <p14:creationId xmlns:p14="http://schemas.microsoft.com/office/powerpoint/2010/main" val="561067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C1422D5F-7627-4263-AEF2-5A43D1743302}" type="slidenum">
              <a:rPr lang="en-US" altLang="zh-CN"/>
              <a:pPr/>
              <a:t>‹#›</a:t>
            </a:fld>
            <a:endParaRPr lang="en-US" altLang="zh-CN"/>
          </a:p>
        </p:txBody>
      </p:sp>
    </p:spTree>
    <p:extLst>
      <p:ext uri="{BB962C8B-B14F-4D97-AF65-F5344CB8AC3E}">
        <p14:creationId xmlns:p14="http://schemas.microsoft.com/office/powerpoint/2010/main" val="3859408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5"/>
          <p:cNvSpPr>
            <a:spLocks noGrp="1" noChangeArrowheads="1"/>
          </p:cNvSpPr>
          <p:nvPr>
            <p:ph type="sldNum" sz="quarter" idx="12"/>
          </p:nvPr>
        </p:nvSpPr>
        <p:spPr>
          <a:ln/>
        </p:spPr>
        <p:txBody>
          <a:bodyPr/>
          <a:lstStyle>
            <a:lvl1pPr>
              <a:defRPr/>
            </a:lvl1pPr>
          </a:lstStyle>
          <a:p>
            <a:pPr>
              <a:defRPr/>
            </a:pPr>
            <a:fld id="{B95CD88C-3452-41F0-814C-1B25D9E95A49}" type="slidenum">
              <a:rPr lang="en-US" altLang="zh-CN"/>
              <a:pPr>
                <a:defRPr/>
              </a:pPr>
              <a:t>‹#›</a:t>
            </a:fld>
            <a:endParaRPr lang="en-US" altLang="zh-CN"/>
          </a:p>
        </p:txBody>
      </p:sp>
    </p:spTree>
    <p:extLst>
      <p:ext uri="{BB962C8B-B14F-4D97-AF65-F5344CB8AC3E}">
        <p14:creationId xmlns:p14="http://schemas.microsoft.com/office/powerpoint/2010/main" val="1364899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5"/>
          <p:cNvSpPr>
            <a:spLocks noGrp="1" noChangeArrowheads="1"/>
          </p:cNvSpPr>
          <p:nvPr>
            <p:ph type="sldNum" sz="quarter" idx="12"/>
          </p:nvPr>
        </p:nvSpPr>
        <p:spPr>
          <a:ln/>
        </p:spPr>
        <p:txBody>
          <a:bodyPr/>
          <a:lstStyle>
            <a:lvl1pPr>
              <a:defRPr/>
            </a:lvl1pPr>
          </a:lstStyle>
          <a:p>
            <a:pPr>
              <a:defRPr/>
            </a:pPr>
            <a:fld id="{F429245B-A123-4AED-9EE2-8B1523A45DA3}" type="slidenum">
              <a:rPr lang="en-US" altLang="zh-CN"/>
              <a:pPr>
                <a:defRPr/>
              </a:pPr>
              <a:t>‹#›</a:t>
            </a:fld>
            <a:endParaRPr lang="en-US" altLang="zh-CN"/>
          </a:p>
        </p:txBody>
      </p:sp>
    </p:spTree>
    <p:extLst>
      <p:ext uri="{BB962C8B-B14F-4D97-AF65-F5344CB8AC3E}">
        <p14:creationId xmlns:p14="http://schemas.microsoft.com/office/powerpoint/2010/main" val="3416020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3AA6595C-8FBE-49C1-93F9-4A8A77BB08E8}" type="slidenum">
              <a:rPr lang="en-US" altLang="zh-CN"/>
              <a:pPr>
                <a:defRPr/>
              </a:pPr>
              <a:t>‹#›</a:t>
            </a:fld>
            <a:endParaRPr lang="en-US" altLang="zh-CN"/>
          </a:p>
        </p:txBody>
      </p:sp>
    </p:spTree>
    <p:extLst>
      <p:ext uri="{BB962C8B-B14F-4D97-AF65-F5344CB8AC3E}">
        <p14:creationId xmlns:p14="http://schemas.microsoft.com/office/powerpoint/2010/main" val="2472182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58975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58975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BB151A5B-DF82-442B-B23A-A4AFFFC7CCB2}" type="slidenum">
              <a:rPr lang="en-US" altLang="zh-CN"/>
              <a:pPr>
                <a:defRPr/>
              </a:pPr>
              <a:t>‹#›</a:t>
            </a:fld>
            <a:endParaRPr lang="en-US" altLang="zh-CN"/>
          </a:p>
        </p:txBody>
      </p:sp>
    </p:spTree>
    <p:extLst>
      <p:ext uri="{BB962C8B-B14F-4D97-AF65-F5344CB8AC3E}">
        <p14:creationId xmlns:p14="http://schemas.microsoft.com/office/powerpoint/2010/main" val="2267845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latin typeface="Arial" charset="0"/>
            </a:endParaRPr>
          </a:p>
        </p:txBody>
      </p:sp>
      <p:sp>
        <p:nvSpPr>
          <p:cNvPr id="5" name="Rectangle 2"/>
          <p:cNvSpPr>
            <a:spLocks noChangeArrowheads="1"/>
          </p:cNvSpPr>
          <p:nvPr/>
        </p:nvSpPr>
        <p:spPr bwMode="ltGray">
          <a:xfrm>
            <a:off x="0" y="1905000"/>
            <a:ext cx="9144000" cy="4953000"/>
          </a:xfrm>
          <a:prstGeom prst="rect">
            <a:avLst/>
          </a:prstGeom>
          <a:gradFill rotWithShape="1">
            <a:gsLst>
              <a:gs pos="0">
                <a:schemeClr val="hlink">
                  <a:gamma/>
                  <a:tint val="0"/>
                  <a:invGamma/>
                  <a:alpha val="0"/>
                </a:schemeClr>
              </a:gs>
              <a:gs pos="100000">
                <a:schemeClr val="hlink">
                  <a:alpha val="28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6" name="Freeform 3"/>
          <p:cNvSpPr>
            <a:spLocks/>
          </p:cNvSpPr>
          <p:nvPr/>
        </p:nvSpPr>
        <p:spPr bwMode="gray">
          <a:xfrm>
            <a:off x="0" y="4959350"/>
            <a:ext cx="9144000" cy="1898650"/>
          </a:xfrm>
          <a:custGeom>
            <a:avLst/>
            <a:gdLst>
              <a:gd name="T0" fmla="*/ 0 w 5760"/>
              <a:gd name="T1" fmla="*/ 600 h 1196"/>
              <a:gd name="T2" fmla="*/ 0 w 5760"/>
              <a:gd name="T3" fmla="*/ 1196 h 1196"/>
              <a:gd name="T4" fmla="*/ 5760 w 5760"/>
              <a:gd name="T5" fmla="*/ 1196 h 1196"/>
              <a:gd name="T6" fmla="*/ 5760 w 5760"/>
              <a:gd name="T7" fmla="*/ 0 h 1196"/>
              <a:gd name="T8" fmla="*/ 3524 w 5760"/>
              <a:gd name="T9" fmla="*/ 664 h 1196"/>
              <a:gd name="T10" fmla="*/ 1579 w 5760"/>
              <a:gd name="T11" fmla="*/ 854 h 1196"/>
              <a:gd name="T12" fmla="*/ 0 w 5760"/>
              <a:gd name="T13" fmla="*/ 600 h 1196"/>
            </a:gdLst>
            <a:ahLst/>
            <a:cxnLst>
              <a:cxn ang="0">
                <a:pos x="T0" y="T1"/>
              </a:cxn>
              <a:cxn ang="0">
                <a:pos x="T2" y="T3"/>
              </a:cxn>
              <a:cxn ang="0">
                <a:pos x="T4" y="T5"/>
              </a:cxn>
              <a:cxn ang="0">
                <a:pos x="T6" y="T7"/>
              </a:cxn>
              <a:cxn ang="0">
                <a:pos x="T8" y="T9"/>
              </a:cxn>
              <a:cxn ang="0">
                <a:pos x="T10" y="T11"/>
              </a:cxn>
              <a:cxn ang="0">
                <a:pos x="T12" y="T13"/>
              </a:cxn>
            </a:cxnLst>
            <a:rect l="0" t="0" r="r" b="b"/>
            <a:pathLst>
              <a:path w="5760" h="1196">
                <a:moveTo>
                  <a:pt x="0" y="600"/>
                </a:moveTo>
                <a:lnTo>
                  <a:pt x="0" y="1196"/>
                </a:lnTo>
                <a:lnTo>
                  <a:pt x="5760" y="1196"/>
                </a:lnTo>
                <a:lnTo>
                  <a:pt x="5760" y="0"/>
                </a:lnTo>
                <a:cubicBezTo>
                  <a:pt x="5577" y="122"/>
                  <a:pt x="4242" y="522"/>
                  <a:pt x="3524" y="664"/>
                </a:cubicBezTo>
                <a:cubicBezTo>
                  <a:pt x="2806" y="806"/>
                  <a:pt x="2216" y="881"/>
                  <a:pt x="1579" y="854"/>
                </a:cubicBezTo>
                <a:cubicBezTo>
                  <a:pt x="942" y="827"/>
                  <a:pt x="359" y="698"/>
                  <a:pt x="0" y="600"/>
                </a:cubicBezTo>
                <a:close/>
              </a:path>
            </a:pathLst>
          </a:custGeom>
          <a:gradFill rotWithShape="1">
            <a:gsLst>
              <a:gs pos="0">
                <a:schemeClr val="hlink">
                  <a:gamma/>
                  <a:tint val="54118"/>
                  <a:invGamma/>
                </a:schemeClr>
              </a:gs>
              <a:gs pos="100000">
                <a:schemeClr va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zh-CN" altLang="en-US"/>
          </a:p>
        </p:txBody>
      </p:sp>
      <p:pic>
        <p:nvPicPr>
          <p:cNvPr id="7" name="Group 1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66675" y="-109538"/>
            <a:ext cx="44100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91"/>
          <p:cNvSpPr>
            <a:spLocks noChangeShapeType="1"/>
          </p:cNvSpPr>
          <p:nvPr/>
        </p:nvSpPr>
        <p:spPr bwMode="gray">
          <a:xfrm>
            <a:off x="0" y="30480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9" name="Line 137"/>
          <p:cNvSpPr>
            <a:spLocks noChangeShapeType="1"/>
          </p:cNvSpPr>
          <p:nvPr/>
        </p:nvSpPr>
        <p:spPr bwMode="gray">
          <a:xfrm>
            <a:off x="5791200" y="31242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10" name="Freeform 90"/>
          <p:cNvSpPr>
            <a:spLocks/>
          </p:cNvSpPr>
          <p:nvPr/>
        </p:nvSpPr>
        <p:spPr bwMode="ltGray">
          <a:xfrm>
            <a:off x="0" y="4667250"/>
            <a:ext cx="9153525" cy="1733550"/>
          </a:xfrm>
          <a:custGeom>
            <a:avLst/>
            <a:gdLst>
              <a:gd name="T0" fmla="*/ 8 w 5766"/>
              <a:gd name="T1" fmla="*/ 1000 h 1092"/>
              <a:gd name="T2" fmla="*/ 1778 w 5766"/>
              <a:gd name="T3" fmla="*/ 1072 h 1092"/>
              <a:gd name="T4" fmla="*/ 5760 w 5766"/>
              <a:gd name="T5" fmla="*/ 324 h 1092"/>
              <a:gd name="T6" fmla="*/ 5766 w 5766"/>
              <a:gd name="T7" fmla="*/ 0 h 1092"/>
              <a:gd name="T8" fmla="*/ 1764 w 5766"/>
              <a:gd name="T9" fmla="*/ 1032 h 1092"/>
              <a:gd name="T10" fmla="*/ 0 w 5766"/>
              <a:gd name="T11" fmla="*/ 720 h 1092"/>
              <a:gd name="T12" fmla="*/ 0 w 5766"/>
              <a:gd name="T13" fmla="*/ 1008 h 10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6" h="1092">
                <a:moveTo>
                  <a:pt x="8" y="1000"/>
                </a:moveTo>
                <a:cubicBezTo>
                  <a:pt x="302" y="1012"/>
                  <a:pt x="774" y="1092"/>
                  <a:pt x="1778" y="1072"/>
                </a:cubicBezTo>
                <a:cubicBezTo>
                  <a:pt x="2782" y="1052"/>
                  <a:pt x="5098" y="529"/>
                  <a:pt x="5760" y="324"/>
                </a:cubicBezTo>
                <a:lnTo>
                  <a:pt x="5766" y="0"/>
                </a:lnTo>
                <a:cubicBezTo>
                  <a:pt x="5264" y="296"/>
                  <a:pt x="2820" y="1038"/>
                  <a:pt x="1764" y="1032"/>
                </a:cubicBezTo>
                <a:cubicBezTo>
                  <a:pt x="708" y="1026"/>
                  <a:pt x="116" y="744"/>
                  <a:pt x="0" y="720"/>
                </a:cubicBezTo>
                <a:lnTo>
                  <a:pt x="0" y="1008"/>
                </a:lnTo>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1" name="Freeform 92"/>
          <p:cNvSpPr>
            <a:spLocks/>
          </p:cNvSpPr>
          <p:nvPr/>
        </p:nvSpPr>
        <p:spPr bwMode="ltGray">
          <a:xfrm>
            <a:off x="0" y="5346700"/>
            <a:ext cx="9169400" cy="977900"/>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hlink">
                  <a:alpha val="20000"/>
                </a:schemeClr>
              </a:gs>
              <a:gs pos="100000">
                <a:schemeClr val="hlink">
                  <a:gamma/>
                  <a:tint val="19216"/>
                  <a:invGamma/>
                  <a:alpha val="39999"/>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ko-KR" altLang="en-US" dirty="0">
              <a:latin typeface="Arial" charset="0"/>
            </a:endParaRPr>
          </a:p>
        </p:txBody>
      </p:sp>
      <p:pic>
        <p:nvPicPr>
          <p:cNvPr id="12" name="Picture 16" descr="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22304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8" name="Rectangle 12"/>
          <p:cNvSpPr>
            <a:spLocks noGrp="1" noChangeArrowheads="1"/>
          </p:cNvSpPr>
          <p:nvPr>
            <p:ph type="ctrTitle"/>
          </p:nvPr>
        </p:nvSpPr>
        <p:spPr>
          <a:xfrm>
            <a:off x="762000" y="2035175"/>
            <a:ext cx="7772400" cy="1012825"/>
          </a:xfrm>
        </p:spPr>
        <p:txBody>
          <a:bodyPr/>
          <a:lstStyle>
            <a:lvl1pPr algn="r">
              <a:defRPr sz="4400"/>
            </a:lvl1pPr>
          </a:lstStyle>
          <a:p>
            <a:pPr lvl="0"/>
            <a:r>
              <a:rPr lang="en-US" altLang="zh-CN" noProof="0" smtClean="0"/>
              <a:t>Click to edit Master title style</a:t>
            </a:r>
          </a:p>
        </p:txBody>
      </p:sp>
      <p:sp>
        <p:nvSpPr>
          <p:cNvPr id="101391" name="Rectangle 15"/>
          <p:cNvSpPr>
            <a:spLocks noGrp="1" noChangeArrowheads="1"/>
          </p:cNvSpPr>
          <p:nvPr>
            <p:ph type="subTitle" idx="1"/>
          </p:nvPr>
        </p:nvSpPr>
        <p:spPr>
          <a:xfrm>
            <a:off x="2057400" y="3124200"/>
            <a:ext cx="6400800" cy="838200"/>
          </a:xfrm>
        </p:spPr>
        <p:txBody>
          <a:bodyPr/>
          <a:lstStyle>
            <a:lvl1pPr marL="0" indent="0" algn="r">
              <a:buFontTx/>
              <a:buNone/>
              <a:defRPr sz="2400"/>
            </a:lvl1pPr>
          </a:lstStyle>
          <a:p>
            <a:pPr lvl="0"/>
            <a:r>
              <a:rPr lang="en-US" altLang="zh-CN" noProof="0" smtClean="0"/>
              <a:t>Click to edit Master subtitle style</a:t>
            </a:r>
          </a:p>
        </p:txBody>
      </p:sp>
      <p:sp>
        <p:nvSpPr>
          <p:cNvPr id="13" name="Rectangle 5"/>
          <p:cNvSpPr>
            <a:spLocks noGrp="1" noChangeArrowheads="1"/>
          </p:cNvSpPr>
          <p:nvPr>
            <p:ph type="dt" sz="half" idx="10"/>
          </p:nvPr>
        </p:nvSpPr>
        <p:spPr>
          <a:xfrm>
            <a:off x="457200" y="6381750"/>
            <a:ext cx="2133600" cy="476250"/>
          </a:xfrm>
        </p:spPr>
        <p:txBody>
          <a:bodyPr/>
          <a:lstStyle>
            <a:lvl1pPr>
              <a:defRPr/>
            </a:lvl1pPr>
          </a:lstStyle>
          <a:p>
            <a:pPr>
              <a:defRPr/>
            </a:pPr>
            <a:endParaRPr lang="en-US" altLang="zh-CN"/>
          </a:p>
        </p:txBody>
      </p:sp>
      <p:sp>
        <p:nvSpPr>
          <p:cNvPr id="14" name="Rectangle 6"/>
          <p:cNvSpPr>
            <a:spLocks noGrp="1" noChangeArrowheads="1"/>
          </p:cNvSpPr>
          <p:nvPr>
            <p:ph type="ftr" sz="quarter" idx="11"/>
          </p:nvPr>
        </p:nvSpPr>
        <p:spPr>
          <a:xfrm>
            <a:off x="3124200" y="6381750"/>
            <a:ext cx="2895600" cy="476250"/>
          </a:xfrm>
        </p:spPr>
        <p:txBody>
          <a:bodyPr/>
          <a:lstStyle>
            <a:lvl1pPr>
              <a:defRPr/>
            </a:lvl1pPr>
          </a:lstStyle>
          <a:p>
            <a:pPr>
              <a:defRPr/>
            </a:pPr>
            <a:endParaRPr lang="en-US" altLang="zh-CN"/>
          </a:p>
        </p:txBody>
      </p:sp>
      <p:sp>
        <p:nvSpPr>
          <p:cNvPr id="15" name="Rectangle 7"/>
          <p:cNvSpPr>
            <a:spLocks noGrp="1" noChangeArrowheads="1"/>
          </p:cNvSpPr>
          <p:nvPr>
            <p:ph type="sldNum" sz="quarter" idx="12"/>
          </p:nvPr>
        </p:nvSpPr>
        <p:spPr>
          <a:xfrm>
            <a:off x="6553200" y="6381750"/>
            <a:ext cx="2133600" cy="476250"/>
          </a:xfrm>
        </p:spPr>
        <p:txBody>
          <a:bodyPr/>
          <a:lstStyle>
            <a:lvl1pPr>
              <a:defRPr/>
            </a:lvl1pPr>
          </a:lstStyle>
          <a:p>
            <a:pPr>
              <a:defRPr/>
            </a:pPr>
            <a:fld id="{B04224CD-CDDF-40C5-84D4-BDA8B483A1D9}" type="slidenum">
              <a:rPr lang="en-US" altLang="zh-CN"/>
              <a:pPr>
                <a:defRPr/>
              </a:pPr>
              <a:t>‹#›</a:t>
            </a:fld>
            <a:endParaRPr lang="en-US" altLang="zh-CN"/>
          </a:p>
        </p:txBody>
      </p:sp>
    </p:spTree>
    <p:extLst>
      <p:ext uri="{BB962C8B-B14F-4D97-AF65-F5344CB8AC3E}">
        <p14:creationId xmlns:p14="http://schemas.microsoft.com/office/powerpoint/2010/main" val="947471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286A4BCD-DE7B-4C3B-9488-FC7120F453D2}" type="slidenum">
              <a:rPr lang="en-US" altLang="zh-CN"/>
              <a:pPr>
                <a:defRPr/>
              </a:pPr>
              <a:t>‹#›</a:t>
            </a:fld>
            <a:endParaRPr lang="en-US" altLang="zh-CN"/>
          </a:p>
        </p:txBody>
      </p:sp>
    </p:spTree>
    <p:extLst>
      <p:ext uri="{BB962C8B-B14F-4D97-AF65-F5344CB8AC3E}">
        <p14:creationId xmlns:p14="http://schemas.microsoft.com/office/powerpoint/2010/main" val="2600190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33AB1E12-531D-455F-8F70-B2DF8A1F4A4C}" type="slidenum">
              <a:rPr lang="en-US" altLang="zh-CN"/>
              <a:pPr>
                <a:defRPr/>
              </a:pPr>
              <a:t>‹#›</a:t>
            </a:fld>
            <a:endParaRPr lang="en-US" altLang="zh-CN"/>
          </a:p>
        </p:txBody>
      </p:sp>
    </p:spTree>
    <p:extLst>
      <p:ext uri="{BB962C8B-B14F-4D97-AF65-F5344CB8AC3E}">
        <p14:creationId xmlns:p14="http://schemas.microsoft.com/office/powerpoint/2010/main" val="3481266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5"/>
          <p:cNvSpPr>
            <a:spLocks noGrp="1" noChangeArrowheads="1"/>
          </p:cNvSpPr>
          <p:nvPr>
            <p:ph type="sldNum" sz="quarter" idx="12"/>
          </p:nvPr>
        </p:nvSpPr>
        <p:spPr>
          <a:ln/>
        </p:spPr>
        <p:txBody>
          <a:bodyPr/>
          <a:lstStyle>
            <a:lvl1pPr>
              <a:defRPr/>
            </a:lvl1pPr>
          </a:lstStyle>
          <a:p>
            <a:pPr>
              <a:defRPr/>
            </a:pPr>
            <a:fld id="{E11FB43C-B891-4AAF-96F6-BCBE9887A0F3}" type="slidenum">
              <a:rPr lang="en-US" altLang="zh-CN"/>
              <a:pPr>
                <a:defRPr/>
              </a:pPr>
              <a:t>‹#›</a:t>
            </a:fld>
            <a:endParaRPr lang="en-US" altLang="zh-CN"/>
          </a:p>
        </p:txBody>
      </p:sp>
    </p:spTree>
    <p:extLst>
      <p:ext uri="{BB962C8B-B14F-4D97-AF65-F5344CB8AC3E}">
        <p14:creationId xmlns:p14="http://schemas.microsoft.com/office/powerpoint/2010/main" val="2902208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5"/>
          <p:cNvSpPr>
            <a:spLocks noGrp="1" noChangeArrowheads="1"/>
          </p:cNvSpPr>
          <p:nvPr>
            <p:ph type="sldNum" sz="quarter" idx="12"/>
          </p:nvPr>
        </p:nvSpPr>
        <p:spPr>
          <a:ln/>
        </p:spPr>
        <p:txBody>
          <a:bodyPr/>
          <a:lstStyle>
            <a:lvl1pPr>
              <a:defRPr/>
            </a:lvl1pPr>
          </a:lstStyle>
          <a:p>
            <a:pPr>
              <a:defRPr/>
            </a:pPr>
            <a:fld id="{C2CD1F1C-C522-49F3-B65C-639135956627}" type="slidenum">
              <a:rPr lang="en-US" altLang="zh-CN"/>
              <a:pPr>
                <a:defRPr/>
              </a:pPr>
              <a:t>‹#›</a:t>
            </a:fld>
            <a:endParaRPr lang="en-US" altLang="zh-CN"/>
          </a:p>
        </p:txBody>
      </p:sp>
    </p:spTree>
    <p:extLst>
      <p:ext uri="{BB962C8B-B14F-4D97-AF65-F5344CB8AC3E}">
        <p14:creationId xmlns:p14="http://schemas.microsoft.com/office/powerpoint/2010/main" val="25546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5"/>
          <p:cNvSpPr>
            <a:spLocks noGrp="1" noChangeArrowheads="1"/>
          </p:cNvSpPr>
          <p:nvPr>
            <p:ph type="sldNum" sz="quarter" idx="12"/>
          </p:nvPr>
        </p:nvSpPr>
        <p:spPr>
          <a:ln/>
        </p:spPr>
        <p:txBody>
          <a:bodyPr/>
          <a:lstStyle>
            <a:lvl1pPr>
              <a:defRPr/>
            </a:lvl1pPr>
          </a:lstStyle>
          <a:p>
            <a:pPr>
              <a:defRPr/>
            </a:pPr>
            <a:fld id="{91045A49-CD1A-4B0E-B108-5123CE5234CB}" type="slidenum">
              <a:rPr lang="en-US" altLang="zh-CN"/>
              <a:pPr>
                <a:defRPr/>
              </a:pPr>
              <a:t>‹#›</a:t>
            </a:fld>
            <a:endParaRPr lang="en-US" altLang="zh-CN"/>
          </a:p>
        </p:txBody>
      </p:sp>
    </p:spTree>
    <p:extLst>
      <p:ext uri="{BB962C8B-B14F-4D97-AF65-F5344CB8AC3E}">
        <p14:creationId xmlns:p14="http://schemas.microsoft.com/office/powerpoint/2010/main" val="3239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3F7D0BE9-AF7A-451F-B06D-5B99CB85F4E9}" type="slidenum">
              <a:rPr lang="en-US" altLang="zh-CN"/>
              <a:pPr/>
              <a:t>‹#›</a:t>
            </a:fld>
            <a:endParaRPr lang="en-US" altLang="zh-CN"/>
          </a:p>
        </p:txBody>
      </p:sp>
    </p:spTree>
    <p:extLst>
      <p:ext uri="{BB962C8B-B14F-4D97-AF65-F5344CB8AC3E}">
        <p14:creationId xmlns:p14="http://schemas.microsoft.com/office/powerpoint/2010/main" val="68362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5"/>
          <p:cNvSpPr>
            <a:spLocks noGrp="1" noChangeArrowheads="1"/>
          </p:cNvSpPr>
          <p:nvPr>
            <p:ph type="sldNum" sz="quarter" idx="12"/>
          </p:nvPr>
        </p:nvSpPr>
        <p:spPr>
          <a:ln/>
        </p:spPr>
        <p:txBody>
          <a:bodyPr/>
          <a:lstStyle>
            <a:lvl1pPr>
              <a:defRPr/>
            </a:lvl1pPr>
          </a:lstStyle>
          <a:p>
            <a:pPr>
              <a:defRPr/>
            </a:pPr>
            <a:fld id="{E05B63A6-DE0F-4AF4-A388-49515B534EC9}" type="slidenum">
              <a:rPr lang="en-US" altLang="zh-CN"/>
              <a:pPr>
                <a:defRPr/>
              </a:pPr>
              <a:t>‹#›</a:t>
            </a:fld>
            <a:endParaRPr lang="en-US" altLang="zh-CN"/>
          </a:p>
        </p:txBody>
      </p:sp>
    </p:spTree>
    <p:extLst>
      <p:ext uri="{BB962C8B-B14F-4D97-AF65-F5344CB8AC3E}">
        <p14:creationId xmlns:p14="http://schemas.microsoft.com/office/powerpoint/2010/main" val="1879949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5"/>
          <p:cNvSpPr>
            <a:spLocks noGrp="1" noChangeArrowheads="1"/>
          </p:cNvSpPr>
          <p:nvPr>
            <p:ph type="sldNum" sz="quarter" idx="12"/>
          </p:nvPr>
        </p:nvSpPr>
        <p:spPr>
          <a:ln/>
        </p:spPr>
        <p:txBody>
          <a:bodyPr/>
          <a:lstStyle>
            <a:lvl1pPr>
              <a:defRPr/>
            </a:lvl1pPr>
          </a:lstStyle>
          <a:p>
            <a:pPr>
              <a:defRPr/>
            </a:pPr>
            <a:fld id="{19B6AA10-B1C9-4036-A5B6-1C1AC470E42D}" type="slidenum">
              <a:rPr lang="en-US" altLang="zh-CN"/>
              <a:pPr>
                <a:defRPr/>
              </a:pPr>
              <a:t>‹#›</a:t>
            </a:fld>
            <a:endParaRPr lang="en-US" altLang="zh-CN"/>
          </a:p>
        </p:txBody>
      </p:sp>
    </p:spTree>
    <p:extLst>
      <p:ext uri="{BB962C8B-B14F-4D97-AF65-F5344CB8AC3E}">
        <p14:creationId xmlns:p14="http://schemas.microsoft.com/office/powerpoint/2010/main" val="1787839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5"/>
          <p:cNvSpPr>
            <a:spLocks noGrp="1" noChangeArrowheads="1"/>
          </p:cNvSpPr>
          <p:nvPr>
            <p:ph type="sldNum" sz="quarter" idx="12"/>
          </p:nvPr>
        </p:nvSpPr>
        <p:spPr>
          <a:ln/>
        </p:spPr>
        <p:txBody>
          <a:bodyPr/>
          <a:lstStyle>
            <a:lvl1pPr>
              <a:defRPr/>
            </a:lvl1pPr>
          </a:lstStyle>
          <a:p>
            <a:pPr>
              <a:defRPr/>
            </a:pPr>
            <a:fld id="{6B074D66-7A49-4E74-8184-C151F41A01B9}" type="slidenum">
              <a:rPr lang="en-US" altLang="zh-CN"/>
              <a:pPr>
                <a:defRPr/>
              </a:pPr>
              <a:t>‹#›</a:t>
            </a:fld>
            <a:endParaRPr lang="en-US" altLang="zh-CN"/>
          </a:p>
        </p:txBody>
      </p:sp>
    </p:spTree>
    <p:extLst>
      <p:ext uri="{BB962C8B-B14F-4D97-AF65-F5344CB8AC3E}">
        <p14:creationId xmlns:p14="http://schemas.microsoft.com/office/powerpoint/2010/main" val="4142569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20D79C4C-21DA-4968-ADFA-DBE2801BBE59}" type="slidenum">
              <a:rPr lang="en-US" altLang="zh-CN"/>
              <a:pPr>
                <a:defRPr/>
              </a:pPr>
              <a:t>‹#›</a:t>
            </a:fld>
            <a:endParaRPr lang="en-US" altLang="zh-CN"/>
          </a:p>
        </p:txBody>
      </p:sp>
    </p:spTree>
    <p:extLst>
      <p:ext uri="{BB962C8B-B14F-4D97-AF65-F5344CB8AC3E}">
        <p14:creationId xmlns:p14="http://schemas.microsoft.com/office/powerpoint/2010/main" val="1543828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58975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58975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6B1951E0-6DDF-4192-8331-EA5367B55D86}" type="slidenum">
              <a:rPr lang="en-US" altLang="zh-CN"/>
              <a:pPr>
                <a:defRPr/>
              </a:pPr>
              <a:t>‹#›</a:t>
            </a:fld>
            <a:endParaRPr lang="en-US" altLang="zh-CN"/>
          </a:p>
        </p:txBody>
      </p:sp>
    </p:spTree>
    <p:extLst>
      <p:ext uri="{BB962C8B-B14F-4D97-AF65-F5344CB8AC3E}">
        <p14:creationId xmlns:p14="http://schemas.microsoft.com/office/powerpoint/2010/main" val="324979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latin typeface="Arial" charset="0"/>
            </a:endParaRPr>
          </a:p>
        </p:txBody>
      </p:sp>
      <p:sp>
        <p:nvSpPr>
          <p:cNvPr id="5" name="Rectangle 2"/>
          <p:cNvSpPr>
            <a:spLocks noChangeArrowheads="1"/>
          </p:cNvSpPr>
          <p:nvPr/>
        </p:nvSpPr>
        <p:spPr bwMode="ltGray">
          <a:xfrm>
            <a:off x="0" y="1905000"/>
            <a:ext cx="9144000" cy="4953000"/>
          </a:xfrm>
          <a:prstGeom prst="rect">
            <a:avLst/>
          </a:prstGeom>
          <a:gradFill rotWithShape="1">
            <a:gsLst>
              <a:gs pos="0">
                <a:schemeClr val="folHlink">
                  <a:gamma/>
                  <a:tint val="0"/>
                  <a:invGamma/>
                  <a:alpha val="0"/>
                </a:schemeClr>
              </a:gs>
              <a:gs pos="100000">
                <a:schemeClr val="folHlink">
                  <a:alpha val="28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6" name="Freeform 3"/>
          <p:cNvSpPr>
            <a:spLocks/>
          </p:cNvSpPr>
          <p:nvPr/>
        </p:nvSpPr>
        <p:spPr bwMode="gray">
          <a:xfrm>
            <a:off x="0" y="4959350"/>
            <a:ext cx="9144000" cy="1898650"/>
          </a:xfrm>
          <a:custGeom>
            <a:avLst/>
            <a:gdLst>
              <a:gd name="T0" fmla="*/ 0 w 5760"/>
              <a:gd name="T1" fmla="*/ 600 h 1196"/>
              <a:gd name="T2" fmla="*/ 0 w 5760"/>
              <a:gd name="T3" fmla="*/ 1196 h 1196"/>
              <a:gd name="T4" fmla="*/ 5760 w 5760"/>
              <a:gd name="T5" fmla="*/ 1196 h 1196"/>
              <a:gd name="T6" fmla="*/ 5760 w 5760"/>
              <a:gd name="T7" fmla="*/ 0 h 1196"/>
              <a:gd name="T8" fmla="*/ 3524 w 5760"/>
              <a:gd name="T9" fmla="*/ 664 h 1196"/>
              <a:gd name="T10" fmla="*/ 1579 w 5760"/>
              <a:gd name="T11" fmla="*/ 854 h 1196"/>
              <a:gd name="T12" fmla="*/ 0 w 5760"/>
              <a:gd name="T13" fmla="*/ 600 h 1196"/>
            </a:gdLst>
            <a:ahLst/>
            <a:cxnLst>
              <a:cxn ang="0">
                <a:pos x="T0" y="T1"/>
              </a:cxn>
              <a:cxn ang="0">
                <a:pos x="T2" y="T3"/>
              </a:cxn>
              <a:cxn ang="0">
                <a:pos x="T4" y="T5"/>
              </a:cxn>
              <a:cxn ang="0">
                <a:pos x="T6" y="T7"/>
              </a:cxn>
              <a:cxn ang="0">
                <a:pos x="T8" y="T9"/>
              </a:cxn>
              <a:cxn ang="0">
                <a:pos x="T10" y="T11"/>
              </a:cxn>
              <a:cxn ang="0">
                <a:pos x="T12" y="T13"/>
              </a:cxn>
            </a:cxnLst>
            <a:rect l="0" t="0" r="r" b="b"/>
            <a:pathLst>
              <a:path w="5760" h="1196">
                <a:moveTo>
                  <a:pt x="0" y="600"/>
                </a:moveTo>
                <a:lnTo>
                  <a:pt x="0" y="1196"/>
                </a:lnTo>
                <a:lnTo>
                  <a:pt x="5760" y="1196"/>
                </a:lnTo>
                <a:lnTo>
                  <a:pt x="5760" y="0"/>
                </a:lnTo>
                <a:cubicBezTo>
                  <a:pt x="5577" y="122"/>
                  <a:pt x="4242" y="522"/>
                  <a:pt x="3524" y="664"/>
                </a:cubicBezTo>
                <a:cubicBezTo>
                  <a:pt x="2806" y="806"/>
                  <a:pt x="2216" y="881"/>
                  <a:pt x="1579" y="854"/>
                </a:cubicBezTo>
                <a:cubicBezTo>
                  <a:pt x="942" y="827"/>
                  <a:pt x="359" y="698"/>
                  <a:pt x="0" y="600"/>
                </a:cubicBezTo>
                <a:close/>
              </a:path>
            </a:pathLst>
          </a:custGeom>
          <a:gradFill rotWithShape="1">
            <a:gsLst>
              <a:gs pos="0">
                <a:schemeClr val="folHlink">
                  <a:gamma/>
                  <a:tint val="54118"/>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zh-CN" altLang="en-US"/>
          </a:p>
        </p:txBody>
      </p:sp>
      <p:pic>
        <p:nvPicPr>
          <p:cNvPr id="7" name="Group 1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66675" y="-109538"/>
            <a:ext cx="44100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91"/>
          <p:cNvSpPr>
            <a:spLocks noChangeShapeType="1"/>
          </p:cNvSpPr>
          <p:nvPr/>
        </p:nvSpPr>
        <p:spPr bwMode="gray">
          <a:xfrm>
            <a:off x="0" y="30480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9" name="Line 137"/>
          <p:cNvSpPr>
            <a:spLocks noChangeShapeType="1"/>
          </p:cNvSpPr>
          <p:nvPr/>
        </p:nvSpPr>
        <p:spPr bwMode="gray">
          <a:xfrm>
            <a:off x="5791200" y="31242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10" name="Freeform 90"/>
          <p:cNvSpPr>
            <a:spLocks/>
          </p:cNvSpPr>
          <p:nvPr/>
        </p:nvSpPr>
        <p:spPr bwMode="ltGray">
          <a:xfrm>
            <a:off x="0" y="4667250"/>
            <a:ext cx="9153525" cy="1733550"/>
          </a:xfrm>
          <a:custGeom>
            <a:avLst/>
            <a:gdLst>
              <a:gd name="T0" fmla="*/ 8 w 5766"/>
              <a:gd name="T1" fmla="*/ 1000 h 1092"/>
              <a:gd name="T2" fmla="*/ 1778 w 5766"/>
              <a:gd name="T3" fmla="*/ 1072 h 1092"/>
              <a:gd name="T4" fmla="*/ 5760 w 5766"/>
              <a:gd name="T5" fmla="*/ 324 h 1092"/>
              <a:gd name="T6" fmla="*/ 5766 w 5766"/>
              <a:gd name="T7" fmla="*/ 0 h 1092"/>
              <a:gd name="T8" fmla="*/ 1764 w 5766"/>
              <a:gd name="T9" fmla="*/ 1032 h 1092"/>
              <a:gd name="T10" fmla="*/ 0 w 5766"/>
              <a:gd name="T11" fmla="*/ 720 h 1092"/>
              <a:gd name="T12" fmla="*/ 0 w 5766"/>
              <a:gd name="T13" fmla="*/ 1008 h 10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6" h="1092">
                <a:moveTo>
                  <a:pt x="8" y="1000"/>
                </a:moveTo>
                <a:cubicBezTo>
                  <a:pt x="302" y="1012"/>
                  <a:pt x="774" y="1092"/>
                  <a:pt x="1778" y="1072"/>
                </a:cubicBezTo>
                <a:cubicBezTo>
                  <a:pt x="2782" y="1052"/>
                  <a:pt x="5098" y="529"/>
                  <a:pt x="5760" y="324"/>
                </a:cubicBezTo>
                <a:lnTo>
                  <a:pt x="5766" y="0"/>
                </a:lnTo>
                <a:cubicBezTo>
                  <a:pt x="5264" y="296"/>
                  <a:pt x="2820" y="1038"/>
                  <a:pt x="1764" y="1032"/>
                </a:cubicBezTo>
                <a:cubicBezTo>
                  <a:pt x="708" y="1026"/>
                  <a:pt x="116" y="744"/>
                  <a:pt x="0" y="720"/>
                </a:cubicBezTo>
                <a:lnTo>
                  <a:pt x="0" y="1008"/>
                </a:lnTo>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1" name="Freeform 92"/>
          <p:cNvSpPr>
            <a:spLocks/>
          </p:cNvSpPr>
          <p:nvPr/>
        </p:nvSpPr>
        <p:spPr bwMode="ltGray">
          <a:xfrm>
            <a:off x="0" y="5346700"/>
            <a:ext cx="9169400" cy="977900"/>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folHlink">
                  <a:alpha val="20000"/>
                </a:schemeClr>
              </a:gs>
              <a:gs pos="100000">
                <a:schemeClr val="folHlink">
                  <a:gamma/>
                  <a:tint val="19216"/>
                  <a:invGamma/>
                  <a:alpha val="39999"/>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ko-KR" altLang="en-US" dirty="0">
              <a:latin typeface="Arial" charset="0"/>
            </a:endParaRPr>
          </a:p>
        </p:txBody>
      </p:sp>
      <p:pic>
        <p:nvPicPr>
          <p:cNvPr id="12" name="Picture 16" descr="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22304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6" name="Rectangle 12"/>
          <p:cNvSpPr>
            <a:spLocks noGrp="1" noChangeArrowheads="1"/>
          </p:cNvSpPr>
          <p:nvPr>
            <p:ph type="ctrTitle"/>
          </p:nvPr>
        </p:nvSpPr>
        <p:spPr>
          <a:xfrm>
            <a:off x="762000" y="2035175"/>
            <a:ext cx="7772400" cy="1012825"/>
          </a:xfrm>
        </p:spPr>
        <p:txBody>
          <a:bodyPr/>
          <a:lstStyle>
            <a:lvl1pPr algn="r">
              <a:defRPr sz="4400"/>
            </a:lvl1pPr>
          </a:lstStyle>
          <a:p>
            <a:pPr lvl="0"/>
            <a:r>
              <a:rPr lang="en-US" altLang="zh-CN" noProof="0" smtClean="0"/>
              <a:t>Click to edit Master title style</a:t>
            </a:r>
          </a:p>
        </p:txBody>
      </p:sp>
      <p:sp>
        <p:nvSpPr>
          <p:cNvPr id="103439" name="Rectangle 15"/>
          <p:cNvSpPr>
            <a:spLocks noGrp="1" noChangeArrowheads="1"/>
          </p:cNvSpPr>
          <p:nvPr>
            <p:ph type="subTitle" idx="1"/>
          </p:nvPr>
        </p:nvSpPr>
        <p:spPr>
          <a:xfrm>
            <a:off x="2057400" y="3124200"/>
            <a:ext cx="6400800" cy="838200"/>
          </a:xfrm>
        </p:spPr>
        <p:txBody>
          <a:bodyPr/>
          <a:lstStyle>
            <a:lvl1pPr marL="0" indent="0" algn="r">
              <a:buFontTx/>
              <a:buNone/>
              <a:defRPr sz="2400"/>
            </a:lvl1pPr>
          </a:lstStyle>
          <a:p>
            <a:pPr lvl="0"/>
            <a:r>
              <a:rPr lang="en-US" altLang="zh-CN" noProof="0" smtClean="0"/>
              <a:t>Click to edit Master subtitle style</a:t>
            </a:r>
          </a:p>
        </p:txBody>
      </p:sp>
      <p:sp>
        <p:nvSpPr>
          <p:cNvPr id="13" name="Rectangle 5"/>
          <p:cNvSpPr>
            <a:spLocks noGrp="1" noChangeArrowheads="1"/>
          </p:cNvSpPr>
          <p:nvPr>
            <p:ph type="dt" sz="half" idx="10"/>
          </p:nvPr>
        </p:nvSpPr>
        <p:spPr>
          <a:xfrm>
            <a:off x="457200" y="6381750"/>
            <a:ext cx="2133600" cy="476250"/>
          </a:xfrm>
        </p:spPr>
        <p:txBody>
          <a:bodyPr/>
          <a:lstStyle>
            <a:lvl1pPr>
              <a:defRPr/>
            </a:lvl1pPr>
          </a:lstStyle>
          <a:p>
            <a:pPr>
              <a:defRPr/>
            </a:pPr>
            <a:endParaRPr lang="en-US" altLang="zh-CN"/>
          </a:p>
        </p:txBody>
      </p:sp>
      <p:sp>
        <p:nvSpPr>
          <p:cNvPr id="14" name="Rectangle 6"/>
          <p:cNvSpPr>
            <a:spLocks noGrp="1" noChangeArrowheads="1"/>
          </p:cNvSpPr>
          <p:nvPr>
            <p:ph type="ftr" sz="quarter" idx="11"/>
          </p:nvPr>
        </p:nvSpPr>
        <p:spPr>
          <a:xfrm>
            <a:off x="3124200" y="6381750"/>
            <a:ext cx="2895600" cy="476250"/>
          </a:xfrm>
        </p:spPr>
        <p:txBody>
          <a:bodyPr/>
          <a:lstStyle>
            <a:lvl1pPr>
              <a:defRPr/>
            </a:lvl1pPr>
          </a:lstStyle>
          <a:p>
            <a:pPr>
              <a:defRPr/>
            </a:pPr>
            <a:endParaRPr lang="en-US" altLang="zh-CN"/>
          </a:p>
        </p:txBody>
      </p:sp>
      <p:sp>
        <p:nvSpPr>
          <p:cNvPr id="15" name="Rectangle 7"/>
          <p:cNvSpPr>
            <a:spLocks noGrp="1" noChangeArrowheads="1"/>
          </p:cNvSpPr>
          <p:nvPr>
            <p:ph type="sldNum" sz="quarter" idx="12"/>
          </p:nvPr>
        </p:nvSpPr>
        <p:spPr>
          <a:xfrm>
            <a:off x="6553200" y="6381750"/>
            <a:ext cx="2133600" cy="476250"/>
          </a:xfrm>
        </p:spPr>
        <p:txBody>
          <a:bodyPr/>
          <a:lstStyle>
            <a:lvl1pPr>
              <a:defRPr/>
            </a:lvl1pPr>
          </a:lstStyle>
          <a:p>
            <a:pPr>
              <a:defRPr/>
            </a:pPr>
            <a:fld id="{7D89D82D-EB8A-4FD3-A2F5-3101600A1E83}" type="slidenum">
              <a:rPr lang="en-US" altLang="zh-CN"/>
              <a:pPr>
                <a:defRPr/>
              </a:pPr>
              <a:t>‹#›</a:t>
            </a:fld>
            <a:endParaRPr lang="en-US" altLang="zh-CN"/>
          </a:p>
        </p:txBody>
      </p:sp>
    </p:spTree>
    <p:extLst>
      <p:ext uri="{BB962C8B-B14F-4D97-AF65-F5344CB8AC3E}">
        <p14:creationId xmlns:p14="http://schemas.microsoft.com/office/powerpoint/2010/main" val="2540069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409599C2-93D9-4273-8C71-B4648CCD6D9C}" type="slidenum">
              <a:rPr lang="en-US" altLang="zh-CN"/>
              <a:pPr>
                <a:defRPr/>
              </a:pPr>
              <a:t>‹#›</a:t>
            </a:fld>
            <a:endParaRPr lang="en-US" altLang="zh-CN"/>
          </a:p>
        </p:txBody>
      </p:sp>
    </p:spTree>
    <p:extLst>
      <p:ext uri="{BB962C8B-B14F-4D97-AF65-F5344CB8AC3E}">
        <p14:creationId xmlns:p14="http://schemas.microsoft.com/office/powerpoint/2010/main" val="1270126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E4DF05E7-AA7A-452D-93FE-2490C89D324B}" type="slidenum">
              <a:rPr lang="en-US" altLang="zh-CN"/>
              <a:pPr>
                <a:defRPr/>
              </a:pPr>
              <a:t>‹#›</a:t>
            </a:fld>
            <a:endParaRPr lang="en-US" altLang="zh-CN"/>
          </a:p>
        </p:txBody>
      </p:sp>
    </p:spTree>
    <p:extLst>
      <p:ext uri="{BB962C8B-B14F-4D97-AF65-F5344CB8AC3E}">
        <p14:creationId xmlns:p14="http://schemas.microsoft.com/office/powerpoint/2010/main" val="2787859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5"/>
          <p:cNvSpPr>
            <a:spLocks noGrp="1" noChangeArrowheads="1"/>
          </p:cNvSpPr>
          <p:nvPr>
            <p:ph type="sldNum" sz="quarter" idx="12"/>
          </p:nvPr>
        </p:nvSpPr>
        <p:spPr>
          <a:ln/>
        </p:spPr>
        <p:txBody>
          <a:bodyPr/>
          <a:lstStyle>
            <a:lvl1pPr>
              <a:defRPr/>
            </a:lvl1pPr>
          </a:lstStyle>
          <a:p>
            <a:pPr>
              <a:defRPr/>
            </a:pPr>
            <a:fld id="{47A6AEDF-F9A2-4B75-BB25-F7EA40D25F08}" type="slidenum">
              <a:rPr lang="en-US" altLang="zh-CN"/>
              <a:pPr>
                <a:defRPr/>
              </a:pPr>
              <a:t>‹#›</a:t>
            </a:fld>
            <a:endParaRPr lang="en-US" altLang="zh-CN"/>
          </a:p>
        </p:txBody>
      </p:sp>
    </p:spTree>
    <p:extLst>
      <p:ext uri="{BB962C8B-B14F-4D97-AF65-F5344CB8AC3E}">
        <p14:creationId xmlns:p14="http://schemas.microsoft.com/office/powerpoint/2010/main" val="3935829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5"/>
          <p:cNvSpPr>
            <a:spLocks noGrp="1" noChangeArrowheads="1"/>
          </p:cNvSpPr>
          <p:nvPr>
            <p:ph type="sldNum" sz="quarter" idx="12"/>
          </p:nvPr>
        </p:nvSpPr>
        <p:spPr>
          <a:ln/>
        </p:spPr>
        <p:txBody>
          <a:bodyPr/>
          <a:lstStyle>
            <a:lvl1pPr>
              <a:defRPr/>
            </a:lvl1pPr>
          </a:lstStyle>
          <a:p>
            <a:pPr>
              <a:defRPr/>
            </a:pPr>
            <a:fld id="{BE26D8B2-ACD8-4CA2-9188-E25091E2E89D}" type="slidenum">
              <a:rPr lang="en-US" altLang="zh-CN"/>
              <a:pPr>
                <a:defRPr/>
              </a:pPr>
              <a:t>‹#›</a:t>
            </a:fld>
            <a:endParaRPr lang="en-US" altLang="zh-CN"/>
          </a:p>
        </p:txBody>
      </p:sp>
    </p:spTree>
    <p:extLst>
      <p:ext uri="{BB962C8B-B14F-4D97-AF65-F5344CB8AC3E}">
        <p14:creationId xmlns:p14="http://schemas.microsoft.com/office/powerpoint/2010/main" val="395633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endParaRPr lang="en-US" altLang="zh-CN"/>
          </a:p>
        </p:txBody>
      </p:sp>
      <p:sp>
        <p:nvSpPr>
          <p:cNvPr id="8" name="页脚占位符 7"/>
          <p:cNvSpPr>
            <a:spLocks noGrp="1"/>
          </p:cNvSpPr>
          <p:nvPr>
            <p:ph type="ftr" sz="quarter" idx="11"/>
          </p:nvPr>
        </p:nvSpPr>
        <p:spPr/>
        <p:txBody>
          <a:bodyPr/>
          <a:lstStyle>
            <a:lvl1pPr>
              <a:defRPr/>
            </a:lvl1pPr>
          </a:lstStyle>
          <a:p>
            <a:pPr>
              <a:defRPr/>
            </a:pPr>
            <a:endParaRPr lang="en-US" altLang="zh-CN"/>
          </a:p>
        </p:txBody>
      </p:sp>
      <p:sp>
        <p:nvSpPr>
          <p:cNvPr id="9" name="灯片编号占位符 8"/>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4D148E10-249E-4CBF-B34B-01699DAE6162}" type="slidenum">
              <a:rPr lang="en-US" altLang="zh-CN"/>
              <a:pPr/>
              <a:t>‹#›</a:t>
            </a:fld>
            <a:endParaRPr lang="en-US" altLang="zh-CN"/>
          </a:p>
        </p:txBody>
      </p:sp>
    </p:spTree>
    <p:extLst>
      <p:ext uri="{BB962C8B-B14F-4D97-AF65-F5344CB8AC3E}">
        <p14:creationId xmlns:p14="http://schemas.microsoft.com/office/powerpoint/2010/main" val="3343916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5"/>
          <p:cNvSpPr>
            <a:spLocks noGrp="1" noChangeArrowheads="1"/>
          </p:cNvSpPr>
          <p:nvPr>
            <p:ph type="sldNum" sz="quarter" idx="12"/>
          </p:nvPr>
        </p:nvSpPr>
        <p:spPr>
          <a:ln/>
        </p:spPr>
        <p:txBody>
          <a:bodyPr/>
          <a:lstStyle>
            <a:lvl1pPr>
              <a:defRPr/>
            </a:lvl1pPr>
          </a:lstStyle>
          <a:p>
            <a:pPr>
              <a:defRPr/>
            </a:pPr>
            <a:fld id="{28755233-BB93-4DA7-B14C-26804DC12FCB}" type="slidenum">
              <a:rPr lang="en-US" altLang="zh-CN"/>
              <a:pPr>
                <a:defRPr/>
              </a:pPr>
              <a:t>‹#›</a:t>
            </a:fld>
            <a:endParaRPr lang="en-US" altLang="zh-CN"/>
          </a:p>
        </p:txBody>
      </p:sp>
    </p:spTree>
    <p:extLst>
      <p:ext uri="{BB962C8B-B14F-4D97-AF65-F5344CB8AC3E}">
        <p14:creationId xmlns:p14="http://schemas.microsoft.com/office/powerpoint/2010/main" val="295378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5"/>
          <p:cNvSpPr>
            <a:spLocks noGrp="1" noChangeArrowheads="1"/>
          </p:cNvSpPr>
          <p:nvPr>
            <p:ph type="sldNum" sz="quarter" idx="12"/>
          </p:nvPr>
        </p:nvSpPr>
        <p:spPr>
          <a:ln/>
        </p:spPr>
        <p:txBody>
          <a:bodyPr/>
          <a:lstStyle>
            <a:lvl1pPr>
              <a:defRPr/>
            </a:lvl1pPr>
          </a:lstStyle>
          <a:p>
            <a:pPr>
              <a:defRPr/>
            </a:pPr>
            <a:fld id="{081E49F0-8016-4EA1-A8AE-ADD715BB1B8F}" type="slidenum">
              <a:rPr lang="en-US" altLang="zh-CN"/>
              <a:pPr>
                <a:defRPr/>
              </a:pPr>
              <a:t>‹#›</a:t>
            </a:fld>
            <a:endParaRPr lang="en-US" altLang="zh-CN"/>
          </a:p>
        </p:txBody>
      </p:sp>
    </p:spTree>
    <p:extLst>
      <p:ext uri="{BB962C8B-B14F-4D97-AF65-F5344CB8AC3E}">
        <p14:creationId xmlns:p14="http://schemas.microsoft.com/office/powerpoint/2010/main" val="2425552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5"/>
          <p:cNvSpPr>
            <a:spLocks noGrp="1" noChangeArrowheads="1"/>
          </p:cNvSpPr>
          <p:nvPr>
            <p:ph type="sldNum" sz="quarter" idx="12"/>
          </p:nvPr>
        </p:nvSpPr>
        <p:spPr>
          <a:ln/>
        </p:spPr>
        <p:txBody>
          <a:bodyPr/>
          <a:lstStyle>
            <a:lvl1pPr>
              <a:defRPr/>
            </a:lvl1pPr>
          </a:lstStyle>
          <a:p>
            <a:pPr>
              <a:defRPr/>
            </a:pPr>
            <a:fld id="{C9A42506-F84F-437A-947C-653962E66CA8}" type="slidenum">
              <a:rPr lang="en-US" altLang="zh-CN"/>
              <a:pPr>
                <a:defRPr/>
              </a:pPr>
              <a:t>‹#›</a:t>
            </a:fld>
            <a:endParaRPr lang="en-US" altLang="zh-CN"/>
          </a:p>
        </p:txBody>
      </p:sp>
    </p:spTree>
    <p:extLst>
      <p:ext uri="{BB962C8B-B14F-4D97-AF65-F5344CB8AC3E}">
        <p14:creationId xmlns:p14="http://schemas.microsoft.com/office/powerpoint/2010/main" val="866750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5"/>
          <p:cNvSpPr>
            <a:spLocks noGrp="1" noChangeArrowheads="1"/>
          </p:cNvSpPr>
          <p:nvPr>
            <p:ph type="sldNum" sz="quarter" idx="12"/>
          </p:nvPr>
        </p:nvSpPr>
        <p:spPr>
          <a:ln/>
        </p:spPr>
        <p:txBody>
          <a:bodyPr/>
          <a:lstStyle>
            <a:lvl1pPr>
              <a:defRPr/>
            </a:lvl1pPr>
          </a:lstStyle>
          <a:p>
            <a:pPr>
              <a:defRPr/>
            </a:pPr>
            <a:fld id="{EC583163-C99F-4B65-822B-A7D9497172BD}" type="slidenum">
              <a:rPr lang="en-US" altLang="zh-CN"/>
              <a:pPr>
                <a:defRPr/>
              </a:pPr>
              <a:t>‹#›</a:t>
            </a:fld>
            <a:endParaRPr lang="en-US" altLang="zh-CN"/>
          </a:p>
        </p:txBody>
      </p:sp>
    </p:spTree>
    <p:extLst>
      <p:ext uri="{BB962C8B-B14F-4D97-AF65-F5344CB8AC3E}">
        <p14:creationId xmlns:p14="http://schemas.microsoft.com/office/powerpoint/2010/main" val="3173988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64FDBE98-A380-45AF-B3C0-A850E2E0A56E}" type="slidenum">
              <a:rPr lang="en-US" altLang="zh-CN"/>
              <a:pPr>
                <a:defRPr/>
              </a:pPr>
              <a:t>‹#›</a:t>
            </a:fld>
            <a:endParaRPr lang="en-US" altLang="zh-CN"/>
          </a:p>
        </p:txBody>
      </p:sp>
    </p:spTree>
    <p:extLst>
      <p:ext uri="{BB962C8B-B14F-4D97-AF65-F5344CB8AC3E}">
        <p14:creationId xmlns:p14="http://schemas.microsoft.com/office/powerpoint/2010/main" val="587639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58975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58975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5"/>
          <p:cNvSpPr>
            <a:spLocks noGrp="1" noChangeArrowheads="1"/>
          </p:cNvSpPr>
          <p:nvPr>
            <p:ph type="sldNum" sz="quarter" idx="12"/>
          </p:nvPr>
        </p:nvSpPr>
        <p:spPr>
          <a:ln/>
        </p:spPr>
        <p:txBody>
          <a:bodyPr/>
          <a:lstStyle>
            <a:lvl1pPr>
              <a:defRPr/>
            </a:lvl1pPr>
          </a:lstStyle>
          <a:p>
            <a:pPr>
              <a:defRPr/>
            </a:pPr>
            <a:fld id="{6F2B0547-E764-4E59-8B26-BC53399BC3BB}" type="slidenum">
              <a:rPr lang="en-US" altLang="zh-CN"/>
              <a:pPr>
                <a:defRPr/>
              </a:pPr>
              <a:t>‹#›</a:t>
            </a:fld>
            <a:endParaRPr lang="en-US" altLang="zh-CN"/>
          </a:p>
        </p:txBody>
      </p:sp>
    </p:spTree>
    <p:extLst>
      <p:ext uri="{BB962C8B-B14F-4D97-AF65-F5344CB8AC3E}">
        <p14:creationId xmlns:p14="http://schemas.microsoft.com/office/powerpoint/2010/main" val="2846263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5" name="Arrow Bar"/>
          <p:cNvSpPr/>
          <p:nvPr userDrawn="1"/>
        </p:nvSpPr>
        <p:spPr bwMode="auto">
          <a:xfrm>
            <a:off x="3008313" y="1514475"/>
            <a:ext cx="5373687" cy="1500188"/>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6"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7"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86" tIns="34294" rIns="68586" bIns="34294"/>
          <a:lstStyle/>
          <a:p>
            <a:pPr defTabSz="685835" eaLnBrk="1" fontAlgn="auto" hangingPunct="1">
              <a:spcBef>
                <a:spcPts val="0"/>
              </a:spcBef>
              <a:spcAft>
                <a:spcPts val="0"/>
              </a:spcAft>
              <a:defRPr/>
            </a:pPr>
            <a:endParaRPr lang="en-US" sz="1400">
              <a:solidFill>
                <a:srgbClr val="FFFFFF"/>
              </a:solidFill>
              <a:latin typeface="Segoe UI"/>
            </a:endParaRPr>
          </a:p>
        </p:txBody>
      </p:sp>
      <p:sp>
        <p:nvSpPr>
          <p:cNvPr id="8"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9"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Fuschia Tile"/>
          <p:cNvGrpSpPr>
            <a:grpSpLocks/>
          </p:cNvGrpSpPr>
          <p:nvPr userDrawn="1"/>
        </p:nvGrpSpPr>
        <p:grpSpPr bwMode="auto">
          <a:xfrm>
            <a:off x="762000" y="3184525"/>
            <a:ext cx="995363" cy="1327150"/>
            <a:chOff x="1071620" y="3044261"/>
            <a:chExt cx="1325880" cy="1325880"/>
          </a:xfrm>
        </p:grpSpPr>
        <p:sp>
          <p:nvSpPr>
            <p:cNvPr id="11"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2" name="Freeform 13"/>
            <p:cNvSpPr>
              <a:spLocks noEditPoints="1"/>
            </p:cNvSpPr>
            <p:nvPr/>
          </p:nvSpPr>
          <p:spPr bwMode="auto">
            <a:xfrm>
              <a:off x="1316254" y="3284926"/>
              <a:ext cx="836612" cy="841375"/>
            </a:xfrm>
            <a:custGeom>
              <a:avLst/>
              <a:gdLst>
                <a:gd name="T0" fmla="*/ 686547 w 223"/>
                <a:gd name="T1" fmla="*/ 405663 h 224"/>
                <a:gd name="T2" fmla="*/ 577750 w 223"/>
                <a:gd name="T3" fmla="*/ 450737 h 224"/>
                <a:gd name="T4" fmla="*/ 506469 w 223"/>
                <a:gd name="T5" fmla="*/ 379370 h 224"/>
                <a:gd name="T6" fmla="*/ 577750 w 223"/>
                <a:gd name="T7" fmla="*/ 221612 h 224"/>
                <a:gd name="T8" fmla="*/ 360156 w 223"/>
                <a:gd name="T9" fmla="*/ 0 h 224"/>
                <a:gd name="T10" fmla="*/ 138810 w 223"/>
                <a:gd name="T11" fmla="*/ 221612 h 224"/>
                <a:gd name="T12" fmla="*/ 240104 w 223"/>
                <a:gd name="T13" fmla="*/ 401907 h 224"/>
                <a:gd name="T14" fmla="*/ 195084 w 223"/>
                <a:gd name="T15" fmla="*/ 544640 h 224"/>
                <a:gd name="T16" fmla="*/ 153817 w 223"/>
                <a:gd name="T17" fmla="*/ 537128 h 224"/>
                <a:gd name="T18" fmla="*/ 0 w 223"/>
                <a:gd name="T19" fmla="*/ 687373 h 224"/>
                <a:gd name="T20" fmla="*/ 153817 w 223"/>
                <a:gd name="T21" fmla="*/ 841375 h 224"/>
                <a:gd name="T22" fmla="*/ 303881 w 223"/>
                <a:gd name="T23" fmla="*/ 687373 h 224"/>
                <a:gd name="T24" fmla="*/ 225097 w 223"/>
                <a:gd name="T25" fmla="*/ 555908 h 224"/>
                <a:gd name="T26" fmla="*/ 266365 w 223"/>
                <a:gd name="T27" fmla="*/ 416931 h 224"/>
                <a:gd name="T28" fmla="*/ 360156 w 223"/>
                <a:gd name="T29" fmla="*/ 439468 h 224"/>
                <a:gd name="T30" fmla="*/ 483959 w 223"/>
                <a:gd name="T31" fmla="*/ 398151 h 224"/>
                <a:gd name="T32" fmla="*/ 558992 w 223"/>
                <a:gd name="T33" fmla="*/ 473273 h 224"/>
                <a:gd name="T34" fmla="*/ 536482 w 223"/>
                <a:gd name="T35" fmla="*/ 555908 h 224"/>
                <a:gd name="T36" fmla="*/ 686547 w 223"/>
                <a:gd name="T37" fmla="*/ 709910 h 224"/>
                <a:gd name="T38" fmla="*/ 836612 w 223"/>
                <a:gd name="T39" fmla="*/ 555908 h 224"/>
                <a:gd name="T40" fmla="*/ 686547 w 223"/>
                <a:gd name="T41" fmla="*/ 405663 h 224"/>
                <a:gd name="T42" fmla="*/ 273869 w 223"/>
                <a:gd name="T43" fmla="*/ 687373 h 224"/>
                <a:gd name="T44" fmla="*/ 153817 w 223"/>
                <a:gd name="T45" fmla="*/ 811326 h 224"/>
                <a:gd name="T46" fmla="*/ 30013 w 223"/>
                <a:gd name="T47" fmla="*/ 687373 h 224"/>
                <a:gd name="T48" fmla="*/ 153817 w 223"/>
                <a:gd name="T49" fmla="*/ 567177 h 224"/>
                <a:gd name="T50" fmla="*/ 273869 w 223"/>
                <a:gd name="T51" fmla="*/ 687373 h 224"/>
                <a:gd name="T52" fmla="*/ 168823 w 223"/>
                <a:gd name="T53" fmla="*/ 221612 h 224"/>
                <a:gd name="T54" fmla="*/ 360156 w 223"/>
                <a:gd name="T55" fmla="*/ 30049 h 224"/>
                <a:gd name="T56" fmla="*/ 547737 w 223"/>
                <a:gd name="T57" fmla="*/ 221612 h 224"/>
                <a:gd name="T58" fmla="*/ 360156 w 223"/>
                <a:gd name="T59" fmla="*/ 409419 h 224"/>
                <a:gd name="T60" fmla="*/ 168823 w 223"/>
                <a:gd name="T61" fmla="*/ 221612 h 224"/>
                <a:gd name="T62" fmla="*/ 686547 w 223"/>
                <a:gd name="T63" fmla="*/ 679861 h 224"/>
                <a:gd name="T64" fmla="*/ 566495 w 223"/>
                <a:gd name="T65" fmla="*/ 555908 h 224"/>
                <a:gd name="T66" fmla="*/ 686547 w 223"/>
                <a:gd name="T67" fmla="*/ 435712 h 224"/>
                <a:gd name="T68" fmla="*/ 806599 w 223"/>
                <a:gd name="T69" fmla="*/ 555908 h 224"/>
                <a:gd name="T70" fmla="*/ 686547 w 223"/>
                <a:gd name="T71" fmla="*/ 679861 h 2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3" name="Orange Tile"/>
          <p:cNvGrpSpPr>
            <a:grpSpLocks/>
          </p:cNvGrpSpPr>
          <p:nvPr userDrawn="1"/>
        </p:nvGrpSpPr>
        <p:grpSpPr bwMode="auto">
          <a:xfrm>
            <a:off x="1885950" y="3184525"/>
            <a:ext cx="995363" cy="1327150"/>
            <a:chOff x="2487267" y="3044261"/>
            <a:chExt cx="1325880" cy="1325880"/>
          </a:xfrm>
        </p:grpSpPr>
        <p:sp>
          <p:nvSpPr>
            <p:cNvPr id="14"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5" name="Freeform 30"/>
            <p:cNvSpPr>
              <a:spLocks noEditPoints="1"/>
            </p:cNvSpPr>
            <p:nvPr/>
          </p:nvSpPr>
          <p:spPr bwMode="auto">
            <a:xfrm>
              <a:off x="2774763" y="3284926"/>
              <a:ext cx="750888" cy="844550"/>
            </a:xfrm>
            <a:custGeom>
              <a:avLst/>
              <a:gdLst>
                <a:gd name="T0" fmla="*/ 56317 w 200"/>
                <a:gd name="T1" fmla="*/ 0 h 225"/>
                <a:gd name="T2" fmla="*/ 41299 w 200"/>
                <a:gd name="T3" fmla="*/ 63810 h 225"/>
                <a:gd name="T4" fmla="*/ 41299 w 200"/>
                <a:gd name="T5" fmla="*/ 131374 h 225"/>
                <a:gd name="T6" fmla="*/ 0 w 200"/>
                <a:gd name="T7" fmla="*/ 206446 h 225"/>
                <a:gd name="T8" fmla="*/ 41299 w 200"/>
                <a:gd name="T9" fmla="*/ 281517 h 225"/>
                <a:gd name="T10" fmla="*/ 41299 w 200"/>
                <a:gd name="T11" fmla="*/ 352834 h 225"/>
                <a:gd name="T12" fmla="*/ 0 w 200"/>
                <a:gd name="T13" fmla="*/ 427905 h 225"/>
                <a:gd name="T14" fmla="*/ 41299 w 200"/>
                <a:gd name="T15" fmla="*/ 502976 h 225"/>
                <a:gd name="T16" fmla="*/ 41299 w 200"/>
                <a:gd name="T17" fmla="*/ 574294 h 225"/>
                <a:gd name="T18" fmla="*/ 0 w 200"/>
                <a:gd name="T19" fmla="*/ 649365 h 225"/>
                <a:gd name="T20" fmla="*/ 41299 w 200"/>
                <a:gd name="T21" fmla="*/ 724436 h 225"/>
                <a:gd name="T22" fmla="*/ 41299 w 200"/>
                <a:gd name="T23" fmla="*/ 792000 h 225"/>
                <a:gd name="T24" fmla="*/ 56317 w 200"/>
                <a:gd name="T25" fmla="*/ 844550 h 225"/>
                <a:gd name="T26" fmla="*/ 750888 w 200"/>
                <a:gd name="T27" fmla="*/ 694408 h 225"/>
                <a:gd name="T28" fmla="*/ 600710 w 200"/>
                <a:gd name="T29" fmla="*/ 0 h 225"/>
                <a:gd name="T30" fmla="*/ 41299 w 200"/>
                <a:gd name="T31" fmla="*/ 93839 h 225"/>
                <a:gd name="T32" fmla="*/ 30036 w 200"/>
                <a:gd name="T33" fmla="*/ 97592 h 225"/>
                <a:gd name="T34" fmla="*/ 41299 w 200"/>
                <a:gd name="T35" fmla="*/ 202692 h 225"/>
                <a:gd name="T36" fmla="*/ 30036 w 200"/>
                <a:gd name="T37" fmla="*/ 206446 h 225"/>
                <a:gd name="T38" fmla="*/ 41299 w 200"/>
                <a:gd name="T39" fmla="*/ 311545 h 225"/>
                <a:gd name="T40" fmla="*/ 30036 w 200"/>
                <a:gd name="T41" fmla="*/ 319052 h 225"/>
                <a:gd name="T42" fmla="*/ 41299 w 200"/>
                <a:gd name="T43" fmla="*/ 424152 h 225"/>
                <a:gd name="T44" fmla="*/ 30036 w 200"/>
                <a:gd name="T45" fmla="*/ 427905 h 225"/>
                <a:gd name="T46" fmla="*/ 41299 w 200"/>
                <a:gd name="T47" fmla="*/ 533005 h 225"/>
                <a:gd name="T48" fmla="*/ 30036 w 200"/>
                <a:gd name="T49" fmla="*/ 536758 h 225"/>
                <a:gd name="T50" fmla="*/ 41299 w 200"/>
                <a:gd name="T51" fmla="*/ 641858 h 225"/>
                <a:gd name="T52" fmla="*/ 30036 w 200"/>
                <a:gd name="T53" fmla="*/ 649365 h 225"/>
                <a:gd name="T54" fmla="*/ 41299 w 200"/>
                <a:gd name="T55" fmla="*/ 754465 h 225"/>
                <a:gd name="T56" fmla="*/ 30036 w 200"/>
                <a:gd name="T57" fmla="*/ 758218 h 225"/>
                <a:gd name="T58" fmla="*/ 600710 w 200"/>
                <a:gd name="T59" fmla="*/ 814522 h 225"/>
                <a:gd name="T60" fmla="*/ 71334 w 200"/>
                <a:gd name="T61" fmla="*/ 754465 h 225"/>
                <a:gd name="T62" fmla="*/ 78843 w 200"/>
                <a:gd name="T63" fmla="*/ 769479 h 225"/>
                <a:gd name="T64" fmla="*/ 101370 w 200"/>
                <a:gd name="T65" fmla="*/ 743204 h 225"/>
                <a:gd name="T66" fmla="*/ 71334 w 200"/>
                <a:gd name="T67" fmla="*/ 645612 h 225"/>
                <a:gd name="T68" fmla="*/ 78843 w 200"/>
                <a:gd name="T69" fmla="*/ 656872 h 225"/>
                <a:gd name="T70" fmla="*/ 101370 w 200"/>
                <a:gd name="T71" fmla="*/ 630597 h 225"/>
                <a:gd name="T72" fmla="*/ 71334 w 200"/>
                <a:gd name="T73" fmla="*/ 533005 h 225"/>
                <a:gd name="T74" fmla="*/ 78843 w 200"/>
                <a:gd name="T75" fmla="*/ 548019 h 225"/>
                <a:gd name="T76" fmla="*/ 101370 w 200"/>
                <a:gd name="T77" fmla="*/ 521744 h 225"/>
                <a:gd name="T78" fmla="*/ 71334 w 200"/>
                <a:gd name="T79" fmla="*/ 424152 h 225"/>
                <a:gd name="T80" fmla="*/ 78843 w 200"/>
                <a:gd name="T81" fmla="*/ 439166 h 225"/>
                <a:gd name="T82" fmla="*/ 101370 w 200"/>
                <a:gd name="T83" fmla="*/ 412891 h 225"/>
                <a:gd name="T84" fmla="*/ 71334 w 200"/>
                <a:gd name="T85" fmla="*/ 311545 h 225"/>
                <a:gd name="T86" fmla="*/ 78843 w 200"/>
                <a:gd name="T87" fmla="*/ 326559 h 225"/>
                <a:gd name="T88" fmla="*/ 101370 w 200"/>
                <a:gd name="T89" fmla="*/ 300284 h 225"/>
                <a:gd name="T90" fmla="*/ 71334 w 200"/>
                <a:gd name="T91" fmla="*/ 202692 h 225"/>
                <a:gd name="T92" fmla="*/ 78843 w 200"/>
                <a:gd name="T93" fmla="*/ 217706 h 225"/>
                <a:gd name="T94" fmla="*/ 101370 w 200"/>
                <a:gd name="T95" fmla="*/ 191431 h 225"/>
                <a:gd name="T96" fmla="*/ 71334 w 200"/>
                <a:gd name="T97" fmla="*/ 93839 h 225"/>
                <a:gd name="T98" fmla="*/ 78843 w 200"/>
                <a:gd name="T99" fmla="*/ 108853 h 225"/>
                <a:gd name="T100" fmla="*/ 101370 w 200"/>
                <a:gd name="T101" fmla="*/ 82578 h 225"/>
                <a:gd name="T102" fmla="*/ 71334 w 200"/>
                <a:gd name="T103" fmla="*/ 30028 h 225"/>
                <a:gd name="T104" fmla="*/ 720852 w 200"/>
                <a:gd name="T105" fmla="*/ 150142 h 2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6" name="Teal Tile"/>
          <p:cNvGrpSpPr>
            <a:grpSpLocks/>
          </p:cNvGrpSpPr>
          <p:nvPr userDrawn="1"/>
        </p:nvGrpSpPr>
        <p:grpSpPr bwMode="auto">
          <a:xfrm>
            <a:off x="762000" y="4683125"/>
            <a:ext cx="995363" cy="1325563"/>
            <a:chOff x="1020317" y="4686638"/>
            <a:chExt cx="1325880" cy="1325880"/>
          </a:xfrm>
        </p:grpSpPr>
        <p:sp>
          <p:nvSpPr>
            <p:cNvPr id="17"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8" name="Freeform 13"/>
            <p:cNvSpPr>
              <a:spLocks noEditPoints="1"/>
            </p:cNvSpPr>
            <p:nvPr/>
          </p:nvSpPr>
          <p:spPr bwMode="auto">
            <a:xfrm>
              <a:off x="1455948" y="4930478"/>
              <a:ext cx="454618" cy="838200"/>
            </a:xfrm>
            <a:custGeom>
              <a:avLst/>
              <a:gdLst>
                <a:gd name="T0" fmla="*/ 7453 w 122"/>
                <a:gd name="T1" fmla="*/ 242147 h 225"/>
                <a:gd name="T2" fmla="*/ 52169 w 122"/>
                <a:gd name="T3" fmla="*/ 286851 h 225"/>
                <a:gd name="T4" fmla="*/ 63348 w 122"/>
                <a:gd name="T5" fmla="*/ 283125 h 225"/>
                <a:gd name="T6" fmla="*/ 443439 w 122"/>
                <a:gd name="T7" fmla="*/ 156464 h 225"/>
                <a:gd name="T8" fmla="*/ 443439 w 122"/>
                <a:gd name="T9" fmla="*/ 111760 h 225"/>
                <a:gd name="T10" fmla="*/ 391270 w 122"/>
                <a:gd name="T11" fmla="*/ 85683 h 225"/>
                <a:gd name="T12" fmla="*/ 11179 w 122"/>
                <a:gd name="T13" fmla="*/ 212344 h 225"/>
                <a:gd name="T14" fmla="*/ 402449 w 122"/>
                <a:gd name="T15" fmla="*/ 104309 h 225"/>
                <a:gd name="T16" fmla="*/ 424807 w 122"/>
                <a:gd name="T17" fmla="*/ 130387 h 225"/>
                <a:gd name="T18" fmla="*/ 413628 w 122"/>
                <a:gd name="T19" fmla="*/ 156464 h 225"/>
                <a:gd name="T20" fmla="*/ 52169 w 122"/>
                <a:gd name="T21" fmla="*/ 264499 h 225"/>
                <a:gd name="T22" fmla="*/ 33537 w 122"/>
                <a:gd name="T23" fmla="*/ 249597 h 225"/>
                <a:gd name="T24" fmla="*/ 29811 w 122"/>
                <a:gd name="T25" fmla="*/ 219795 h 225"/>
                <a:gd name="T26" fmla="*/ 394996 w 122"/>
                <a:gd name="T27" fmla="*/ 104309 h 225"/>
                <a:gd name="T28" fmla="*/ 52169 w 122"/>
                <a:gd name="T29" fmla="*/ 160189 h 225"/>
                <a:gd name="T30" fmla="*/ 245941 w 122"/>
                <a:gd name="T31" fmla="*/ 104309 h 225"/>
                <a:gd name="T32" fmla="*/ 272026 w 122"/>
                <a:gd name="T33" fmla="*/ 37253 h 225"/>
                <a:gd name="T34" fmla="*/ 33537 w 122"/>
                <a:gd name="T35" fmla="*/ 63331 h 225"/>
                <a:gd name="T36" fmla="*/ 11179 w 122"/>
                <a:gd name="T37" fmla="*/ 130387 h 225"/>
                <a:gd name="T38" fmla="*/ 227309 w 122"/>
                <a:gd name="T39" fmla="*/ 29803 h 225"/>
                <a:gd name="T40" fmla="*/ 249667 w 122"/>
                <a:gd name="T41" fmla="*/ 44704 h 225"/>
                <a:gd name="T42" fmla="*/ 242215 w 122"/>
                <a:gd name="T43" fmla="*/ 81957 h 225"/>
                <a:gd name="T44" fmla="*/ 52169 w 122"/>
                <a:gd name="T45" fmla="*/ 137837 h 225"/>
                <a:gd name="T46" fmla="*/ 29811 w 122"/>
                <a:gd name="T47" fmla="*/ 111760 h 225"/>
                <a:gd name="T48" fmla="*/ 447165 w 122"/>
                <a:gd name="T49" fmla="*/ 376259 h 225"/>
                <a:gd name="T50" fmla="*/ 391270 w 122"/>
                <a:gd name="T51" fmla="*/ 335280 h 225"/>
                <a:gd name="T52" fmla="*/ 268299 w 122"/>
                <a:gd name="T53" fmla="*/ 409787 h 225"/>
                <a:gd name="T54" fmla="*/ 204951 w 122"/>
                <a:gd name="T55" fmla="*/ 514096 h 225"/>
                <a:gd name="T56" fmla="*/ 197498 w 122"/>
                <a:gd name="T57" fmla="*/ 368808 h 225"/>
                <a:gd name="T58" fmla="*/ 443439 w 122"/>
                <a:gd name="T59" fmla="*/ 283125 h 225"/>
                <a:gd name="T60" fmla="*/ 443439 w 122"/>
                <a:gd name="T61" fmla="*/ 238421 h 225"/>
                <a:gd name="T62" fmla="*/ 33537 w 122"/>
                <a:gd name="T63" fmla="*/ 316653 h 225"/>
                <a:gd name="T64" fmla="*/ 3726 w 122"/>
                <a:gd name="T65" fmla="*/ 361357 h 225"/>
                <a:gd name="T66" fmla="*/ 11179 w 122"/>
                <a:gd name="T67" fmla="*/ 379984 h 225"/>
                <a:gd name="T68" fmla="*/ 40990 w 122"/>
                <a:gd name="T69" fmla="*/ 409787 h 225"/>
                <a:gd name="T70" fmla="*/ 104339 w 122"/>
                <a:gd name="T71" fmla="*/ 450765 h 225"/>
                <a:gd name="T72" fmla="*/ 63348 w 122"/>
                <a:gd name="T73" fmla="*/ 514096 h 225"/>
                <a:gd name="T74" fmla="*/ 149055 w 122"/>
                <a:gd name="T75" fmla="*/ 778595 h 225"/>
                <a:gd name="T76" fmla="*/ 197498 w 122"/>
                <a:gd name="T77" fmla="*/ 838200 h 225"/>
                <a:gd name="T78" fmla="*/ 324195 w 122"/>
                <a:gd name="T79" fmla="*/ 797221 h 225"/>
                <a:gd name="T80" fmla="*/ 409901 w 122"/>
                <a:gd name="T81" fmla="*/ 696637 h 225"/>
                <a:gd name="T82" fmla="*/ 368911 w 122"/>
                <a:gd name="T83" fmla="*/ 514096 h 225"/>
                <a:gd name="T84" fmla="*/ 387543 w 122"/>
                <a:gd name="T85" fmla="*/ 435864 h 225"/>
                <a:gd name="T86" fmla="*/ 447165 w 122"/>
                <a:gd name="T87" fmla="*/ 376259 h 225"/>
                <a:gd name="T88" fmla="*/ 175140 w 122"/>
                <a:gd name="T89" fmla="*/ 376259 h 225"/>
                <a:gd name="T90" fmla="*/ 182592 w 122"/>
                <a:gd name="T91" fmla="*/ 514096 h 225"/>
                <a:gd name="T92" fmla="*/ 130423 w 122"/>
                <a:gd name="T93" fmla="*/ 450765 h 225"/>
                <a:gd name="T94" fmla="*/ 89433 w 122"/>
                <a:gd name="T95" fmla="*/ 402336 h 225"/>
                <a:gd name="T96" fmla="*/ 44717 w 122"/>
                <a:gd name="T97" fmla="*/ 387435 h 225"/>
                <a:gd name="T98" fmla="*/ 29811 w 122"/>
                <a:gd name="T99" fmla="*/ 361357 h 225"/>
                <a:gd name="T100" fmla="*/ 29811 w 122"/>
                <a:gd name="T101" fmla="*/ 346456 h 225"/>
                <a:gd name="T102" fmla="*/ 44717 w 122"/>
                <a:gd name="T103" fmla="*/ 335280 h 225"/>
                <a:gd name="T104" fmla="*/ 89433 w 122"/>
                <a:gd name="T105" fmla="*/ 320379 h 225"/>
                <a:gd name="T106" fmla="*/ 402449 w 122"/>
                <a:gd name="T107" fmla="*/ 230971 h 225"/>
                <a:gd name="T108" fmla="*/ 424807 w 122"/>
                <a:gd name="T109" fmla="*/ 257048 h 225"/>
                <a:gd name="T110" fmla="*/ 413628 w 122"/>
                <a:gd name="T111" fmla="*/ 283125 h 225"/>
                <a:gd name="T112" fmla="*/ 160234 w 122"/>
                <a:gd name="T113" fmla="*/ 365083 h 225"/>
                <a:gd name="T114" fmla="*/ 383817 w 122"/>
                <a:gd name="T115" fmla="*/ 413512 h 225"/>
                <a:gd name="T116" fmla="*/ 342827 w 122"/>
                <a:gd name="T117" fmla="*/ 514096 h 225"/>
                <a:gd name="T118" fmla="*/ 290657 w 122"/>
                <a:gd name="T119" fmla="*/ 409787 h 225"/>
                <a:gd name="T120" fmla="*/ 394996 w 122"/>
                <a:gd name="T121" fmla="*/ 357632 h 225"/>
                <a:gd name="T122" fmla="*/ 424807 w 122"/>
                <a:gd name="T123" fmla="*/ 383709 h 2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9" name="Green Tile"/>
          <p:cNvGrpSpPr>
            <a:grpSpLocks/>
          </p:cNvGrpSpPr>
          <p:nvPr userDrawn="1"/>
        </p:nvGrpSpPr>
        <p:grpSpPr bwMode="auto">
          <a:xfrm>
            <a:off x="1885950" y="4683125"/>
            <a:ext cx="995363" cy="1325563"/>
            <a:chOff x="2514069" y="4682828"/>
            <a:chExt cx="1325880" cy="1325880"/>
          </a:xfrm>
        </p:grpSpPr>
        <p:sp>
          <p:nvSpPr>
            <p:cNvPr id="20"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21" name="Freeform 73"/>
            <p:cNvSpPr>
              <a:spLocks noEditPoints="1"/>
            </p:cNvSpPr>
            <p:nvPr userDrawn="1"/>
          </p:nvSpPr>
          <p:spPr bwMode="auto">
            <a:xfrm>
              <a:off x="2757463" y="5062311"/>
              <a:ext cx="839092" cy="702557"/>
            </a:xfrm>
            <a:custGeom>
              <a:avLst/>
              <a:gdLst>
                <a:gd name="T0" fmla="*/ 692098 w 411"/>
                <a:gd name="T1" fmla="*/ 702557 h 344"/>
                <a:gd name="T2" fmla="*/ 681890 w 411"/>
                <a:gd name="T3" fmla="*/ 698472 h 344"/>
                <a:gd name="T4" fmla="*/ 551228 w 411"/>
                <a:gd name="T5" fmla="*/ 565722 h 344"/>
                <a:gd name="T6" fmla="*/ 151077 w 411"/>
                <a:gd name="T7" fmla="*/ 565722 h 344"/>
                <a:gd name="T8" fmla="*/ 0 w 411"/>
                <a:gd name="T9" fmla="*/ 414590 h 344"/>
                <a:gd name="T10" fmla="*/ 0 w 411"/>
                <a:gd name="T11" fmla="*/ 151131 h 344"/>
                <a:gd name="T12" fmla="*/ 151077 w 411"/>
                <a:gd name="T13" fmla="*/ 0 h 344"/>
                <a:gd name="T14" fmla="*/ 690056 w 411"/>
                <a:gd name="T15" fmla="*/ 0 h 344"/>
                <a:gd name="T16" fmla="*/ 839092 w 411"/>
                <a:gd name="T17" fmla="*/ 151131 h 344"/>
                <a:gd name="T18" fmla="*/ 839092 w 411"/>
                <a:gd name="T19" fmla="*/ 414590 h 344"/>
                <a:gd name="T20" fmla="*/ 708430 w 411"/>
                <a:gd name="T21" fmla="*/ 565722 h 344"/>
                <a:gd name="T22" fmla="*/ 708430 w 411"/>
                <a:gd name="T23" fmla="*/ 688261 h 344"/>
                <a:gd name="T24" fmla="*/ 698223 w 411"/>
                <a:gd name="T25" fmla="*/ 702557 h 344"/>
                <a:gd name="T26" fmla="*/ 692098 w 411"/>
                <a:gd name="T27" fmla="*/ 702557 h 344"/>
                <a:gd name="T28" fmla="*/ 151077 w 411"/>
                <a:gd name="T29" fmla="*/ 30635 h 344"/>
                <a:gd name="T30" fmla="*/ 28582 w 411"/>
                <a:gd name="T31" fmla="*/ 151131 h 344"/>
                <a:gd name="T32" fmla="*/ 28582 w 411"/>
                <a:gd name="T33" fmla="*/ 414590 h 344"/>
                <a:gd name="T34" fmla="*/ 151077 w 411"/>
                <a:gd name="T35" fmla="*/ 535087 h 344"/>
                <a:gd name="T36" fmla="*/ 557353 w 411"/>
                <a:gd name="T37" fmla="*/ 535087 h 344"/>
                <a:gd name="T38" fmla="*/ 567561 w 411"/>
                <a:gd name="T39" fmla="*/ 539172 h 344"/>
                <a:gd name="T40" fmla="*/ 677807 w 411"/>
                <a:gd name="T41" fmla="*/ 651499 h 344"/>
                <a:gd name="T42" fmla="*/ 677807 w 411"/>
                <a:gd name="T43" fmla="*/ 551426 h 344"/>
                <a:gd name="T44" fmla="*/ 692098 w 411"/>
                <a:gd name="T45" fmla="*/ 535087 h 344"/>
                <a:gd name="T46" fmla="*/ 810510 w 411"/>
                <a:gd name="T47" fmla="*/ 414590 h 344"/>
                <a:gd name="T48" fmla="*/ 810510 w 411"/>
                <a:gd name="T49" fmla="*/ 151131 h 344"/>
                <a:gd name="T50" fmla="*/ 690056 w 411"/>
                <a:gd name="T51" fmla="*/ 30635 h 344"/>
                <a:gd name="T52" fmla="*/ 151077 w 411"/>
                <a:gd name="T53" fmla="*/ 30635 h 3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useBgFill="1">
        <p:nvSpPr>
          <p:cNvPr id="2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2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24" name="Bottom Mask"/>
          <p:cNvSpPr/>
          <p:nvPr userDrawn="1"/>
        </p:nvSpPr>
        <p:spPr bwMode="auto">
          <a:xfrm>
            <a:off x="0" y="6010275"/>
            <a:ext cx="9144000"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2" name="Title 1"/>
          <p:cNvSpPr>
            <a:spLocks noGrp="1"/>
          </p:cNvSpPr>
          <p:nvPr>
            <p:ph type="ctrTitle"/>
          </p:nvPr>
        </p:nvSpPr>
        <p:spPr>
          <a:xfrm>
            <a:off x="3136906" y="3231975"/>
            <a:ext cx="5040038" cy="1232464"/>
          </a:xfrm>
        </p:spPr>
        <p:txBody>
          <a:bodyPr anchor="ctr">
            <a:noAutofit/>
          </a:bodyPr>
          <a:lstStyle>
            <a:lvl1pPr algn="l" defTabSz="685835" rtl="0" eaLnBrk="1" latinLnBrk="0" hangingPunct="1">
              <a:lnSpc>
                <a:spcPct val="90000"/>
              </a:lnSpc>
              <a:spcBef>
                <a:spcPct val="0"/>
              </a:spcBef>
              <a:buNone/>
              <a:defRPr lang="en-US" sz="3000" b="1" kern="1200" cap="none" spc="-75"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136908" y="5029203"/>
            <a:ext cx="5154369" cy="463255"/>
          </a:xfrm>
        </p:spPr>
        <p:txBody>
          <a:bodyPr>
            <a:noAutofit/>
          </a:bodyPr>
          <a:lstStyle>
            <a:lvl1pPr marL="0" indent="0" algn="l" defTabSz="685835"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918" indent="0" algn="ctr">
              <a:buNone/>
              <a:defRPr>
                <a:solidFill>
                  <a:schemeClr val="tx1">
                    <a:tint val="75000"/>
                  </a:schemeClr>
                </a:solidFill>
              </a:defRPr>
            </a:lvl2pPr>
            <a:lvl3pPr marL="685835" indent="0" algn="ctr">
              <a:buNone/>
              <a:defRPr>
                <a:solidFill>
                  <a:schemeClr val="tx1">
                    <a:tint val="75000"/>
                  </a:schemeClr>
                </a:solidFill>
              </a:defRPr>
            </a:lvl3pPr>
            <a:lvl4pPr marL="1028753" indent="0" algn="ctr">
              <a:buNone/>
              <a:defRPr>
                <a:solidFill>
                  <a:schemeClr val="tx1">
                    <a:tint val="75000"/>
                  </a:schemeClr>
                </a:solidFill>
              </a:defRPr>
            </a:lvl4pPr>
            <a:lvl5pPr marL="1371671" indent="0" algn="ctr">
              <a:buNone/>
              <a:defRPr>
                <a:solidFill>
                  <a:schemeClr val="tx1">
                    <a:tint val="75000"/>
                  </a:schemeClr>
                </a:solidFill>
              </a:defRPr>
            </a:lvl5pPr>
            <a:lvl6pPr marL="1714588" indent="0" algn="ctr">
              <a:buNone/>
              <a:defRPr>
                <a:solidFill>
                  <a:schemeClr val="tx1">
                    <a:tint val="75000"/>
                  </a:schemeClr>
                </a:solidFill>
              </a:defRPr>
            </a:lvl6pPr>
            <a:lvl7pPr marL="2057506" indent="0" algn="ctr">
              <a:buNone/>
              <a:defRPr>
                <a:solidFill>
                  <a:schemeClr val="tx1">
                    <a:tint val="75000"/>
                  </a:schemeClr>
                </a:solidFill>
              </a:defRPr>
            </a:lvl7pPr>
            <a:lvl8pPr marL="2400424" indent="0" algn="ctr">
              <a:buNone/>
              <a:defRPr>
                <a:solidFill>
                  <a:schemeClr val="tx1">
                    <a:tint val="75000"/>
                  </a:schemeClr>
                </a:solidFill>
              </a:defRPr>
            </a:lvl8pPr>
            <a:lvl9pPr marL="274334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5825017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86" tIns="34294" rIns="68586" bIns="34294"/>
          <a:lstStyle/>
          <a:p>
            <a:pPr defTabSz="685835" eaLnBrk="1" fontAlgn="auto" hangingPunct="1">
              <a:spcBef>
                <a:spcPts val="0"/>
              </a:spcBef>
              <a:spcAft>
                <a:spcPts val="0"/>
              </a:spcAft>
              <a:defRPr/>
            </a:pPr>
            <a:endParaRPr lang="en-US" sz="140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4" name="Demo Tile"/>
          <p:cNvGrpSpPr>
            <a:grpSpLocks/>
          </p:cNvGrpSpPr>
          <p:nvPr userDrawn="1"/>
        </p:nvGrpSpPr>
        <p:grpSpPr bwMode="auto">
          <a:xfrm>
            <a:off x="763588" y="3187700"/>
            <a:ext cx="2120900" cy="2827338"/>
            <a:chOff x="1022073" y="-1135906"/>
            <a:chExt cx="2827252" cy="2827252"/>
          </a:xfrm>
        </p:grpSpPr>
        <p:sp>
          <p:nvSpPr>
            <p:cNvPr id="15"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6" name="Light bulb Icon"/>
            <p:cNvSpPr>
              <a:spLocks noEditPoints="1"/>
            </p:cNvSpPr>
            <p:nvPr/>
          </p:nvSpPr>
          <p:spPr bwMode="auto">
            <a:xfrm>
              <a:off x="1945077" y="-620805"/>
              <a:ext cx="979488" cy="1797050"/>
            </a:xfrm>
            <a:custGeom>
              <a:avLst/>
              <a:gdLst>
                <a:gd name="T0" fmla="*/ 144515 w 122"/>
                <a:gd name="T1" fmla="*/ 1099089 h 224"/>
                <a:gd name="T2" fmla="*/ 843002 w 122"/>
                <a:gd name="T3" fmla="*/ 176496 h 224"/>
                <a:gd name="T4" fmla="*/ 955402 w 122"/>
                <a:gd name="T5" fmla="*/ 232654 h 224"/>
                <a:gd name="T6" fmla="*/ 955402 w 122"/>
                <a:gd name="T7" fmla="*/ 328924 h 224"/>
                <a:gd name="T8" fmla="*/ 136486 w 122"/>
                <a:gd name="T9" fmla="*/ 601691 h 224"/>
                <a:gd name="T10" fmla="*/ 112400 w 122"/>
                <a:gd name="T11" fmla="*/ 609713 h 224"/>
                <a:gd name="T12" fmla="*/ 16057 w 122"/>
                <a:gd name="T13" fmla="*/ 513443 h 224"/>
                <a:gd name="T14" fmla="*/ 80286 w 122"/>
                <a:gd name="T15" fmla="*/ 401127 h 224"/>
                <a:gd name="T16" fmla="*/ 64229 w 122"/>
                <a:gd name="T17" fmla="*/ 465308 h 224"/>
                <a:gd name="T18" fmla="*/ 72257 w 122"/>
                <a:gd name="T19" fmla="*/ 529488 h 224"/>
                <a:gd name="T20" fmla="*/ 112400 w 122"/>
                <a:gd name="T21" fmla="*/ 561578 h 224"/>
                <a:gd name="T22" fmla="*/ 891174 w 122"/>
                <a:gd name="T23" fmla="*/ 328924 h 224"/>
                <a:gd name="T24" fmla="*/ 923288 w 122"/>
                <a:gd name="T25" fmla="*/ 280789 h 224"/>
                <a:gd name="T26" fmla="*/ 867088 w 122"/>
                <a:gd name="T27" fmla="*/ 216609 h 224"/>
                <a:gd name="T28" fmla="*/ 96343 w 122"/>
                <a:gd name="T29" fmla="*/ 449263 h 224"/>
                <a:gd name="T30" fmla="*/ 80286 w 122"/>
                <a:gd name="T31" fmla="*/ 128361 h 224"/>
                <a:gd name="T32" fmla="*/ 586087 w 122"/>
                <a:gd name="T33" fmla="*/ 72203 h 224"/>
                <a:gd name="T34" fmla="*/ 537916 w 122"/>
                <a:gd name="T35" fmla="*/ 216609 h 224"/>
                <a:gd name="T36" fmla="*/ 112400 w 122"/>
                <a:gd name="T37" fmla="*/ 336947 h 224"/>
                <a:gd name="T38" fmla="*/ 16057 w 122"/>
                <a:gd name="T39" fmla="*/ 248699 h 224"/>
                <a:gd name="T40" fmla="*/ 72257 w 122"/>
                <a:gd name="T41" fmla="*/ 256721 h 224"/>
                <a:gd name="T42" fmla="*/ 128457 w 122"/>
                <a:gd name="T43" fmla="*/ 288812 h 224"/>
                <a:gd name="T44" fmla="*/ 553973 w 122"/>
                <a:gd name="T45" fmla="*/ 112316 h 224"/>
                <a:gd name="T46" fmla="*/ 505801 w 122"/>
                <a:gd name="T47" fmla="*/ 56158 h 224"/>
                <a:gd name="T48" fmla="*/ 96343 w 122"/>
                <a:gd name="T49" fmla="*/ 176496 h 224"/>
                <a:gd name="T50" fmla="*/ 907231 w 122"/>
                <a:gd name="T51" fmla="*/ 914570 h 224"/>
                <a:gd name="T52" fmla="*/ 794830 w 122"/>
                <a:gd name="T53" fmla="*/ 994796 h 224"/>
                <a:gd name="T54" fmla="*/ 883145 w 122"/>
                <a:gd name="T55" fmla="*/ 1099089 h 224"/>
                <a:gd name="T56" fmla="*/ 698487 w 122"/>
                <a:gd name="T57" fmla="*/ 1668689 h 224"/>
                <a:gd name="T58" fmla="*/ 594116 w 122"/>
                <a:gd name="T59" fmla="*/ 1797050 h 224"/>
                <a:gd name="T60" fmla="*/ 329172 w 122"/>
                <a:gd name="T61" fmla="*/ 1708802 h 224"/>
                <a:gd name="T62" fmla="*/ 144515 w 122"/>
                <a:gd name="T63" fmla="*/ 1500216 h 224"/>
                <a:gd name="T64" fmla="*/ 232829 w 122"/>
                <a:gd name="T65" fmla="*/ 1099089 h 224"/>
                <a:gd name="T66" fmla="*/ 184658 w 122"/>
                <a:gd name="T67" fmla="*/ 906548 h 224"/>
                <a:gd name="T68" fmla="*/ 80286 w 122"/>
                <a:gd name="T69" fmla="*/ 874457 h 224"/>
                <a:gd name="T70" fmla="*/ 16057 w 122"/>
                <a:gd name="T71" fmla="*/ 786209 h 224"/>
                <a:gd name="T72" fmla="*/ 24086 w 122"/>
                <a:gd name="T73" fmla="*/ 714006 h 224"/>
                <a:gd name="T74" fmla="*/ 843002 w 122"/>
                <a:gd name="T75" fmla="*/ 441240 h 224"/>
                <a:gd name="T76" fmla="*/ 963431 w 122"/>
                <a:gd name="T77" fmla="*/ 529488 h 224"/>
                <a:gd name="T78" fmla="*/ 907231 w 122"/>
                <a:gd name="T79" fmla="*/ 649826 h 224"/>
                <a:gd name="T80" fmla="*/ 449601 w 122"/>
                <a:gd name="T81" fmla="*/ 842367 h 224"/>
                <a:gd name="T82" fmla="*/ 578058 w 122"/>
                <a:gd name="T83" fmla="*/ 1099089 h 224"/>
                <a:gd name="T84" fmla="*/ 658344 w 122"/>
                <a:gd name="T85" fmla="*/ 762142 h 224"/>
                <a:gd name="T86" fmla="*/ 955402 w 122"/>
                <a:gd name="T87" fmla="*/ 770164 h 224"/>
                <a:gd name="T88" fmla="*/ 907231 w 122"/>
                <a:gd name="T89" fmla="*/ 914570 h 224"/>
                <a:gd name="T90" fmla="*/ 891174 w 122"/>
                <a:gd name="T91" fmla="*/ 601691 h 224"/>
                <a:gd name="T92" fmla="*/ 923288 w 122"/>
                <a:gd name="T93" fmla="*/ 545533 h 224"/>
                <a:gd name="T94" fmla="*/ 867088 w 122"/>
                <a:gd name="T95" fmla="*/ 489375 h 224"/>
                <a:gd name="T96" fmla="*/ 200715 w 122"/>
                <a:gd name="T97" fmla="*/ 689939 h 224"/>
                <a:gd name="T98" fmla="*/ 96343 w 122"/>
                <a:gd name="T99" fmla="*/ 714006 h 224"/>
                <a:gd name="T100" fmla="*/ 64229 w 122"/>
                <a:gd name="T101" fmla="*/ 738074 h 224"/>
                <a:gd name="T102" fmla="*/ 64229 w 122"/>
                <a:gd name="T103" fmla="*/ 770164 h 224"/>
                <a:gd name="T104" fmla="*/ 96343 w 122"/>
                <a:gd name="T105" fmla="*/ 826322 h 224"/>
                <a:gd name="T106" fmla="*/ 200715 w 122"/>
                <a:gd name="T107" fmla="*/ 858412 h 224"/>
                <a:gd name="T108" fmla="*/ 281001 w 122"/>
                <a:gd name="T109" fmla="*/ 962705 h 224"/>
                <a:gd name="T110" fmla="*/ 401430 w 122"/>
                <a:gd name="T111" fmla="*/ 1099089 h 224"/>
                <a:gd name="T112" fmla="*/ 385372 w 122"/>
                <a:gd name="T113" fmla="*/ 802254 h 224"/>
                <a:gd name="T114" fmla="*/ 393401 w 122"/>
                <a:gd name="T115" fmla="*/ 746097 h 224"/>
                <a:gd name="T116" fmla="*/ 907231 w 122"/>
                <a:gd name="T117" fmla="*/ 786209 h 224"/>
                <a:gd name="T118" fmla="*/ 674402 w 122"/>
                <a:gd name="T119" fmla="*/ 810277 h 224"/>
                <a:gd name="T120" fmla="*/ 626230 w 122"/>
                <a:gd name="T121" fmla="*/ 1099089 h 224"/>
                <a:gd name="T122" fmla="*/ 746659 w 122"/>
                <a:gd name="T123" fmla="*/ 994796 h 224"/>
                <a:gd name="T124" fmla="*/ 891174 w 122"/>
                <a:gd name="T125" fmla="*/ 866435 h 2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useBgFill="1">
        <p:nvSpPr>
          <p:cNvPr id="17"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7" name="Text Placeholder 6"/>
          <p:cNvSpPr>
            <a:spLocks noGrp="1"/>
          </p:cNvSpPr>
          <p:nvPr>
            <p:ph type="body" sz="quarter" idx="10"/>
          </p:nvPr>
        </p:nvSpPr>
        <p:spPr>
          <a:xfrm>
            <a:off x="3135107" y="1586587"/>
            <a:ext cx="4163389" cy="1378644"/>
          </a:xfrm>
        </p:spPr>
        <p:txBody>
          <a:bodyPr anchor="ctr" anchorCtr="0">
            <a:noAutofit/>
            <a:scene3d>
              <a:camera prst="orthographicFront"/>
              <a:lightRig rig="flat" dir="t"/>
            </a:scene3d>
            <a:sp3d>
              <a:contourClr>
                <a:schemeClr val="tx2"/>
              </a:contourClr>
            </a:sp3d>
          </a:bodyPr>
          <a:lstStyle>
            <a:lvl1pPr marL="0" indent="0" algn="l" defTabSz="685835"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7" y="5181602"/>
            <a:ext cx="4959201" cy="461665"/>
          </a:xfrm>
        </p:spPr>
        <p:txBody>
          <a:bodyPr>
            <a:noAutofit/>
          </a:bodyPr>
          <a:lstStyle>
            <a:lvl1pPr marL="0" indent="0" algn="l" defTabSz="685835"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918" indent="0" algn="ctr">
              <a:buNone/>
              <a:defRPr>
                <a:solidFill>
                  <a:schemeClr val="tx1">
                    <a:tint val="75000"/>
                  </a:schemeClr>
                </a:solidFill>
              </a:defRPr>
            </a:lvl2pPr>
            <a:lvl3pPr marL="685835" indent="0" algn="ctr">
              <a:buNone/>
              <a:defRPr>
                <a:solidFill>
                  <a:schemeClr val="tx1">
                    <a:tint val="75000"/>
                  </a:schemeClr>
                </a:solidFill>
              </a:defRPr>
            </a:lvl3pPr>
            <a:lvl4pPr marL="1028753" indent="0" algn="ctr">
              <a:buNone/>
              <a:defRPr>
                <a:solidFill>
                  <a:schemeClr val="tx1">
                    <a:tint val="75000"/>
                  </a:schemeClr>
                </a:solidFill>
              </a:defRPr>
            </a:lvl4pPr>
            <a:lvl5pPr marL="1371671" indent="0" algn="ctr">
              <a:buNone/>
              <a:defRPr>
                <a:solidFill>
                  <a:schemeClr val="tx1">
                    <a:tint val="75000"/>
                  </a:schemeClr>
                </a:solidFill>
              </a:defRPr>
            </a:lvl5pPr>
            <a:lvl6pPr marL="1714588" indent="0" algn="ctr">
              <a:buNone/>
              <a:defRPr>
                <a:solidFill>
                  <a:schemeClr val="tx1">
                    <a:tint val="75000"/>
                  </a:schemeClr>
                </a:solidFill>
              </a:defRPr>
            </a:lvl6pPr>
            <a:lvl7pPr marL="2057506" indent="0" algn="ctr">
              <a:buNone/>
              <a:defRPr>
                <a:solidFill>
                  <a:schemeClr val="tx1">
                    <a:tint val="75000"/>
                  </a:schemeClr>
                </a:solidFill>
              </a:defRPr>
            </a:lvl7pPr>
            <a:lvl8pPr marL="2400424" indent="0" algn="ctr">
              <a:buNone/>
              <a:defRPr>
                <a:solidFill>
                  <a:schemeClr val="tx1">
                    <a:tint val="75000"/>
                  </a:schemeClr>
                </a:solidFill>
              </a:defRPr>
            </a:lvl8pPr>
            <a:lvl9pPr marL="274334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6" y="3187138"/>
            <a:ext cx="4959201" cy="1523495"/>
          </a:xfrm>
        </p:spPr>
        <p:txBody>
          <a:bodyPr anchor="ctr" anchorCtr="0">
            <a:noAutofit/>
          </a:bodyPr>
          <a:lstStyle>
            <a:lvl1pPr algn="l" defTabSz="685835" rtl="0" eaLnBrk="1" latinLnBrk="0" hangingPunct="1">
              <a:lnSpc>
                <a:spcPct val="90000"/>
              </a:lnSpc>
              <a:spcBef>
                <a:spcPct val="0"/>
              </a:spcBef>
              <a:buNone/>
              <a:defRPr lang="en-US" sz="3000" b="1" kern="1200" cap="none" spc="-75"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43826655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86" tIns="34294" rIns="68586" bIns="34294"/>
          <a:lstStyle/>
          <a:p>
            <a:pPr defTabSz="685835" eaLnBrk="1" fontAlgn="auto" hangingPunct="1">
              <a:spcBef>
                <a:spcPts val="0"/>
              </a:spcBef>
              <a:spcAft>
                <a:spcPts val="0"/>
              </a:spcAft>
              <a:defRPr/>
            </a:pPr>
            <a:endParaRPr lang="en-US" sz="140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Green Tile"/>
          <p:cNvGrpSpPr>
            <a:grpSpLocks/>
          </p:cNvGrpSpPr>
          <p:nvPr userDrawn="1"/>
        </p:nvGrpSpPr>
        <p:grpSpPr bwMode="auto">
          <a:xfrm>
            <a:off x="762000" y="3187700"/>
            <a:ext cx="2120900" cy="2827338"/>
            <a:chOff x="-2619354" y="-790581"/>
            <a:chExt cx="2827252" cy="2827252"/>
          </a:xfrm>
        </p:grpSpPr>
        <p:sp>
          <p:nvSpPr>
            <p:cNvPr id="16"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Play Icon"/>
            <p:cNvSpPr>
              <a:spLocks noEditPoints="1"/>
            </p:cNvSpPr>
            <p:nvPr/>
          </p:nvSpPr>
          <p:spPr bwMode="auto">
            <a:xfrm>
              <a:off x="-2097903" y="-269875"/>
              <a:ext cx="1784350" cy="1784350"/>
            </a:xfrm>
            <a:custGeom>
              <a:avLst/>
              <a:gdLst>
                <a:gd name="T0" fmla="*/ 1338263 w 224"/>
                <a:gd name="T1" fmla="*/ 892175 h 224"/>
                <a:gd name="T2" fmla="*/ 685063 w 224"/>
                <a:gd name="T3" fmla="*/ 1378092 h 224"/>
                <a:gd name="T4" fmla="*/ 685063 w 224"/>
                <a:gd name="T5" fmla="*/ 398292 h 224"/>
                <a:gd name="T6" fmla="*/ 1338263 w 224"/>
                <a:gd name="T7" fmla="*/ 892175 h 224"/>
                <a:gd name="T8" fmla="*/ 1338263 w 224"/>
                <a:gd name="T9" fmla="*/ 892175 h 224"/>
                <a:gd name="T10" fmla="*/ 892175 w 224"/>
                <a:gd name="T11" fmla="*/ 0 h 224"/>
                <a:gd name="T12" fmla="*/ 1784350 w 224"/>
                <a:gd name="T13" fmla="*/ 892175 h 224"/>
                <a:gd name="T14" fmla="*/ 892175 w 224"/>
                <a:gd name="T15" fmla="*/ 1784350 h 224"/>
                <a:gd name="T16" fmla="*/ 0 w 224"/>
                <a:gd name="T17" fmla="*/ 892175 h 224"/>
                <a:gd name="T18" fmla="*/ 892175 w 224"/>
                <a:gd name="T19" fmla="*/ 0 h 224"/>
                <a:gd name="T20" fmla="*/ 892175 w 224"/>
                <a:gd name="T21" fmla="*/ 1720623 h 224"/>
                <a:gd name="T22" fmla="*/ 1720623 w 224"/>
                <a:gd name="T23" fmla="*/ 892175 h 224"/>
                <a:gd name="T24" fmla="*/ 892175 w 224"/>
                <a:gd name="T25" fmla="*/ 63727 h 224"/>
                <a:gd name="T26" fmla="*/ 63727 w 224"/>
                <a:gd name="T27" fmla="*/ 892175 h 224"/>
                <a:gd name="T28" fmla="*/ 892175 w 224"/>
                <a:gd name="T29" fmla="*/ 1720623 h 2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7" y="1586587"/>
            <a:ext cx="4163389" cy="1378644"/>
          </a:xfrm>
        </p:spPr>
        <p:txBody>
          <a:bodyPr anchor="ctr" anchorCtr="0">
            <a:noAutofit/>
            <a:scene3d>
              <a:camera prst="orthographicFront"/>
              <a:lightRig rig="flat" dir="t"/>
            </a:scene3d>
            <a:sp3d>
              <a:contourClr>
                <a:schemeClr val="tx2"/>
              </a:contourClr>
            </a:sp3d>
          </a:bodyPr>
          <a:lstStyle>
            <a:lvl1pPr marL="0" indent="0" algn="l" defTabSz="685835"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7" y="5181602"/>
            <a:ext cx="4959201" cy="461665"/>
          </a:xfrm>
        </p:spPr>
        <p:txBody>
          <a:bodyPr>
            <a:noAutofit/>
          </a:bodyPr>
          <a:lstStyle>
            <a:lvl1pPr marL="0" indent="0" algn="l" defTabSz="685835"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918" indent="0" algn="ctr">
              <a:buNone/>
              <a:defRPr>
                <a:solidFill>
                  <a:schemeClr val="tx1">
                    <a:tint val="75000"/>
                  </a:schemeClr>
                </a:solidFill>
              </a:defRPr>
            </a:lvl2pPr>
            <a:lvl3pPr marL="685835" indent="0" algn="ctr">
              <a:buNone/>
              <a:defRPr>
                <a:solidFill>
                  <a:schemeClr val="tx1">
                    <a:tint val="75000"/>
                  </a:schemeClr>
                </a:solidFill>
              </a:defRPr>
            </a:lvl3pPr>
            <a:lvl4pPr marL="1028753" indent="0" algn="ctr">
              <a:buNone/>
              <a:defRPr>
                <a:solidFill>
                  <a:schemeClr val="tx1">
                    <a:tint val="75000"/>
                  </a:schemeClr>
                </a:solidFill>
              </a:defRPr>
            </a:lvl4pPr>
            <a:lvl5pPr marL="1371671" indent="0" algn="ctr">
              <a:buNone/>
              <a:defRPr>
                <a:solidFill>
                  <a:schemeClr val="tx1">
                    <a:tint val="75000"/>
                  </a:schemeClr>
                </a:solidFill>
              </a:defRPr>
            </a:lvl5pPr>
            <a:lvl6pPr marL="1714588" indent="0" algn="ctr">
              <a:buNone/>
              <a:defRPr>
                <a:solidFill>
                  <a:schemeClr val="tx1">
                    <a:tint val="75000"/>
                  </a:schemeClr>
                </a:solidFill>
              </a:defRPr>
            </a:lvl6pPr>
            <a:lvl7pPr marL="2057506" indent="0" algn="ctr">
              <a:buNone/>
              <a:defRPr>
                <a:solidFill>
                  <a:schemeClr val="tx1">
                    <a:tint val="75000"/>
                  </a:schemeClr>
                </a:solidFill>
              </a:defRPr>
            </a:lvl7pPr>
            <a:lvl8pPr marL="2400424" indent="0" algn="ctr">
              <a:buNone/>
              <a:defRPr>
                <a:solidFill>
                  <a:schemeClr val="tx1">
                    <a:tint val="75000"/>
                  </a:schemeClr>
                </a:solidFill>
              </a:defRPr>
            </a:lvl8pPr>
            <a:lvl9pPr marL="274334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6" y="3187138"/>
            <a:ext cx="4959201" cy="1523495"/>
          </a:xfrm>
        </p:spPr>
        <p:txBody>
          <a:bodyPr anchor="ctr" anchorCtr="0">
            <a:noAutofit/>
          </a:bodyPr>
          <a:lstStyle>
            <a:lvl1pPr algn="l" defTabSz="685835" rtl="0" eaLnBrk="1" latinLnBrk="0" hangingPunct="1">
              <a:lnSpc>
                <a:spcPct val="90000"/>
              </a:lnSpc>
              <a:spcBef>
                <a:spcPct val="0"/>
              </a:spcBef>
              <a:buNone/>
              <a:defRPr lang="en-US" sz="3000" b="1" kern="1200" cap="none" spc="-75"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8456030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rtner,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86" tIns="34294" rIns="68586" bIns="34294"/>
          <a:lstStyle/>
          <a:p>
            <a:pPr defTabSz="685835" eaLnBrk="1" fontAlgn="auto" hangingPunct="1">
              <a:spcBef>
                <a:spcPts val="0"/>
              </a:spcBef>
              <a:spcAft>
                <a:spcPts val="0"/>
              </a:spcAft>
              <a:defRPr/>
            </a:pPr>
            <a:endParaRPr lang="en-US" sz="140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Blue Tile"/>
          <p:cNvGrpSpPr>
            <a:grpSpLocks/>
          </p:cNvGrpSpPr>
          <p:nvPr userDrawn="1"/>
        </p:nvGrpSpPr>
        <p:grpSpPr bwMode="auto">
          <a:xfrm>
            <a:off x="762000" y="3189288"/>
            <a:ext cx="2120900" cy="2827337"/>
            <a:chOff x="1071620" y="3044261"/>
            <a:chExt cx="1325880" cy="1325880"/>
          </a:xfrm>
        </p:grpSpPr>
        <p:sp>
          <p:nvSpPr>
            <p:cNvPr id="16"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Freeform 13"/>
            <p:cNvSpPr>
              <a:spLocks noEditPoints="1"/>
            </p:cNvSpPr>
            <p:nvPr/>
          </p:nvSpPr>
          <p:spPr bwMode="auto">
            <a:xfrm>
              <a:off x="1316254" y="3284926"/>
              <a:ext cx="836612" cy="841375"/>
            </a:xfrm>
            <a:custGeom>
              <a:avLst/>
              <a:gdLst>
                <a:gd name="T0" fmla="*/ 686547 w 223"/>
                <a:gd name="T1" fmla="*/ 405663 h 224"/>
                <a:gd name="T2" fmla="*/ 577750 w 223"/>
                <a:gd name="T3" fmla="*/ 450737 h 224"/>
                <a:gd name="T4" fmla="*/ 506469 w 223"/>
                <a:gd name="T5" fmla="*/ 379370 h 224"/>
                <a:gd name="T6" fmla="*/ 577750 w 223"/>
                <a:gd name="T7" fmla="*/ 221612 h 224"/>
                <a:gd name="T8" fmla="*/ 360156 w 223"/>
                <a:gd name="T9" fmla="*/ 0 h 224"/>
                <a:gd name="T10" fmla="*/ 138810 w 223"/>
                <a:gd name="T11" fmla="*/ 221612 h 224"/>
                <a:gd name="T12" fmla="*/ 240104 w 223"/>
                <a:gd name="T13" fmla="*/ 401907 h 224"/>
                <a:gd name="T14" fmla="*/ 195084 w 223"/>
                <a:gd name="T15" fmla="*/ 544640 h 224"/>
                <a:gd name="T16" fmla="*/ 153817 w 223"/>
                <a:gd name="T17" fmla="*/ 537128 h 224"/>
                <a:gd name="T18" fmla="*/ 0 w 223"/>
                <a:gd name="T19" fmla="*/ 687373 h 224"/>
                <a:gd name="T20" fmla="*/ 153817 w 223"/>
                <a:gd name="T21" fmla="*/ 841375 h 224"/>
                <a:gd name="T22" fmla="*/ 303881 w 223"/>
                <a:gd name="T23" fmla="*/ 687373 h 224"/>
                <a:gd name="T24" fmla="*/ 225097 w 223"/>
                <a:gd name="T25" fmla="*/ 555908 h 224"/>
                <a:gd name="T26" fmla="*/ 266365 w 223"/>
                <a:gd name="T27" fmla="*/ 416931 h 224"/>
                <a:gd name="T28" fmla="*/ 360156 w 223"/>
                <a:gd name="T29" fmla="*/ 439468 h 224"/>
                <a:gd name="T30" fmla="*/ 483959 w 223"/>
                <a:gd name="T31" fmla="*/ 398151 h 224"/>
                <a:gd name="T32" fmla="*/ 558992 w 223"/>
                <a:gd name="T33" fmla="*/ 473273 h 224"/>
                <a:gd name="T34" fmla="*/ 536482 w 223"/>
                <a:gd name="T35" fmla="*/ 555908 h 224"/>
                <a:gd name="T36" fmla="*/ 686547 w 223"/>
                <a:gd name="T37" fmla="*/ 709910 h 224"/>
                <a:gd name="T38" fmla="*/ 836612 w 223"/>
                <a:gd name="T39" fmla="*/ 555908 h 224"/>
                <a:gd name="T40" fmla="*/ 686547 w 223"/>
                <a:gd name="T41" fmla="*/ 405663 h 224"/>
                <a:gd name="T42" fmla="*/ 273869 w 223"/>
                <a:gd name="T43" fmla="*/ 687373 h 224"/>
                <a:gd name="T44" fmla="*/ 153817 w 223"/>
                <a:gd name="T45" fmla="*/ 811326 h 224"/>
                <a:gd name="T46" fmla="*/ 30013 w 223"/>
                <a:gd name="T47" fmla="*/ 687373 h 224"/>
                <a:gd name="T48" fmla="*/ 153817 w 223"/>
                <a:gd name="T49" fmla="*/ 567177 h 224"/>
                <a:gd name="T50" fmla="*/ 273869 w 223"/>
                <a:gd name="T51" fmla="*/ 687373 h 224"/>
                <a:gd name="T52" fmla="*/ 168823 w 223"/>
                <a:gd name="T53" fmla="*/ 221612 h 224"/>
                <a:gd name="T54" fmla="*/ 360156 w 223"/>
                <a:gd name="T55" fmla="*/ 30049 h 224"/>
                <a:gd name="T56" fmla="*/ 547737 w 223"/>
                <a:gd name="T57" fmla="*/ 221612 h 224"/>
                <a:gd name="T58" fmla="*/ 360156 w 223"/>
                <a:gd name="T59" fmla="*/ 409419 h 224"/>
                <a:gd name="T60" fmla="*/ 168823 w 223"/>
                <a:gd name="T61" fmla="*/ 221612 h 224"/>
                <a:gd name="T62" fmla="*/ 686547 w 223"/>
                <a:gd name="T63" fmla="*/ 679861 h 224"/>
                <a:gd name="T64" fmla="*/ 566495 w 223"/>
                <a:gd name="T65" fmla="*/ 555908 h 224"/>
                <a:gd name="T66" fmla="*/ 686547 w 223"/>
                <a:gd name="T67" fmla="*/ 435712 h 224"/>
                <a:gd name="T68" fmla="*/ 806599 w 223"/>
                <a:gd name="T69" fmla="*/ 555908 h 224"/>
                <a:gd name="T70" fmla="*/ 686547 w 223"/>
                <a:gd name="T71" fmla="*/ 679861 h 2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7" y="1586587"/>
            <a:ext cx="4163389" cy="1378644"/>
          </a:xfrm>
        </p:spPr>
        <p:txBody>
          <a:bodyPr anchor="ctr" anchorCtr="0">
            <a:noAutofit/>
            <a:scene3d>
              <a:camera prst="orthographicFront"/>
              <a:lightRig rig="flat" dir="t"/>
            </a:scene3d>
            <a:sp3d>
              <a:contourClr>
                <a:schemeClr val="tx2"/>
              </a:contourClr>
            </a:sp3d>
          </a:bodyPr>
          <a:lstStyle>
            <a:lvl1pPr marL="0" indent="0" algn="l" defTabSz="685835"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7" y="5181602"/>
            <a:ext cx="4959201" cy="461665"/>
          </a:xfrm>
        </p:spPr>
        <p:txBody>
          <a:bodyPr>
            <a:noAutofit/>
          </a:bodyPr>
          <a:lstStyle>
            <a:lvl1pPr marL="0" indent="0" algn="l" defTabSz="685835"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918" indent="0" algn="ctr">
              <a:buNone/>
              <a:defRPr>
                <a:solidFill>
                  <a:schemeClr val="tx1">
                    <a:tint val="75000"/>
                  </a:schemeClr>
                </a:solidFill>
              </a:defRPr>
            </a:lvl2pPr>
            <a:lvl3pPr marL="685835" indent="0" algn="ctr">
              <a:buNone/>
              <a:defRPr>
                <a:solidFill>
                  <a:schemeClr val="tx1">
                    <a:tint val="75000"/>
                  </a:schemeClr>
                </a:solidFill>
              </a:defRPr>
            </a:lvl3pPr>
            <a:lvl4pPr marL="1028753" indent="0" algn="ctr">
              <a:buNone/>
              <a:defRPr>
                <a:solidFill>
                  <a:schemeClr val="tx1">
                    <a:tint val="75000"/>
                  </a:schemeClr>
                </a:solidFill>
              </a:defRPr>
            </a:lvl4pPr>
            <a:lvl5pPr marL="1371671" indent="0" algn="ctr">
              <a:buNone/>
              <a:defRPr>
                <a:solidFill>
                  <a:schemeClr val="tx1">
                    <a:tint val="75000"/>
                  </a:schemeClr>
                </a:solidFill>
              </a:defRPr>
            </a:lvl5pPr>
            <a:lvl6pPr marL="1714588" indent="0" algn="ctr">
              <a:buNone/>
              <a:defRPr>
                <a:solidFill>
                  <a:schemeClr val="tx1">
                    <a:tint val="75000"/>
                  </a:schemeClr>
                </a:solidFill>
              </a:defRPr>
            </a:lvl6pPr>
            <a:lvl7pPr marL="2057506" indent="0" algn="ctr">
              <a:buNone/>
              <a:defRPr>
                <a:solidFill>
                  <a:schemeClr val="tx1">
                    <a:tint val="75000"/>
                  </a:schemeClr>
                </a:solidFill>
              </a:defRPr>
            </a:lvl7pPr>
            <a:lvl8pPr marL="2400424" indent="0" algn="ctr">
              <a:buNone/>
              <a:defRPr>
                <a:solidFill>
                  <a:schemeClr val="tx1">
                    <a:tint val="75000"/>
                  </a:schemeClr>
                </a:solidFill>
              </a:defRPr>
            </a:lvl8pPr>
            <a:lvl9pPr marL="274334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6" y="3187138"/>
            <a:ext cx="4959201" cy="1523495"/>
          </a:xfrm>
        </p:spPr>
        <p:txBody>
          <a:bodyPr anchor="ctr" anchorCtr="0">
            <a:noAutofit/>
          </a:bodyPr>
          <a:lstStyle>
            <a:lvl1pPr algn="l" defTabSz="685835" rtl="0" eaLnBrk="1" latinLnBrk="0" hangingPunct="1">
              <a:lnSpc>
                <a:spcPct val="90000"/>
              </a:lnSpc>
              <a:spcBef>
                <a:spcPct val="0"/>
              </a:spcBef>
              <a:buNone/>
              <a:defRPr lang="en-US" sz="3000" b="1" kern="1200" cap="none" spc="-75"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72714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endParaRPr lang="en-US" altLang="zh-CN"/>
          </a:p>
        </p:txBody>
      </p:sp>
      <p:sp>
        <p:nvSpPr>
          <p:cNvPr id="4" name="页脚占位符 3"/>
          <p:cNvSpPr>
            <a:spLocks noGrp="1"/>
          </p:cNvSpPr>
          <p:nvPr>
            <p:ph type="ftr" sz="quarter" idx="11"/>
          </p:nvPr>
        </p:nvSpPr>
        <p:spPr/>
        <p:txBody>
          <a:bodyPr/>
          <a:lstStyle>
            <a:lvl1pPr>
              <a:defRPr/>
            </a:lvl1pPr>
          </a:lstStyle>
          <a:p>
            <a:pPr>
              <a:defRPr/>
            </a:pPr>
            <a:endParaRPr lang="en-US" altLang="zh-CN"/>
          </a:p>
        </p:txBody>
      </p:sp>
      <p:sp>
        <p:nvSpPr>
          <p:cNvPr id="5" name="灯片编号占位符 4"/>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CA3C1E61-8354-4BF8-BCAD-21DDF9FCBFA7}" type="slidenum">
              <a:rPr lang="en-US" altLang="zh-CN"/>
              <a:pPr/>
              <a:t>‹#›</a:t>
            </a:fld>
            <a:endParaRPr lang="en-US" altLang="zh-CN"/>
          </a:p>
        </p:txBody>
      </p:sp>
    </p:spTree>
    <p:extLst>
      <p:ext uri="{BB962C8B-B14F-4D97-AF65-F5344CB8AC3E}">
        <p14:creationId xmlns:p14="http://schemas.microsoft.com/office/powerpoint/2010/main" val="192884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er,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86" tIns="34294" rIns="68586" bIns="34294"/>
          <a:lstStyle/>
          <a:p>
            <a:pPr defTabSz="685835" eaLnBrk="1" fontAlgn="auto" hangingPunct="1">
              <a:spcBef>
                <a:spcPts val="0"/>
              </a:spcBef>
              <a:spcAft>
                <a:spcPts val="0"/>
              </a:spcAft>
              <a:defRPr/>
            </a:pPr>
            <a:endParaRPr lang="en-US" sz="140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Purple Tile"/>
          <p:cNvGrpSpPr>
            <a:grpSpLocks/>
          </p:cNvGrpSpPr>
          <p:nvPr userDrawn="1"/>
        </p:nvGrpSpPr>
        <p:grpSpPr bwMode="auto">
          <a:xfrm>
            <a:off x="763588" y="3187700"/>
            <a:ext cx="2120900" cy="2827338"/>
            <a:chOff x="1022073" y="-1624298"/>
            <a:chExt cx="2827252" cy="2827252"/>
          </a:xfrm>
        </p:grpSpPr>
        <p:sp>
          <p:nvSpPr>
            <p:cNvPr id="16"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Freeform 8"/>
            <p:cNvSpPr>
              <a:spLocks noEditPoints="1"/>
            </p:cNvSpPr>
            <p:nvPr/>
          </p:nvSpPr>
          <p:spPr bwMode="auto">
            <a:xfrm>
              <a:off x="1537798" y="-867430"/>
              <a:ext cx="1792288" cy="1501775"/>
            </a:xfrm>
            <a:custGeom>
              <a:avLst/>
              <a:gdLst>
                <a:gd name="T0" fmla="*/ 1478839 w 223"/>
                <a:gd name="T1" fmla="*/ 1501775 h 187"/>
                <a:gd name="T2" fmla="*/ 1454727 w 223"/>
                <a:gd name="T3" fmla="*/ 1493744 h 187"/>
                <a:gd name="T4" fmla="*/ 1173426 w 223"/>
                <a:gd name="T5" fmla="*/ 1212663 h 187"/>
                <a:gd name="T6" fmla="*/ 321487 w 223"/>
                <a:gd name="T7" fmla="*/ 1212663 h 187"/>
                <a:gd name="T8" fmla="*/ 0 w 223"/>
                <a:gd name="T9" fmla="*/ 891428 h 187"/>
                <a:gd name="T10" fmla="*/ 0 w 223"/>
                <a:gd name="T11" fmla="*/ 321235 h 187"/>
                <a:gd name="T12" fmla="*/ 321487 w 223"/>
                <a:gd name="T13" fmla="*/ 0 h 187"/>
                <a:gd name="T14" fmla="*/ 1470801 w 223"/>
                <a:gd name="T15" fmla="*/ 0 h 187"/>
                <a:gd name="T16" fmla="*/ 1792288 w 223"/>
                <a:gd name="T17" fmla="*/ 321235 h 187"/>
                <a:gd name="T18" fmla="*/ 1792288 w 223"/>
                <a:gd name="T19" fmla="*/ 891428 h 187"/>
                <a:gd name="T20" fmla="*/ 1510987 w 223"/>
                <a:gd name="T21" fmla="*/ 1204632 h 187"/>
                <a:gd name="T22" fmla="*/ 1510987 w 223"/>
                <a:gd name="T23" fmla="*/ 1469651 h 187"/>
                <a:gd name="T24" fmla="*/ 1486876 w 223"/>
                <a:gd name="T25" fmla="*/ 1501775 h 187"/>
                <a:gd name="T26" fmla="*/ 1478839 w 223"/>
                <a:gd name="T27" fmla="*/ 1501775 h 187"/>
                <a:gd name="T28" fmla="*/ 321487 w 223"/>
                <a:gd name="T29" fmla="*/ 64247 h 187"/>
                <a:gd name="T30" fmla="*/ 64297 w 223"/>
                <a:gd name="T31" fmla="*/ 321235 h 187"/>
                <a:gd name="T32" fmla="*/ 64297 w 223"/>
                <a:gd name="T33" fmla="*/ 891428 h 187"/>
                <a:gd name="T34" fmla="*/ 321487 w 223"/>
                <a:gd name="T35" fmla="*/ 1148416 h 187"/>
                <a:gd name="T36" fmla="*/ 1189501 w 223"/>
                <a:gd name="T37" fmla="*/ 1148416 h 187"/>
                <a:gd name="T38" fmla="*/ 1213612 w 223"/>
                <a:gd name="T39" fmla="*/ 1156447 h 187"/>
                <a:gd name="T40" fmla="*/ 1446690 w 223"/>
                <a:gd name="T41" fmla="*/ 1389343 h 187"/>
                <a:gd name="T42" fmla="*/ 1446690 w 223"/>
                <a:gd name="T43" fmla="*/ 1180540 h 187"/>
                <a:gd name="T44" fmla="*/ 1478839 w 223"/>
                <a:gd name="T45" fmla="*/ 1148416 h 187"/>
                <a:gd name="T46" fmla="*/ 1727991 w 223"/>
                <a:gd name="T47" fmla="*/ 891428 h 187"/>
                <a:gd name="T48" fmla="*/ 1727991 w 223"/>
                <a:gd name="T49" fmla="*/ 321235 h 187"/>
                <a:gd name="T50" fmla="*/ 1470801 w 223"/>
                <a:gd name="T51" fmla="*/ 64247 h 187"/>
                <a:gd name="T52" fmla="*/ 321487 w 223"/>
                <a:gd name="T53" fmla="*/ 64247 h 1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7" y="1586587"/>
            <a:ext cx="4163389" cy="1378644"/>
          </a:xfrm>
        </p:spPr>
        <p:txBody>
          <a:bodyPr anchor="ctr" anchorCtr="0">
            <a:noAutofit/>
            <a:scene3d>
              <a:camera prst="orthographicFront"/>
              <a:lightRig rig="flat" dir="t"/>
            </a:scene3d>
            <a:sp3d>
              <a:contourClr>
                <a:schemeClr val="tx2"/>
              </a:contourClr>
            </a:sp3d>
          </a:bodyPr>
          <a:lstStyle>
            <a:lvl1pPr marL="0" indent="0" algn="l" defTabSz="685835"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7" y="5181602"/>
            <a:ext cx="4959201" cy="461665"/>
          </a:xfrm>
        </p:spPr>
        <p:txBody>
          <a:bodyPr>
            <a:noAutofit/>
          </a:bodyPr>
          <a:lstStyle>
            <a:lvl1pPr marL="0" indent="0" algn="l" defTabSz="685835"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918" indent="0" algn="ctr">
              <a:buNone/>
              <a:defRPr>
                <a:solidFill>
                  <a:schemeClr val="tx1">
                    <a:tint val="75000"/>
                  </a:schemeClr>
                </a:solidFill>
              </a:defRPr>
            </a:lvl2pPr>
            <a:lvl3pPr marL="685835" indent="0" algn="ctr">
              <a:buNone/>
              <a:defRPr>
                <a:solidFill>
                  <a:schemeClr val="tx1">
                    <a:tint val="75000"/>
                  </a:schemeClr>
                </a:solidFill>
              </a:defRPr>
            </a:lvl3pPr>
            <a:lvl4pPr marL="1028753" indent="0" algn="ctr">
              <a:buNone/>
              <a:defRPr>
                <a:solidFill>
                  <a:schemeClr val="tx1">
                    <a:tint val="75000"/>
                  </a:schemeClr>
                </a:solidFill>
              </a:defRPr>
            </a:lvl4pPr>
            <a:lvl5pPr marL="1371671" indent="0" algn="ctr">
              <a:buNone/>
              <a:defRPr>
                <a:solidFill>
                  <a:schemeClr val="tx1">
                    <a:tint val="75000"/>
                  </a:schemeClr>
                </a:solidFill>
              </a:defRPr>
            </a:lvl5pPr>
            <a:lvl6pPr marL="1714588" indent="0" algn="ctr">
              <a:buNone/>
              <a:defRPr>
                <a:solidFill>
                  <a:schemeClr val="tx1">
                    <a:tint val="75000"/>
                  </a:schemeClr>
                </a:solidFill>
              </a:defRPr>
            </a:lvl6pPr>
            <a:lvl7pPr marL="2057506" indent="0" algn="ctr">
              <a:buNone/>
              <a:defRPr>
                <a:solidFill>
                  <a:schemeClr val="tx1">
                    <a:tint val="75000"/>
                  </a:schemeClr>
                </a:solidFill>
              </a:defRPr>
            </a:lvl7pPr>
            <a:lvl8pPr marL="2400424" indent="0" algn="ctr">
              <a:buNone/>
              <a:defRPr>
                <a:solidFill>
                  <a:schemeClr val="tx1">
                    <a:tint val="75000"/>
                  </a:schemeClr>
                </a:solidFill>
              </a:defRPr>
            </a:lvl8pPr>
            <a:lvl9pPr marL="274334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6" y="3187138"/>
            <a:ext cx="4959201" cy="1523495"/>
          </a:xfrm>
        </p:spPr>
        <p:txBody>
          <a:bodyPr anchor="ctr" anchorCtr="0">
            <a:noAutofit/>
          </a:bodyPr>
          <a:lstStyle>
            <a:lvl1pPr algn="l" defTabSz="685835" rtl="0" eaLnBrk="1" latinLnBrk="0" hangingPunct="1">
              <a:lnSpc>
                <a:spcPct val="90000"/>
              </a:lnSpc>
              <a:spcBef>
                <a:spcPct val="0"/>
              </a:spcBef>
              <a:buNone/>
              <a:defRPr lang="en-US" sz="3000" b="1" kern="1200" cap="none" spc="-75"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1521637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nnouncement,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86" tIns="34294" rIns="68586" bIns="34294"/>
          <a:lstStyle/>
          <a:p>
            <a:pPr defTabSz="685835" eaLnBrk="1" fontAlgn="auto" hangingPunct="1">
              <a:spcBef>
                <a:spcPts val="0"/>
              </a:spcBef>
              <a:spcAft>
                <a:spcPts val="0"/>
              </a:spcAft>
              <a:defRPr/>
            </a:pPr>
            <a:endParaRPr lang="en-US" sz="140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Orange Tile"/>
          <p:cNvGrpSpPr>
            <a:grpSpLocks/>
          </p:cNvGrpSpPr>
          <p:nvPr userDrawn="1"/>
        </p:nvGrpSpPr>
        <p:grpSpPr bwMode="auto">
          <a:xfrm>
            <a:off x="762000" y="3187700"/>
            <a:ext cx="2120900" cy="2827338"/>
            <a:chOff x="1351800" y="-1084759"/>
            <a:chExt cx="2827252" cy="2827252"/>
          </a:xfrm>
        </p:grpSpPr>
        <p:sp>
          <p:nvSpPr>
            <p:cNvPr id="16"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Freeform 21"/>
            <p:cNvSpPr>
              <a:spLocks noEditPoints="1"/>
            </p:cNvSpPr>
            <p:nvPr/>
          </p:nvSpPr>
          <p:spPr bwMode="auto">
            <a:xfrm>
              <a:off x="2005011" y="-436308"/>
              <a:ext cx="1522413" cy="1530350"/>
            </a:xfrm>
            <a:custGeom>
              <a:avLst/>
              <a:gdLst>
                <a:gd name="T0" fmla="*/ 48847 w 187"/>
                <a:gd name="T1" fmla="*/ 1530350 h 188"/>
                <a:gd name="T2" fmla="*/ 1050221 w 187"/>
                <a:gd name="T3" fmla="*/ 520970 h 188"/>
                <a:gd name="T4" fmla="*/ 1465424 w 187"/>
                <a:gd name="T5" fmla="*/ 936118 h 188"/>
                <a:gd name="T6" fmla="*/ 1506131 w 187"/>
                <a:gd name="T7" fmla="*/ 944259 h 188"/>
                <a:gd name="T8" fmla="*/ 1522413 w 187"/>
                <a:gd name="T9" fmla="*/ 911698 h 188"/>
                <a:gd name="T10" fmla="*/ 1522413 w 187"/>
                <a:gd name="T11" fmla="*/ 32561 h 188"/>
                <a:gd name="T12" fmla="*/ 1489848 w 187"/>
                <a:gd name="T13" fmla="*/ 0 h 188"/>
                <a:gd name="T14" fmla="*/ 610593 w 187"/>
                <a:gd name="T15" fmla="*/ 0 h 188"/>
                <a:gd name="T16" fmla="*/ 578028 w 187"/>
                <a:gd name="T17" fmla="*/ 24420 h 188"/>
                <a:gd name="T18" fmla="*/ 578028 w 187"/>
                <a:gd name="T19" fmla="*/ 32561 h 188"/>
                <a:gd name="T20" fmla="*/ 586170 w 187"/>
                <a:gd name="T21" fmla="*/ 56981 h 188"/>
                <a:gd name="T22" fmla="*/ 1001373 w 187"/>
                <a:gd name="T23" fmla="*/ 472129 h 188"/>
                <a:gd name="T24" fmla="*/ 0 w 187"/>
                <a:gd name="T25" fmla="*/ 1481509 h 188"/>
                <a:gd name="T26" fmla="*/ 48847 w 187"/>
                <a:gd name="T27" fmla="*/ 1530350 h 188"/>
                <a:gd name="T28" fmla="*/ 1457283 w 187"/>
                <a:gd name="T29" fmla="*/ 65121 h 188"/>
                <a:gd name="T30" fmla="*/ 1457283 w 187"/>
                <a:gd name="T31" fmla="*/ 838436 h 188"/>
                <a:gd name="T32" fmla="*/ 692006 w 187"/>
                <a:gd name="T33" fmla="*/ 65121 h 188"/>
                <a:gd name="T34" fmla="*/ 1457283 w 187"/>
                <a:gd name="T35" fmla="*/ 65121 h 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7" y="1586587"/>
            <a:ext cx="4163389" cy="1378644"/>
          </a:xfrm>
        </p:spPr>
        <p:txBody>
          <a:bodyPr anchor="ctr" anchorCtr="0">
            <a:noAutofit/>
            <a:scene3d>
              <a:camera prst="orthographicFront"/>
              <a:lightRig rig="flat" dir="t"/>
            </a:scene3d>
            <a:sp3d>
              <a:contourClr>
                <a:schemeClr val="tx2"/>
              </a:contourClr>
            </a:sp3d>
          </a:bodyPr>
          <a:lstStyle>
            <a:lvl1pPr marL="0" indent="0" algn="l" defTabSz="685835"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7" y="5181602"/>
            <a:ext cx="4959201" cy="461665"/>
          </a:xfrm>
        </p:spPr>
        <p:txBody>
          <a:bodyPr>
            <a:noAutofit/>
          </a:bodyPr>
          <a:lstStyle>
            <a:lvl1pPr marL="0" indent="0" algn="l" defTabSz="685835"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918" indent="0" algn="ctr">
              <a:buNone/>
              <a:defRPr>
                <a:solidFill>
                  <a:schemeClr val="tx1">
                    <a:tint val="75000"/>
                  </a:schemeClr>
                </a:solidFill>
              </a:defRPr>
            </a:lvl2pPr>
            <a:lvl3pPr marL="685835" indent="0" algn="ctr">
              <a:buNone/>
              <a:defRPr>
                <a:solidFill>
                  <a:schemeClr val="tx1">
                    <a:tint val="75000"/>
                  </a:schemeClr>
                </a:solidFill>
              </a:defRPr>
            </a:lvl3pPr>
            <a:lvl4pPr marL="1028753" indent="0" algn="ctr">
              <a:buNone/>
              <a:defRPr>
                <a:solidFill>
                  <a:schemeClr val="tx1">
                    <a:tint val="75000"/>
                  </a:schemeClr>
                </a:solidFill>
              </a:defRPr>
            </a:lvl4pPr>
            <a:lvl5pPr marL="1371671" indent="0" algn="ctr">
              <a:buNone/>
              <a:defRPr>
                <a:solidFill>
                  <a:schemeClr val="tx1">
                    <a:tint val="75000"/>
                  </a:schemeClr>
                </a:solidFill>
              </a:defRPr>
            </a:lvl5pPr>
            <a:lvl6pPr marL="1714588" indent="0" algn="ctr">
              <a:buNone/>
              <a:defRPr>
                <a:solidFill>
                  <a:schemeClr val="tx1">
                    <a:tint val="75000"/>
                  </a:schemeClr>
                </a:solidFill>
              </a:defRPr>
            </a:lvl6pPr>
            <a:lvl7pPr marL="2057506" indent="0" algn="ctr">
              <a:buNone/>
              <a:defRPr>
                <a:solidFill>
                  <a:schemeClr val="tx1">
                    <a:tint val="75000"/>
                  </a:schemeClr>
                </a:solidFill>
              </a:defRPr>
            </a:lvl7pPr>
            <a:lvl8pPr marL="2400424" indent="0" algn="ctr">
              <a:buNone/>
              <a:defRPr>
                <a:solidFill>
                  <a:schemeClr val="tx1">
                    <a:tint val="75000"/>
                  </a:schemeClr>
                </a:solidFill>
              </a:defRPr>
            </a:lvl8pPr>
            <a:lvl9pPr marL="274334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6" y="3187138"/>
            <a:ext cx="4959201" cy="1523495"/>
          </a:xfrm>
        </p:spPr>
        <p:txBody>
          <a:bodyPr anchor="ctr" anchorCtr="0">
            <a:noAutofit/>
          </a:bodyPr>
          <a:lstStyle>
            <a:lvl1pPr algn="l" defTabSz="685835" rtl="0" eaLnBrk="1" latinLnBrk="0" hangingPunct="1">
              <a:lnSpc>
                <a:spcPct val="90000"/>
              </a:lnSpc>
              <a:spcBef>
                <a:spcPct val="0"/>
              </a:spcBef>
              <a:buNone/>
              <a:defRPr lang="en-US" sz="3000" b="1" kern="1200" cap="none" spc="-75"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3847405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86" tIns="34294" rIns="68586" bIns="34294"/>
          <a:lstStyle/>
          <a:p>
            <a:pPr defTabSz="685835" eaLnBrk="1" fontAlgn="auto" hangingPunct="1">
              <a:spcBef>
                <a:spcPts val="0"/>
              </a:spcBef>
              <a:spcAft>
                <a:spcPts val="0"/>
              </a:spcAft>
              <a:defRPr/>
            </a:pPr>
            <a:endParaRPr lang="en-US" sz="140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83" tIns="34292" rIns="68583" bIns="34292"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Teal Tile"/>
          <p:cNvGrpSpPr>
            <a:grpSpLocks/>
          </p:cNvGrpSpPr>
          <p:nvPr userDrawn="1"/>
        </p:nvGrpSpPr>
        <p:grpSpPr bwMode="auto">
          <a:xfrm>
            <a:off x="762000" y="3187700"/>
            <a:ext cx="2120900" cy="2827338"/>
            <a:chOff x="823093" y="-1413626"/>
            <a:chExt cx="2827252" cy="2827252"/>
          </a:xfrm>
        </p:grpSpPr>
        <p:sp>
          <p:nvSpPr>
            <p:cNvPr id="16"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Freeform 20"/>
            <p:cNvSpPr>
              <a:spLocks noEditPoints="1"/>
            </p:cNvSpPr>
            <p:nvPr/>
          </p:nvSpPr>
          <p:spPr bwMode="auto">
            <a:xfrm>
              <a:off x="1397725" y="-232569"/>
              <a:ext cx="1677988" cy="465138"/>
            </a:xfrm>
            <a:custGeom>
              <a:avLst/>
              <a:gdLst>
                <a:gd name="T0" fmla="*/ 0 w 209"/>
                <a:gd name="T1" fmla="*/ 200491 h 58"/>
                <a:gd name="T2" fmla="*/ 160573 w 209"/>
                <a:gd name="T3" fmla="*/ 200491 h 58"/>
                <a:gd name="T4" fmla="*/ 160573 w 209"/>
                <a:gd name="T5" fmla="*/ 264647 h 58"/>
                <a:gd name="T6" fmla="*/ 0 w 209"/>
                <a:gd name="T7" fmla="*/ 264647 h 58"/>
                <a:gd name="T8" fmla="*/ 0 w 209"/>
                <a:gd name="T9" fmla="*/ 200491 h 58"/>
                <a:gd name="T10" fmla="*/ 321146 w 209"/>
                <a:gd name="T11" fmla="*/ 264647 h 58"/>
                <a:gd name="T12" fmla="*/ 481719 w 209"/>
                <a:gd name="T13" fmla="*/ 264647 h 58"/>
                <a:gd name="T14" fmla="*/ 481719 w 209"/>
                <a:gd name="T15" fmla="*/ 200491 h 58"/>
                <a:gd name="T16" fmla="*/ 321146 w 209"/>
                <a:gd name="T17" fmla="*/ 200491 h 58"/>
                <a:gd name="T18" fmla="*/ 321146 w 209"/>
                <a:gd name="T19" fmla="*/ 264647 h 58"/>
                <a:gd name="T20" fmla="*/ 963438 w 209"/>
                <a:gd name="T21" fmla="*/ 264647 h 58"/>
                <a:gd name="T22" fmla="*/ 1124011 w 209"/>
                <a:gd name="T23" fmla="*/ 264647 h 58"/>
                <a:gd name="T24" fmla="*/ 1124011 w 209"/>
                <a:gd name="T25" fmla="*/ 200491 h 58"/>
                <a:gd name="T26" fmla="*/ 963438 w 209"/>
                <a:gd name="T27" fmla="*/ 200491 h 58"/>
                <a:gd name="T28" fmla="*/ 963438 w 209"/>
                <a:gd name="T29" fmla="*/ 264647 h 58"/>
                <a:gd name="T30" fmla="*/ 642292 w 209"/>
                <a:gd name="T31" fmla="*/ 264647 h 58"/>
                <a:gd name="T32" fmla="*/ 802865 w 209"/>
                <a:gd name="T33" fmla="*/ 264647 h 58"/>
                <a:gd name="T34" fmla="*/ 802865 w 209"/>
                <a:gd name="T35" fmla="*/ 200491 h 58"/>
                <a:gd name="T36" fmla="*/ 642292 w 209"/>
                <a:gd name="T37" fmla="*/ 200491 h 58"/>
                <a:gd name="T38" fmla="*/ 642292 w 209"/>
                <a:gd name="T39" fmla="*/ 264647 h 58"/>
                <a:gd name="T40" fmla="*/ 1661931 w 209"/>
                <a:gd name="T41" fmla="*/ 208510 h 58"/>
                <a:gd name="T42" fmla="*/ 1453186 w 209"/>
                <a:gd name="T43" fmla="*/ 0 h 58"/>
                <a:gd name="T44" fmla="*/ 1405014 w 209"/>
                <a:gd name="T45" fmla="*/ 48118 h 58"/>
                <a:gd name="T46" fmla="*/ 1565587 w 209"/>
                <a:gd name="T47" fmla="*/ 200491 h 58"/>
                <a:gd name="T48" fmla="*/ 1284584 w 209"/>
                <a:gd name="T49" fmla="*/ 200491 h 58"/>
                <a:gd name="T50" fmla="*/ 1284584 w 209"/>
                <a:gd name="T51" fmla="*/ 264647 h 58"/>
                <a:gd name="T52" fmla="*/ 1565587 w 209"/>
                <a:gd name="T53" fmla="*/ 264647 h 58"/>
                <a:gd name="T54" fmla="*/ 1405014 w 209"/>
                <a:gd name="T55" fmla="*/ 417020 h 58"/>
                <a:gd name="T56" fmla="*/ 1453186 w 209"/>
                <a:gd name="T57" fmla="*/ 465138 h 58"/>
                <a:gd name="T58" fmla="*/ 1661931 w 209"/>
                <a:gd name="T59" fmla="*/ 256628 h 58"/>
                <a:gd name="T60" fmla="*/ 1661931 w 209"/>
                <a:gd name="T61" fmla="*/ 208510 h 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7" y="1586587"/>
            <a:ext cx="4163389" cy="1378644"/>
          </a:xfrm>
        </p:spPr>
        <p:txBody>
          <a:bodyPr anchor="ctr" anchorCtr="0">
            <a:noAutofit/>
            <a:scene3d>
              <a:camera prst="orthographicFront"/>
              <a:lightRig rig="flat" dir="t"/>
            </a:scene3d>
            <a:sp3d>
              <a:contourClr>
                <a:schemeClr val="tx2"/>
              </a:contourClr>
            </a:sp3d>
          </a:bodyPr>
          <a:lstStyle>
            <a:lvl1pPr marL="0" indent="0" algn="l" defTabSz="685835"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7" y="5181602"/>
            <a:ext cx="4959201" cy="461665"/>
          </a:xfrm>
        </p:spPr>
        <p:txBody>
          <a:bodyPr>
            <a:noAutofit/>
          </a:bodyPr>
          <a:lstStyle>
            <a:lvl1pPr marL="0" indent="0" algn="l" defTabSz="685835"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918" indent="0" algn="ctr">
              <a:buNone/>
              <a:defRPr>
                <a:solidFill>
                  <a:schemeClr val="tx1">
                    <a:tint val="75000"/>
                  </a:schemeClr>
                </a:solidFill>
              </a:defRPr>
            </a:lvl2pPr>
            <a:lvl3pPr marL="685835" indent="0" algn="ctr">
              <a:buNone/>
              <a:defRPr>
                <a:solidFill>
                  <a:schemeClr val="tx1">
                    <a:tint val="75000"/>
                  </a:schemeClr>
                </a:solidFill>
              </a:defRPr>
            </a:lvl3pPr>
            <a:lvl4pPr marL="1028753" indent="0" algn="ctr">
              <a:buNone/>
              <a:defRPr>
                <a:solidFill>
                  <a:schemeClr val="tx1">
                    <a:tint val="75000"/>
                  </a:schemeClr>
                </a:solidFill>
              </a:defRPr>
            </a:lvl4pPr>
            <a:lvl5pPr marL="1371671" indent="0" algn="ctr">
              <a:buNone/>
              <a:defRPr>
                <a:solidFill>
                  <a:schemeClr val="tx1">
                    <a:tint val="75000"/>
                  </a:schemeClr>
                </a:solidFill>
              </a:defRPr>
            </a:lvl5pPr>
            <a:lvl6pPr marL="1714588" indent="0" algn="ctr">
              <a:buNone/>
              <a:defRPr>
                <a:solidFill>
                  <a:schemeClr val="tx1">
                    <a:tint val="75000"/>
                  </a:schemeClr>
                </a:solidFill>
              </a:defRPr>
            </a:lvl6pPr>
            <a:lvl7pPr marL="2057506" indent="0" algn="ctr">
              <a:buNone/>
              <a:defRPr>
                <a:solidFill>
                  <a:schemeClr val="tx1">
                    <a:tint val="75000"/>
                  </a:schemeClr>
                </a:solidFill>
              </a:defRPr>
            </a:lvl7pPr>
            <a:lvl8pPr marL="2400424" indent="0" algn="ctr">
              <a:buNone/>
              <a:defRPr>
                <a:solidFill>
                  <a:schemeClr val="tx1">
                    <a:tint val="75000"/>
                  </a:schemeClr>
                </a:solidFill>
              </a:defRPr>
            </a:lvl8pPr>
            <a:lvl9pPr marL="274334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6" y="3187138"/>
            <a:ext cx="4959201" cy="1523495"/>
          </a:xfrm>
        </p:spPr>
        <p:txBody>
          <a:bodyPr anchor="ctr" anchorCtr="0">
            <a:noAutofit/>
          </a:bodyPr>
          <a:lstStyle>
            <a:lvl1pPr algn="l" defTabSz="685835" rtl="0" eaLnBrk="1" latinLnBrk="0" hangingPunct="1">
              <a:lnSpc>
                <a:spcPct val="90000"/>
              </a:lnSpc>
              <a:spcBef>
                <a:spcPct val="0"/>
              </a:spcBef>
              <a:buNone/>
              <a:defRPr lang="en-US" sz="3000" b="1" kern="1200" cap="none" spc="-75"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6217918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2"/>
            <a:ext cx="8363938" cy="45704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2"/>
            <a:ext cx="8363938"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954331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9436" y="1447802"/>
            <a:ext cx="8363938"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246607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2"/>
            <a:ext cx="4115872" cy="1323439"/>
          </a:xfrm>
        </p:spPr>
        <p:txBody>
          <a:bodyPr/>
          <a:lstStyle>
            <a:lvl1pPr marL="255005" indent="-255005">
              <a:lnSpc>
                <a:spcPct val="90000"/>
              </a:lnSpc>
              <a:defRPr sz="2100"/>
            </a:lvl1pPr>
            <a:lvl2pPr marL="505050" indent="-244091">
              <a:lnSpc>
                <a:spcPct val="90000"/>
              </a:lnSpc>
              <a:defRPr sz="1800"/>
            </a:lvl2pPr>
            <a:lvl3pPr marL="715404" indent="-216308">
              <a:lnSpc>
                <a:spcPct val="90000"/>
              </a:lnSpc>
              <a:defRPr sz="1500"/>
            </a:lvl3pPr>
            <a:lvl4pPr marL="920797" indent="-205393">
              <a:lnSpc>
                <a:spcPct val="90000"/>
              </a:lnSpc>
              <a:defRPr sz="1400"/>
            </a:lvl4pPr>
            <a:lvl5pPr marL="1137106" indent="-210354">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447802"/>
            <a:ext cx="4115872" cy="1323439"/>
          </a:xfrm>
        </p:spPr>
        <p:txBody>
          <a:bodyPr/>
          <a:lstStyle>
            <a:lvl1pPr marL="260959" indent="-260959">
              <a:lnSpc>
                <a:spcPct val="90000"/>
              </a:lnSpc>
              <a:defRPr sz="2100"/>
            </a:lvl1pPr>
            <a:lvl2pPr marL="505050" indent="-255005">
              <a:lnSpc>
                <a:spcPct val="90000"/>
              </a:lnSpc>
              <a:defRPr sz="1800"/>
            </a:lvl2pPr>
            <a:lvl3pPr marL="721358" indent="-227223">
              <a:lnSpc>
                <a:spcPct val="90000"/>
              </a:lnSpc>
              <a:defRPr sz="1500"/>
            </a:lvl3pPr>
            <a:lvl4pPr marL="920797" indent="-199440">
              <a:lnSpc>
                <a:spcPct val="90000"/>
              </a:lnSpc>
              <a:defRPr sz="1400"/>
            </a:lvl4pPr>
            <a:lvl5pPr marL="1137106" indent="-205393">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141461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494656"/>
            <a:ext cx="4115872" cy="263149"/>
          </a:xfrm>
        </p:spPr>
        <p:txBody>
          <a:bodyPr anchor="b"/>
          <a:lstStyle>
            <a:lvl1pPr marL="0" indent="0">
              <a:lnSpc>
                <a:spcPct val="90000"/>
              </a:lnSpc>
              <a:spcBef>
                <a:spcPts val="0"/>
              </a:spcBef>
              <a:buNone/>
              <a:defRPr sz="1900" b="1"/>
            </a:lvl1pPr>
            <a:lvl2pPr marL="342918" indent="0">
              <a:buNone/>
              <a:defRPr sz="1500" b="1"/>
            </a:lvl2pPr>
            <a:lvl3pPr marL="685835" indent="0">
              <a:buNone/>
              <a:defRPr sz="1400" b="1"/>
            </a:lvl3pPr>
            <a:lvl4pPr marL="1028753" indent="0">
              <a:buNone/>
              <a:defRPr sz="1200" b="1"/>
            </a:lvl4pPr>
            <a:lvl5pPr marL="1371671" indent="0">
              <a:buNone/>
              <a:defRPr sz="1200" b="1"/>
            </a:lvl5pPr>
            <a:lvl6pPr marL="1714588" indent="0">
              <a:buNone/>
              <a:defRPr sz="1200" b="1"/>
            </a:lvl6pPr>
            <a:lvl7pPr marL="2057506" indent="0">
              <a:buNone/>
              <a:defRPr sz="1200" b="1"/>
            </a:lvl7pPr>
            <a:lvl8pPr marL="2400424" indent="0">
              <a:buNone/>
              <a:defRPr sz="1200" b="1"/>
            </a:lvl8pPr>
            <a:lvl9pPr marL="274334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1001" y="2133602"/>
            <a:ext cx="4114800" cy="1166473"/>
          </a:xfrm>
        </p:spPr>
        <p:txBody>
          <a:bodyPr/>
          <a:lstStyle>
            <a:lvl1pPr marL="211347" indent="-211347">
              <a:defRPr sz="1700"/>
            </a:lvl1pPr>
            <a:lvl2pPr marL="421702" indent="-199440">
              <a:defRPr sz="1500"/>
            </a:lvl2pPr>
            <a:lvl3pPr marL="610227" indent="-182572">
              <a:defRPr sz="1400"/>
            </a:lvl3pPr>
            <a:lvl4pPr marL="787838" indent="-171658">
              <a:defRPr sz="1300"/>
            </a:lvl4pPr>
            <a:lvl5pPr marL="959495" indent="-154790">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1" y="1494656"/>
            <a:ext cx="4115872" cy="263149"/>
          </a:xfrm>
        </p:spPr>
        <p:txBody>
          <a:bodyPr anchor="b"/>
          <a:lstStyle>
            <a:lvl1pPr marL="0" indent="0">
              <a:lnSpc>
                <a:spcPct val="90000"/>
              </a:lnSpc>
              <a:spcBef>
                <a:spcPts val="0"/>
              </a:spcBef>
              <a:buNone/>
              <a:defRPr sz="1900" b="1"/>
            </a:lvl1pPr>
            <a:lvl2pPr marL="342918" indent="0">
              <a:buNone/>
              <a:defRPr sz="1500" b="1"/>
            </a:lvl2pPr>
            <a:lvl3pPr marL="685835" indent="0">
              <a:buNone/>
              <a:defRPr sz="1400" b="1"/>
            </a:lvl3pPr>
            <a:lvl4pPr marL="1028753" indent="0">
              <a:buNone/>
              <a:defRPr sz="1200" b="1"/>
            </a:lvl4pPr>
            <a:lvl5pPr marL="1371671" indent="0">
              <a:buNone/>
              <a:defRPr sz="1200" b="1"/>
            </a:lvl5pPr>
            <a:lvl6pPr marL="1714588" indent="0">
              <a:buNone/>
              <a:defRPr sz="1200" b="1"/>
            </a:lvl6pPr>
            <a:lvl7pPr marL="2057506" indent="0">
              <a:buNone/>
              <a:defRPr sz="1200" b="1"/>
            </a:lvl7pPr>
            <a:lvl8pPr marL="2400424" indent="0">
              <a:buNone/>
              <a:defRPr sz="1200" b="1"/>
            </a:lvl8pPr>
            <a:lvl9pPr marL="274334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37501" y="2133601"/>
            <a:ext cx="4115872" cy="1166473"/>
          </a:xfrm>
        </p:spPr>
        <p:txBody>
          <a:bodyPr/>
          <a:lstStyle>
            <a:lvl1pPr marL="222261" indent="-222261">
              <a:defRPr sz="1700"/>
            </a:lvl1pPr>
            <a:lvl2pPr marL="427655" indent="-205393">
              <a:defRPr sz="1500"/>
            </a:lvl2pPr>
            <a:lvl3pPr marL="616180" indent="-183564">
              <a:defRPr sz="1400"/>
            </a:lvl3pPr>
            <a:lvl4pPr marL="787838" indent="-177611">
              <a:defRPr sz="1300"/>
            </a:lvl4pPr>
            <a:lvl5pPr marL="959495" indent="-165704">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33028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32050527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9339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34369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endParaRPr lang="en-US" altLang="zh-CN"/>
          </a:p>
        </p:txBody>
      </p:sp>
      <p:sp>
        <p:nvSpPr>
          <p:cNvPr id="3" name="页脚占位符 2"/>
          <p:cNvSpPr>
            <a:spLocks noGrp="1"/>
          </p:cNvSpPr>
          <p:nvPr>
            <p:ph type="ftr" sz="quarter" idx="11"/>
          </p:nvPr>
        </p:nvSpPr>
        <p:spPr/>
        <p:txBody>
          <a:bodyPr/>
          <a:lstStyle>
            <a:lvl1pPr>
              <a:defRPr/>
            </a:lvl1pPr>
          </a:lstStyle>
          <a:p>
            <a:pPr>
              <a:defRPr/>
            </a:pPr>
            <a:endParaRPr lang="en-US" altLang="zh-CN"/>
          </a:p>
        </p:txBody>
      </p:sp>
      <p:sp>
        <p:nvSpPr>
          <p:cNvPr id="4" name="灯片编号占位符 3"/>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4C38E483-7825-458A-8FBC-AAB07CF6CEDD}" type="slidenum">
              <a:rPr lang="en-US" altLang="zh-CN"/>
              <a:pPr/>
              <a:t>‹#›</a:t>
            </a:fld>
            <a:endParaRPr lang="en-US" altLang="zh-CN"/>
          </a:p>
        </p:txBody>
      </p:sp>
    </p:spTree>
    <p:extLst>
      <p:ext uri="{BB962C8B-B14F-4D97-AF65-F5344CB8AC3E}">
        <p14:creationId xmlns:p14="http://schemas.microsoft.com/office/powerpoint/2010/main" val="40373175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MS_logo">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63536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2"/>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3048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2"/>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9144001" cy="619125"/>
          </a:xfrm>
          <a:solidFill>
            <a:srgbClr val="FFFF99"/>
          </a:solidFill>
        </p:spPr>
        <p:txBody>
          <a:bodyPr lIns="114306" tIns="57152" rIns="114306" bIns="57152"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9645546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3"/>
            <a:ext cx="8363938" cy="45704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713016"/>
          </a:xfrm>
        </p:spPr>
        <p:txBody>
          <a:bodyPr/>
          <a:lstStyle>
            <a:lvl1pPr marL="0" indent="0">
              <a:spcBef>
                <a:spcPts val="0"/>
              </a:spcBef>
              <a:spcAft>
                <a:spcPts val="675"/>
              </a:spcAft>
              <a:buNone/>
              <a:defRPr sz="3000" spc="-75" baseline="0">
                <a:latin typeface="Segoe UI Light" pitchFamily="34" charset="0"/>
              </a:defRPr>
            </a:lvl1pPr>
            <a:lvl2pPr marL="0" indent="0">
              <a:spcBef>
                <a:spcPts val="0"/>
              </a:spcBef>
              <a:spcAft>
                <a:spcPts val="300"/>
              </a:spcAft>
              <a:buNone/>
              <a:defRPr sz="1500" spc="-38" baseline="0"/>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1936015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326461" y="209704"/>
            <a:ext cx="8525904" cy="457048"/>
          </a:xfrm>
          <a:prstGeom prst="rect">
            <a:avLst/>
          </a:prstGeom>
          <a:noFill/>
          <a:ln w="9525">
            <a:noFill/>
            <a:miter lim="800000"/>
            <a:headEnd/>
            <a:tailEnd/>
          </a:ln>
        </p:spPr>
        <p:txBody>
          <a:bodyPr numCol="1"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7214773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5" name="Arrow Bar"/>
          <p:cNvSpPr/>
          <p:nvPr userDrawn="1"/>
        </p:nvSpPr>
        <p:spPr bwMode="auto">
          <a:xfrm>
            <a:off x="3008313" y="1514475"/>
            <a:ext cx="5373687" cy="1500188"/>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6"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7"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50" tIns="34276" rIns="68550" bIns="34276"/>
          <a:lstStyle/>
          <a:p>
            <a:pPr defTabSz="685487" eaLnBrk="1" fontAlgn="auto" hangingPunct="1">
              <a:spcBef>
                <a:spcPts val="0"/>
              </a:spcBef>
              <a:spcAft>
                <a:spcPts val="0"/>
              </a:spcAft>
              <a:defRPr/>
            </a:pPr>
            <a:endParaRPr lang="en-US" sz="1400" dirty="0">
              <a:solidFill>
                <a:srgbClr val="FFFFFF"/>
              </a:solidFill>
              <a:latin typeface="Segoe UI"/>
            </a:endParaRPr>
          </a:p>
        </p:txBody>
      </p:sp>
      <p:sp>
        <p:nvSpPr>
          <p:cNvPr id="8"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9"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Fuschia Tile"/>
          <p:cNvGrpSpPr>
            <a:grpSpLocks/>
          </p:cNvGrpSpPr>
          <p:nvPr userDrawn="1"/>
        </p:nvGrpSpPr>
        <p:grpSpPr bwMode="auto">
          <a:xfrm>
            <a:off x="762000" y="3184525"/>
            <a:ext cx="995363" cy="1327150"/>
            <a:chOff x="1071620" y="3044261"/>
            <a:chExt cx="1325880" cy="1325880"/>
          </a:xfrm>
        </p:grpSpPr>
        <p:sp>
          <p:nvSpPr>
            <p:cNvPr id="11"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2" name="Freeform 13"/>
            <p:cNvSpPr>
              <a:spLocks noEditPoints="1"/>
            </p:cNvSpPr>
            <p:nvPr/>
          </p:nvSpPr>
          <p:spPr bwMode="auto">
            <a:xfrm>
              <a:off x="1316254" y="3284926"/>
              <a:ext cx="836612" cy="841375"/>
            </a:xfrm>
            <a:custGeom>
              <a:avLst/>
              <a:gdLst>
                <a:gd name="T0" fmla="*/ 686547 w 223"/>
                <a:gd name="T1" fmla="*/ 405663 h 224"/>
                <a:gd name="T2" fmla="*/ 577750 w 223"/>
                <a:gd name="T3" fmla="*/ 450737 h 224"/>
                <a:gd name="T4" fmla="*/ 506469 w 223"/>
                <a:gd name="T5" fmla="*/ 379370 h 224"/>
                <a:gd name="T6" fmla="*/ 577750 w 223"/>
                <a:gd name="T7" fmla="*/ 221612 h 224"/>
                <a:gd name="T8" fmla="*/ 360156 w 223"/>
                <a:gd name="T9" fmla="*/ 0 h 224"/>
                <a:gd name="T10" fmla="*/ 138810 w 223"/>
                <a:gd name="T11" fmla="*/ 221612 h 224"/>
                <a:gd name="T12" fmla="*/ 240104 w 223"/>
                <a:gd name="T13" fmla="*/ 401907 h 224"/>
                <a:gd name="T14" fmla="*/ 195084 w 223"/>
                <a:gd name="T15" fmla="*/ 544640 h 224"/>
                <a:gd name="T16" fmla="*/ 153817 w 223"/>
                <a:gd name="T17" fmla="*/ 537128 h 224"/>
                <a:gd name="T18" fmla="*/ 0 w 223"/>
                <a:gd name="T19" fmla="*/ 687373 h 224"/>
                <a:gd name="T20" fmla="*/ 153817 w 223"/>
                <a:gd name="T21" fmla="*/ 841375 h 224"/>
                <a:gd name="T22" fmla="*/ 303881 w 223"/>
                <a:gd name="T23" fmla="*/ 687373 h 224"/>
                <a:gd name="T24" fmla="*/ 225097 w 223"/>
                <a:gd name="T25" fmla="*/ 555908 h 224"/>
                <a:gd name="T26" fmla="*/ 266365 w 223"/>
                <a:gd name="T27" fmla="*/ 416931 h 224"/>
                <a:gd name="T28" fmla="*/ 360156 w 223"/>
                <a:gd name="T29" fmla="*/ 439468 h 224"/>
                <a:gd name="T30" fmla="*/ 483959 w 223"/>
                <a:gd name="T31" fmla="*/ 398151 h 224"/>
                <a:gd name="T32" fmla="*/ 558992 w 223"/>
                <a:gd name="T33" fmla="*/ 473273 h 224"/>
                <a:gd name="T34" fmla="*/ 536482 w 223"/>
                <a:gd name="T35" fmla="*/ 555908 h 224"/>
                <a:gd name="T36" fmla="*/ 686547 w 223"/>
                <a:gd name="T37" fmla="*/ 709910 h 224"/>
                <a:gd name="T38" fmla="*/ 836612 w 223"/>
                <a:gd name="T39" fmla="*/ 555908 h 224"/>
                <a:gd name="T40" fmla="*/ 686547 w 223"/>
                <a:gd name="T41" fmla="*/ 405663 h 224"/>
                <a:gd name="T42" fmla="*/ 273869 w 223"/>
                <a:gd name="T43" fmla="*/ 687373 h 224"/>
                <a:gd name="T44" fmla="*/ 153817 w 223"/>
                <a:gd name="T45" fmla="*/ 811326 h 224"/>
                <a:gd name="T46" fmla="*/ 30013 w 223"/>
                <a:gd name="T47" fmla="*/ 687373 h 224"/>
                <a:gd name="T48" fmla="*/ 153817 w 223"/>
                <a:gd name="T49" fmla="*/ 567177 h 224"/>
                <a:gd name="T50" fmla="*/ 273869 w 223"/>
                <a:gd name="T51" fmla="*/ 687373 h 224"/>
                <a:gd name="T52" fmla="*/ 168823 w 223"/>
                <a:gd name="T53" fmla="*/ 221612 h 224"/>
                <a:gd name="T54" fmla="*/ 360156 w 223"/>
                <a:gd name="T55" fmla="*/ 30049 h 224"/>
                <a:gd name="T56" fmla="*/ 547737 w 223"/>
                <a:gd name="T57" fmla="*/ 221612 h 224"/>
                <a:gd name="T58" fmla="*/ 360156 w 223"/>
                <a:gd name="T59" fmla="*/ 409419 h 224"/>
                <a:gd name="T60" fmla="*/ 168823 w 223"/>
                <a:gd name="T61" fmla="*/ 221612 h 224"/>
                <a:gd name="T62" fmla="*/ 686547 w 223"/>
                <a:gd name="T63" fmla="*/ 679861 h 224"/>
                <a:gd name="T64" fmla="*/ 566495 w 223"/>
                <a:gd name="T65" fmla="*/ 555908 h 224"/>
                <a:gd name="T66" fmla="*/ 686547 w 223"/>
                <a:gd name="T67" fmla="*/ 435712 h 224"/>
                <a:gd name="T68" fmla="*/ 806599 w 223"/>
                <a:gd name="T69" fmla="*/ 555908 h 224"/>
                <a:gd name="T70" fmla="*/ 686547 w 223"/>
                <a:gd name="T71" fmla="*/ 679861 h 2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3" name="Orange Tile"/>
          <p:cNvGrpSpPr>
            <a:grpSpLocks/>
          </p:cNvGrpSpPr>
          <p:nvPr userDrawn="1"/>
        </p:nvGrpSpPr>
        <p:grpSpPr bwMode="auto">
          <a:xfrm>
            <a:off x="1885950" y="3184525"/>
            <a:ext cx="995363" cy="1327150"/>
            <a:chOff x="2487267" y="3044261"/>
            <a:chExt cx="1325880" cy="1325880"/>
          </a:xfrm>
        </p:grpSpPr>
        <p:sp>
          <p:nvSpPr>
            <p:cNvPr id="14"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5" name="Freeform 30"/>
            <p:cNvSpPr>
              <a:spLocks noEditPoints="1"/>
            </p:cNvSpPr>
            <p:nvPr/>
          </p:nvSpPr>
          <p:spPr bwMode="auto">
            <a:xfrm>
              <a:off x="2774763" y="3284926"/>
              <a:ext cx="750888" cy="844550"/>
            </a:xfrm>
            <a:custGeom>
              <a:avLst/>
              <a:gdLst>
                <a:gd name="T0" fmla="*/ 56317 w 200"/>
                <a:gd name="T1" fmla="*/ 0 h 225"/>
                <a:gd name="T2" fmla="*/ 41299 w 200"/>
                <a:gd name="T3" fmla="*/ 63810 h 225"/>
                <a:gd name="T4" fmla="*/ 41299 w 200"/>
                <a:gd name="T5" fmla="*/ 131374 h 225"/>
                <a:gd name="T6" fmla="*/ 0 w 200"/>
                <a:gd name="T7" fmla="*/ 206446 h 225"/>
                <a:gd name="T8" fmla="*/ 41299 w 200"/>
                <a:gd name="T9" fmla="*/ 281517 h 225"/>
                <a:gd name="T10" fmla="*/ 41299 w 200"/>
                <a:gd name="T11" fmla="*/ 352834 h 225"/>
                <a:gd name="T12" fmla="*/ 0 w 200"/>
                <a:gd name="T13" fmla="*/ 427905 h 225"/>
                <a:gd name="T14" fmla="*/ 41299 w 200"/>
                <a:gd name="T15" fmla="*/ 502976 h 225"/>
                <a:gd name="T16" fmla="*/ 41299 w 200"/>
                <a:gd name="T17" fmla="*/ 574294 h 225"/>
                <a:gd name="T18" fmla="*/ 0 w 200"/>
                <a:gd name="T19" fmla="*/ 649365 h 225"/>
                <a:gd name="T20" fmla="*/ 41299 w 200"/>
                <a:gd name="T21" fmla="*/ 724436 h 225"/>
                <a:gd name="T22" fmla="*/ 41299 w 200"/>
                <a:gd name="T23" fmla="*/ 792000 h 225"/>
                <a:gd name="T24" fmla="*/ 56317 w 200"/>
                <a:gd name="T25" fmla="*/ 844550 h 225"/>
                <a:gd name="T26" fmla="*/ 750888 w 200"/>
                <a:gd name="T27" fmla="*/ 694408 h 225"/>
                <a:gd name="T28" fmla="*/ 600710 w 200"/>
                <a:gd name="T29" fmla="*/ 0 h 225"/>
                <a:gd name="T30" fmla="*/ 41299 w 200"/>
                <a:gd name="T31" fmla="*/ 93839 h 225"/>
                <a:gd name="T32" fmla="*/ 30036 w 200"/>
                <a:gd name="T33" fmla="*/ 97592 h 225"/>
                <a:gd name="T34" fmla="*/ 41299 w 200"/>
                <a:gd name="T35" fmla="*/ 202692 h 225"/>
                <a:gd name="T36" fmla="*/ 30036 w 200"/>
                <a:gd name="T37" fmla="*/ 206446 h 225"/>
                <a:gd name="T38" fmla="*/ 41299 w 200"/>
                <a:gd name="T39" fmla="*/ 311545 h 225"/>
                <a:gd name="T40" fmla="*/ 30036 w 200"/>
                <a:gd name="T41" fmla="*/ 319052 h 225"/>
                <a:gd name="T42" fmla="*/ 41299 w 200"/>
                <a:gd name="T43" fmla="*/ 424152 h 225"/>
                <a:gd name="T44" fmla="*/ 30036 w 200"/>
                <a:gd name="T45" fmla="*/ 427905 h 225"/>
                <a:gd name="T46" fmla="*/ 41299 w 200"/>
                <a:gd name="T47" fmla="*/ 533005 h 225"/>
                <a:gd name="T48" fmla="*/ 30036 w 200"/>
                <a:gd name="T49" fmla="*/ 536758 h 225"/>
                <a:gd name="T50" fmla="*/ 41299 w 200"/>
                <a:gd name="T51" fmla="*/ 641858 h 225"/>
                <a:gd name="T52" fmla="*/ 30036 w 200"/>
                <a:gd name="T53" fmla="*/ 649365 h 225"/>
                <a:gd name="T54" fmla="*/ 41299 w 200"/>
                <a:gd name="T55" fmla="*/ 754465 h 225"/>
                <a:gd name="T56" fmla="*/ 30036 w 200"/>
                <a:gd name="T57" fmla="*/ 758218 h 225"/>
                <a:gd name="T58" fmla="*/ 600710 w 200"/>
                <a:gd name="T59" fmla="*/ 814522 h 225"/>
                <a:gd name="T60" fmla="*/ 71334 w 200"/>
                <a:gd name="T61" fmla="*/ 754465 h 225"/>
                <a:gd name="T62" fmla="*/ 78843 w 200"/>
                <a:gd name="T63" fmla="*/ 769479 h 225"/>
                <a:gd name="T64" fmla="*/ 101370 w 200"/>
                <a:gd name="T65" fmla="*/ 743204 h 225"/>
                <a:gd name="T66" fmla="*/ 71334 w 200"/>
                <a:gd name="T67" fmla="*/ 645612 h 225"/>
                <a:gd name="T68" fmla="*/ 78843 w 200"/>
                <a:gd name="T69" fmla="*/ 656872 h 225"/>
                <a:gd name="T70" fmla="*/ 101370 w 200"/>
                <a:gd name="T71" fmla="*/ 630597 h 225"/>
                <a:gd name="T72" fmla="*/ 71334 w 200"/>
                <a:gd name="T73" fmla="*/ 533005 h 225"/>
                <a:gd name="T74" fmla="*/ 78843 w 200"/>
                <a:gd name="T75" fmla="*/ 548019 h 225"/>
                <a:gd name="T76" fmla="*/ 101370 w 200"/>
                <a:gd name="T77" fmla="*/ 521744 h 225"/>
                <a:gd name="T78" fmla="*/ 71334 w 200"/>
                <a:gd name="T79" fmla="*/ 424152 h 225"/>
                <a:gd name="T80" fmla="*/ 78843 w 200"/>
                <a:gd name="T81" fmla="*/ 439166 h 225"/>
                <a:gd name="T82" fmla="*/ 101370 w 200"/>
                <a:gd name="T83" fmla="*/ 412891 h 225"/>
                <a:gd name="T84" fmla="*/ 71334 w 200"/>
                <a:gd name="T85" fmla="*/ 311545 h 225"/>
                <a:gd name="T86" fmla="*/ 78843 w 200"/>
                <a:gd name="T87" fmla="*/ 326559 h 225"/>
                <a:gd name="T88" fmla="*/ 101370 w 200"/>
                <a:gd name="T89" fmla="*/ 300284 h 225"/>
                <a:gd name="T90" fmla="*/ 71334 w 200"/>
                <a:gd name="T91" fmla="*/ 202692 h 225"/>
                <a:gd name="T92" fmla="*/ 78843 w 200"/>
                <a:gd name="T93" fmla="*/ 217706 h 225"/>
                <a:gd name="T94" fmla="*/ 101370 w 200"/>
                <a:gd name="T95" fmla="*/ 191431 h 225"/>
                <a:gd name="T96" fmla="*/ 71334 w 200"/>
                <a:gd name="T97" fmla="*/ 93839 h 225"/>
                <a:gd name="T98" fmla="*/ 78843 w 200"/>
                <a:gd name="T99" fmla="*/ 108853 h 225"/>
                <a:gd name="T100" fmla="*/ 101370 w 200"/>
                <a:gd name="T101" fmla="*/ 82578 h 225"/>
                <a:gd name="T102" fmla="*/ 71334 w 200"/>
                <a:gd name="T103" fmla="*/ 30028 h 225"/>
                <a:gd name="T104" fmla="*/ 720852 w 200"/>
                <a:gd name="T105" fmla="*/ 150142 h 2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6" name="Teal Tile"/>
          <p:cNvGrpSpPr>
            <a:grpSpLocks/>
          </p:cNvGrpSpPr>
          <p:nvPr userDrawn="1"/>
        </p:nvGrpSpPr>
        <p:grpSpPr bwMode="auto">
          <a:xfrm>
            <a:off x="762000" y="4683125"/>
            <a:ext cx="995363" cy="1325563"/>
            <a:chOff x="1020317" y="4686638"/>
            <a:chExt cx="1325880" cy="1325880"/>
          </a:xfrm>
        </p:grpSpPr>
        <p:sp>
          <p:nvSpPr>
            <p:cNvPr id="17"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8" name="Freeform 13"/>
            <p:cNvSpPr>
              <a:spLocks noEditPoints="1"/>
            </p:cNvSpPr>
            <p:nvPr/>
          </p:nvSpPr>
          <p:spPr bwMode="auto">
            <a:xfrm>
              <a:off x="1455948" y="4930478"/>
              <a:ext cx="454618" cy="838200"/>
            </a:xfrm>
            <a:custGeom>
              <a:avLst/>
              <a:gdLst>
                <a:gd name="T0" fmla="*/ 7453 w 122"/>
                <a:gd name="T1" fmla="*/ 242147 h 225"/>
                <a:gd name="T2" fmla="*/ 52169 w 122"/>
                <a:gd name="T3" fmla="*/ 286851 h 225"/>
                <a:gd name="T4" fmla="*/ 63348 w 122"/>
                <a:gd name="T5" fmla="*/ 283125 h 225"/>
                <a:gd name="T6" fmla="*/ 443439 w 122"/>
                <a:gd name="T7" fmla="*/ 156464 h 225"/>
                <a:gd name="T8" fmla="*/ 443439 w 122"/>
                <a:gd name="T9" fmla="*/ 111760 h 225"/>
                <a:gd name="T10" fmla="*/ 391270 w 122"/>
                <a:gd name="T11" fmla="*/ 85683 h 225"/>
                <a:gd name="T12" fmla="*/ 11179 w 122"/>
                <a:gd name="T13" fmla="*/ 212344 h 225"/>
                <a:gd name="T14" fmla="*/ 402449 w 122"/>
                <a:gd name="T15" fmla="*/ 104309 h 225"/>
                <a:gd name="T16" fmla="*/ 424807 w 122"/>
                <a:gd name="T17" fmla="*/ 130387 h 225"/>
                <a:gd name="T18" fmla="*/ 413628 w 122"/>
                <a:gd name="T19" fmla="*/ 156464 h 225"/>
                <a:gd name="T20" fmla="*/ 52169 w 122"/>
                <a:gd name="T21" fmla="*/ 264499 h 225"/>
                <a:gd name="T22" fmla="*/ 33537 w 122"/>
                <a:gd name="T23" fmla="*/ 249597 h 225"/>
                <a:gd name="T24" fmla="*/ 29811 w 122"/>
                <a:gd name="T25" fmla="*/ 219795 h 225"/>
                <a:gd name="T26" fmla="*/ 394996 w 122"/>
                <a:gd name="T27" fmla="*/ 104309 h 225"/>
                <a:gd name="T28" fmla="*/ 52169 w 122"/>
                <a:gd name="T29" fmla="*/ 160189 h 225"/>
                <a:gd name="T30" fmla="*/ 245941 w 122"/>
                <a:gd name="T31" fmla="*/ 104309 h 225"/>
                <a:gd name="T32" fmla="*/ 272026 w 122"/>
                <a:gd name="T33" fmla="*/ 37253 h 225"/>
                <a:gd name="T34" fmla="*/ 33537 w 122"/>
                <a:gd name="T35" fmla="*/ 63331 h 225"/>
                <a:gd name="T36" fmla="*/ 11179 w 122"/>
                <a:gd name="T37" fmla="*/ 130387 h 225"/>
                <a:gd name="T38" fmla="*/ 227309 w 122"/>
                <a:gd name="T39" fmla="*/ 29803 h 225"/>
                <a:gd name="T40" fmla="*/ 249667 w 122"/>
                <a:gd name="T41" fmla="*/ 44704 h 225"/>
                <a:gd name="T42" fmla="*/ 242215 w 122"/>
                <a:gd name="T43" fmla="*/ 81957 h 225"/>
                <a:gd name="T44" fmla="*/ 52169 w 122"/>
                <a:gd name="T45" fmla="*/ 137837 h 225"/>
                <a:gd name="T46" fmla="*/ 29811 w 122"/>
                <a:gd name="T47" fmla="*/ 111760 h 225"/>
                <a:gd name="T48" fmla="*/ 447165 w 122"/>
                <a:gd name="T49" fmla="*/ 376259 h 225"/>
                <a:gd name="T50" fmla="*/ 391270 w 122"/>
                <a:gd name="T51" fmla="*/ 335280 h 225"/>
                <a:gd name="T52" fmla="*/ 268299 w 122"/>
                <a:gd name="T53" fmla="*/ 409787 h 225"/>
                <a:gd name="T54" fmla="*/ 204951 w 122"/>
                <a:gd name="T55" fmla="*/ 514096 h 225"/>
                <a:gd name="T56" fmla="*/ 197498 w 122"/>
                <a:gd name="T57" fmla="*/ 368808 h 225"/>
                <a:gd name="T58" fmla="*/ 443439 w 122"/>
                <a:gd name="T59" fmla="*/ 283125 h 225"/>
                <a:gd name="T60" fmla="*/ 443439 w 122"/>
                <a:gd name="T61" fmla="*/ 238421 h 225"/>
                <a:gd name="T62" fmla="*/ 33537 w 122"/>
                <a:gd name="T63" fmla="*/ 316653 h 225"/>
                <a:gd name="T64" fmla="*/ 3726 w 122"/>
                <a:gd name="T65" fmla="*/ 361357 h 225"/>
                <a:gd name="T66" fmla="*/ 11179 w 122"/>
                <a:gd name="T67" fmla="*/ 379984 h 225"/>
                <a:gd name="T68" fmla="*/ 40990 w 122"/>
                <a:gd name="T69" fmla="*/ 409787 h 225"/>
                <a:gd name="T70" fmla="*/ 104339 w 122"/>
                <a:gd name="T71" fmla="*/ 450765 h 225"/>
                <a:gd name="T72" fmla="*/ 63348 w 122"/>
                <a:gd name="T73" fmla="*/ 514096 h 225"/>
                <a:gd name="T74" fmla="*/ 149055 w 122"/>
                <a:gd name="T75" fmla="*/ 778595 h 225"/>
                <a:gd name="T76" fmla="*/ 197498 w 122"/>
                <a:gd name="T77" fmla="*/ 838200 h 225"/>
                <a:gd name="T78" fmla="*/ 324195 w 122"/>
                <a:gd name="T79" fmla="*/ 797221 h 225"/>
                <a:gd name="T80" fmla="*/ 409901 w 122"/>
                <a:gd name="T81" fmla="*/ 696637 h 225"/>
                <a:gd name="T82" fmla="*/ 368911 w 122"/>
                <a:gd name="T83" fmla="*/ 514096 h 225"/>
                <a:gd name="T84" fmla="*/ 387543 w 122"/>
                <a:gd name="T85" fmla="*/ 435864 h 225"/>
                <a:gd name="T86" fmla="*/ 447165 w 122"/>
                <a:gd name="T87" fmla="*/ 376259 h 225"/>
                <a:gd name="T88" fmla="*/ 175140 w 122"/>
                <a:gd name="T89" fmla="*/ 376259 h 225"/>
                <a:gd name="T90" fmla="*/ 182592 w 122"/>
                <a:gd name="T91" fmla="*/ 514096 h 225"/>
                <a:gd name="T92" fmla="*/ 130423 w 122"/>
                <a:gd name="T93" fmla="*/ 450765 h 225"/>
                <a:gd name="T94" fmla="*/ 89433 w 122"/>
                <a:gd name="T95" fmla="*/ 402336 h 225"/>
                <a:gd name="T96" fmla="*/ 44717 w 122"/>
                <a:gd name="T97" fmla="*/ 387435 h 225"/>
                <a:gd name="T98" fmla="*/ 29811 w 122"/>
                <a:gd name="T99" fmla="*/ 361357 h 225"/>
                <a:gd name="T100" fmla="*/ 29811 w 122"/>
                <a:gd name="T101" fmla="*/ 346456 h 225"/>
                <a:gd name="T102" fmla="*/ 44717 w 122"/>
                <a:gd name="T103" fmla="*/ 335280 h 225"/>
                <a:gd name="T104" fmla="*/ 89433 w 122"/>
                <a:gd name="T105" fmla="*/ 320379 h 225"/>
                <a:gd name="T106" fmla="*/ 402449 w 122"/>
                <a:gd name="T107" fmla="*/ 230971 h 225"/>
                <a:gd name="T108" fmla="*/ 424807 w 122"/>
                <a:gd name="T109" fmla="*/ 257048 h 225"/>
                <a:gd name="T110" fmla="*/ 413628 w 122"/>
                <a:gd name="T111" fmla="*/ 283125 h 225"/>
                <a:gd name="T112" fmla="*/ 160234 w 122"/>
                <a:gd name="T113" fmla="*/ 365083 h 225"/>
                <a:gd name="T114" fmla="*/ 383817 w 122"/>
                <a:gd name="T115" fmla="*/ 413512 h 225"/>
                <a:gd name="T116" fmla="*/ 342827 w 122"/>
                <a:gd name="T117" fmla="*/ 514096 h 225"/>
                <a:gd name="T118" fmla="*/ 290657 w 122"/>
                <a:gd name="T119" fmla="*/ 409787 h 225"/>
                <a:gd name="T120" fmla="*/ 394996 w 122"/>
                <a:gd name="T121" fmla="*/ 357632 h 225"/>
                <a:gd name="T122" fmla="*/ 424807 w 122"/>
                <a:gd name="T123" fmla="*/ 383709 h 2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9" name="Green Tile"/>
          <p:cNvGrpSpPr>
            <a:grpSpLocks/>
          </p:cNvGrpSpPr>
          <p:nvPr userDrawn="1"/>
        </p:nvGrpSpPr>
        <p:grpSpPr bwMode="auto">
          <a:xfrm>
            <a:off x="1885950" y="4683125"/>
            <a:ext cx="995363" cy="1325563"/>
            <a:chOff x="2514069" y="4682828"/>
            <a:chExt cx="1325880" cy="1325880"/>
          </a:xfrm>
        </p:grpSpPr>
        <p:sp>
          <p:nvSpPr>
            <p:cNvPr id="20"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21" name="Freeform 73"/>
            <p:cNvSpPr>
              <a:spLocks noEditPoints="1"/>
            </p:cNvSpPr>
            <p:nvPr userDrawn="1"/>
          </p:nvSpPr>
          <p:spPr bwMode="auto">
            <a:xfrm>
              <a:off x="2757463" y="5062311"/>
              <a:ext cx="839092" cy="702557"/>
            </a:xfrm>
            <a:custGeom>
              <a:avLst/>
              <a:gdLst>
                <a:gd name="T0" fmla="*/ 692098 w 411"/>
                <a:gd name="T1" fmla="*/ 702557 h 344"/>
                <a:gd name="T2" fmla="*/ 681890 w 411"/>
                <a:gd name="T3" fmla="*/ 698472 h 344"/>
                <a:gd name="T4" fmla="*/ 551228 w 411"/>
                <a:gd name="T5" fmla="*/ 565722 h 344"/>
                <a:gd name="T6" fmla="*/ 151077 w 411"/>
                <a:gd name="T7" fmla="*/ 565722 h 344"/>
                <a:gd name="T8" fmla="*/ 0 w 411"/>
                <a:gd name="T9" fmla="*/ 414590 h 344"/>
                <a:gd name="T10" fmla="*/ 0 w 411"/>
                <a:gd name="T11" fmla="*/ 151131 h 344"/>
                <a:gd name="T12" fmla="*/ 151077 w 411"/>
                <a:gd name="T13" fmla="*/ 0 h 344"/>
                <a:gd name="T14" fmla="*/ 690056 w 411"/>
                <a:gd name="T15" fmla="*/ 0 h 344"/>
                <a:gd name="T16" fmla="*/ 839092 w 411"/>
                <a:gd name="T17" fmla="*/ 151131 h 344"/>
                <a:gd name="T18" fmla="*/ 839092 w 411"/>
                <a:gd name="T19" fmla="*/ 414590 h 344"/>
                <a:gd name="T20" fmla="*/ 708430 w 411"/>
                <a:gd name="T21" fmla="*/ 565722 h 344"/>
                <a:gd name="T22" fmla="*/ 708430 w 411"/>
                <a:gd name="T23" fmla="*/ 688261 h 344"/>
                <a:gd name="T24" fmla="*/ 698223 w 411"/>
                <a:gd name="T25" fmla="*/ 702557 h 344"/>
                <a:gd name="T26" fmla="*/ 692098 w 411"/>
                <a:gd name="T27" fmla="*/ 702557 h 344"/>
                <a:gd name="T28" fmla="*/ 151077 w 411"/>
                <a:gd name="T29" fmla="*/ 30635 h 344"/>
                <a:gd name="T30" fmla="*/ 28582 w 411"/>
                <a:gd name="T31" fmla="*/ 151131 h 344"/>
                <a:gd name="T32" fmla="*/ 28582 w 411"/>
                <a:gd name="T33" fmla="*/ 414590 h 344"/>
                <a:gd name="T34" fmla="*/ 151077 w 411"/>
                <a:gd name="T35" fmla="*/ 535087 h 344"/>
                <a:gd name="T36" fmla="*/ 557353 w 411"/>
                <a:gd name="T37" fmla="*/ 535087 h 344"/>
                <a:gd name="T38" fmla="*/ 567561 w 411"/>
                <a:gd name="T39" fmla="*/ 539172 h 344"/>
                <a:gd name="T40" fmla="*/ 677807 w 411"/>
                <a:gd name="T41" fmla="*/ 651499 h 344"/>
                <a:gd name="T42" fmla="*/ 677807 w 411"/>
                <a:gd name="T43" fmla="*/ 551426 h 344"/>
                <a:gd name="T44" fmla="*/ 692098 w 411"/>
                <a:gd name="T45" fmla="*/ 535087 h 344"/>
                <a:gd name="T46" fmla="*/ 810510 w 411"/>
                <a:gd name="T47" fmla="*/ 414590 h 344"/>
                <a:gd name="T48" fmla="*/ 810510 w 411"/>
                <a:gd name="T49" fmla="*/ 151131 h 344"/>
                <a:gd name="T50" fmla="*/ 690056 w 411"/>
                <a:gd name="T51" fmla="*/ 30635 h 344"/>
                <a:gd name="T52" fmla="*/ 151077 w 411"/>
                <a:gd name="T53" fmla="*/ 30635 h 3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useBgFill="1">
        <p:nvSpPr>
          <p:cNvPr id="2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2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24" name="Bottom Mask"/>
          <p:cNvSpPr/>
          <p:nvPr userDrawn="1"/>
        </p:nvSpPr>
        <p:spPr bwMode="auto">
          <a:xfrm>
            <a:off x="0" y="6010275"/>
            <a:ext cx="9144000"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2" name="Title 1"/>
          <p:cNvSpPr>
            <a:spLocks noGrp="1"/>
          </p:cNvSpPr>
          <p:nvPr>
            <p:ph type="ctrTitle"/>
          </p:nvPr>
        </p:nvSpPr>
        <p:spPr>
          <a:xfrm>
            <a:off x="3136907" y="3231975"/>
            <a:ext cx="5040038" cy="1232464"/>
          </a:xfrm>
        </p:spPr>
        <p:txBody>
          <a:bodyPr anchor="ctr">
            <a:noAutofit/>
          </a:bodyPr>
          <a:lstStyle>
            <a:lvl1pPr algn="l" defTabSz="685487" rtl="0" eaLnBrk="1" latinLnBrk="0" hangingPunct="1">
              <a:lnSpc>
                <a:spcPct val="90000"/>
              </a:lnSpc>
              <a:spcBef>
                <a:spcPct val="0"/>
              </a:spcBef>
              <a:buNone/>
              <a:defRPr lang="en-US" sz="3000" b="1" kern="1200" cap="none" spc="-75"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136908" y="5029215"/>
            <a:ext cx="5154369" cy="463255"/>
          </a:xfrm>
        </p:spPr>
        <p:txBody>
          <a:bodyPr>
            <a:noAutofit/>
          </a:bodyPr>
          <a:lstStyle>
            <a:lvl1pPr marL="0" indent="0" algn="l" defTabSz="685487"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739"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2" indent="0" algn="ctr">
              <a:buNone/>
              <a:defRPr>
                <a:solidFill>
                  <a:schemeClr val="tx1">
                    <a:tint val="75000"/>
                  </a:schemeClr>
                </a:solidFill>
              </a:defRPr>
            </a:lvl6pPr>
            <a:lvl7pPr marL="2056459" indent="0" algn="ctr">
              <a:buNone/>
              <a:defRPr>
                <a:solidFill>
                  <a:schemeClr val="tx1">
                    <a:tint val="75000"/>
                  </a:schemeClr>
                </a:solidFill>
              </a:defRPr>
            </a:lvl7pPr>
            <a:lvl8pPr marL="2399204" indent="0" algn="ctr">
              <a:buNone/>
              <a:defRPr>
                <a:solidFill>
                  <a:schemeClr val="tx1">
                    <a:tint val="75000"/>
                  </a:schemeClr>
                </a:solidFill>
              </a:defRPr>
            </a:lvl8pPr>
            <a:lvl9pPr marL="274195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5268325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50" tIns="34276" rIns="68550" bIns="34276"/>
          <a:lstStyle/>
          <a:p>
            <a:pPr defTabSz="685487" eaLnBrk="1" fontAlgn="auto" hangingPunct="1">
              <a:spcBef>
                <a:spcPts val="0"/>
              </a:spcBef>
              <a:spcAft>
                <a:spcPts val="0"/>
              </a:spcAft>
              <a:defRPr/>
            </a:pPr>
            <a:endParaRPr lang="en-US" sz="1400" dirty="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4" name="Demo Tile"/>
          <p:cNvGrpSpPr>
            <a:grpSpLocks/>
          </p:cNvGrpSpPr>
          <p:nvPr userDrawn="1"/>
        </p:nvGrpSpPr>
        <p:grpSpPr bwMode="auto">
          <a:xfrm>
            <a:off x="763588" y="3187700"/>
            <a:ext cx="2120900" cy="2827338"/>
            <a:chOff x="1022073" y="-1135906"/>
            <a:chExt cx="2827252" cy="2827252"/>
          </a:xfrm>
        </p:grpSpPr>
        <p:sp>
          <p:nvSpPr>
            <p:cNvPr id="15"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6" name="Light bulb Icon"/>
            <p:cNvSpPr>
              <a:spLocks noEditPoints="1"/>
            </p:cNvSpPr>
            <p:nvPr/>
          </p:nvSpPr>
          <p:spPr bwMode="auto">
            <a:xfrm>
              <a:off x="1945077" y="-620805"/>
              <a:ext cx="979488" cy="1797050"/>
            </a:xfrm>
            <a:custGeom>
              <a:avLst/>
              <a:gdLst>
                <a:gd name="T0" fmla="*/ 144515 w 122"/>
                <a:gd name="T1" fmla="*/ 1099089 h 224"/>
                <a:gd name="T2" fmla="*/ 843002 w 122"/>
                <a:gd name="T3" fmla="*/ 176496 h 224"/>
                <a:gd name="T4" fmla="*/ 955402 w 122"/>
                <a:gd name="T5" fmla="*/ 232654 h 224"/>
                <a:gd name="T6" fmla="*/ 955402 w 122"/>
                <a:gd name="T7" fmla="*/ 328924 h 224"/>
                <a:gd name="T8" fmla="*/ 136486 w 122"/>
                <a:gd name="T9" fmla="*/ 601691 h 224"/>
                <a:gd name="T10" fmla="*/ 112400 w 122"/>
                <a:gd name="T11" fmla="*/ 609713 h 224"/>
                <a:gd name="T12" fmla="*/ 16057 w 122"/>
                <a:gd name="T13" fmla="*/ 513443 h 224"/>
                <a:gd name="T14" fmla="*/ 80286 w 122"/>
                <a:gd name="T15" fmla="*/ 401127 h 224"/>
                <a:gd name="T16" fmla="*/ 64229 w 122"/>
                <a:gd name="T17" fmla="*/ 465308 h 224"/>
                <a:gd name="T18" fmla="*/ 72257 w 122"/>
                <a:gd name="T19" fmla="*/ 529488 h 224"/>
                <a:gd name="T20" fmla="*/ 112400 w 122"/>
                <a:gd name="T21" fmla="*/ 561578 h 224"/>
                <a:gd name="T22" fmla="*/ 891174 w 122"/>
                <a:gd name="T23" fmla="*/ 328924 h 224"/>
                <a:gd name="T24" fmla="*/ 923288 w 122"/>
                <a:gd name="T25" fmla="*/ 280789 h 224"/>
                <a:gd name="T26" fmla="*/ 867088 w 122"/>
                <a:gd name="T27" fmla="*/ 216609 h 224"/>
                <a:gd name="T28" fmla="*/ 96343 w 122"/>
                <a:gd name="T29" fmla="*/ 449263 h 224"/>
                <a:gd name="T30" fmla="*/ 80286 w 122"/>
                <a:gd name="T31" fmla="*/ 128361 h 224"/>
                <a:gd name="T32" fmla="*/ 586087 w 122"/>
                <a:gd name="T33" fmla="*/ 72203 h 224"/>
                <a:gd name="T34" fmla="*/ 537916 w 122"/>
                <a:gd name="T35" fmla="*/ 216609 h 224"/>
                <a:gd name="T36" fmla="*/ 112400 w 122"/>
                <a:gd name="T37" fmla="*/ 336947 h 224"/>
                <a:gd name="T38" fmla="*/ 16057 w 122"/>
                <a:gd name="T39" fmla="*/ 248699 h 224"/>
                <a:gd name="T40" fmla="*/ 72257 w 122"/>
                <a:gd name="T41" fmla="*/ 256721 h 224"/>
                <a:gd name="T42" fmla="*/ 128457 w 122"/>
                <a:gd name="T43" fmla="*/ 288812 h 224"/>
                <a:gd name="T44" fmla="*/ 553973 w 122"/>
                <a:gd name="T45" fmla="*/ 112316 h 224"/>
                <a:gd name="T46" fmla="*/ 505801 w 122"/>
                <a:gd name="T47" fmla="*/ 56158 h 224"/>
                <a:gd name="T48" fmla="*/ 96343 w 122"/>
                <a:gd name="T49" fmla="*/ 176496 h 224"/>
                <a:gd name="T50" fmla="*/ 907231 w 122"/>
                <a:gd name="T51" fmla="*/ 914570 h 224"/>
                <a:gd name="T52" fmla="*/ 794830 w 122"/>
                <a:gd name="T53" fmla="*/ 994796 h 224"/>
                <a:gd name="T54" fmla="*/ 883145 w 122"/>
                <a:gd name="T55" fmla="*/ 1099089 h 224"/>
                <a:gd name="T56" fmla="*/ 698487 w 122"/>
                <a:gd name="T57" fmla="*/ 1668689 h 224"/>
                <a:gd name="T58" fmla="*/ 594116 w 122"/>
                <a:gd name="T59" fmla="*/ 1797050 h 224"/>
                <a:gd name="T60" fmla="*/ 329172 w 122"/>
                <a:gd name="T61" fmla="*/ 1708802 h 224"/>
                <a:gd name="T62" fmla="*/ 144515 w 122"/>
                <a:gd name="T63" fmla="*/ 1500216 h 224"/>
                <a:gd name="T64" fmla="*/ 232829 w 122"/>
                <a:gd name="T65" fmla="*/ 1099089 h 224"/>
                <a:gd name="T66" fmla="*/ 184658 w 122"/>
                <a:gd name="T67" fmla="*/ 906548 h 224"/>
                <a:gd name="T68" fmla="*/ 80286 w 122"/>
                <a:gd name="T69" fmla="*/ 874457 h 224"/>
                <a:gd name="T70" fmla="*/ 16057 w 122"/>
                <a:gd name="T71" fmla="*/ 786209 h 224"/>
                <a:gd name="T72" fmla="*/ 24086 w 122"/>
                <a:gd name="T73" fmla="*/ 714006 h 224"/>
                <a:gd name="T74" fmla="*/ 843002 w 122"/>
                <a:gd name="T75" fmla="*/ 441240 h 224"/>
                <a:gd name="T76" fmla="*/ 963431 w 122"/>
                <a:gd name="T77" fmla="*/ 529488 h 224"/>
                <a:gd name="T78" fmla="*/ 907231 w 122"/>
                <a:gd name="T79" fmla="*/ 649826 h 224"/>
                <a:gd name="T80" fmla="*/ 449601 w 122"/>
                <a:gd name="T81" fmla="*/ 842367 h 224"/>
                <a:gd name="T82" fmla="*/ 578058 w 122"/>
                <a:gd name="T83" fmla="*/ 1099089 h 224"/>
                <a:gd name="T84" fmla="*/ 658344 w 122"/>
                <a:gd name="T85" fmla="*/ 762142 h 224"/>
                <a:gd name="T86" fmla="*/ 955402 w 122"/>
                <a:gd name="T87" fmla="*/ 770164 h 224"/>
                <a:gd name="T88" fmla="*/ 907231 w 122"/>
                <a:gd name="T89" fmla="*/ 914570 h 224"/>
                <a:gd name="T90" fmla="*/ 891174 w 122"/>
                <a:gd name="T91" fmla="*/ 601691 h 224"/>
                <a:gd name="T92" fmla="*/ 923288 w 122"/>
                <a:gd name="T93" fmla="*/ 545533 h 224"/>
                <a:gd name="T94" fmla="*/ 867088 w 122"/>
                <a:gd name="T95" fmla="*/ 489375 h 224"/>
                <a:gd name="T96" fmla="*/ 200715 w 122"/>
                <a:gd name="T97" fmla="*/ 689939 h 224"/>
                <a:gd name="T98" fmla="*/ 96343 w 122"/>
                <a:gd name="T99" fmla="*/ 714006 h 224"/>
                <a:gd name="T100" fmla="*/ 64229 w 122"/>
                <a:gd name="T101" fmla="*/ 738074 h 224"/>
                <a:gd name="T102" fmla="*/ 64229 w 122"/>
                <a:gd name="T103" fmla="*/ 770164 h 224"/>
                <a:gd name="T104" fmla="*/ 96343 w 122"/>
                <a:gd name="T105" fmla="*/ 826322 h 224"/>
                <a:gd name="T106" fmla="*/ 200715 w 122"/>
                <a:gd name="T107" fmla="*/ 858412 h 224"/>
                <a:gd name="T108" fmla="*/ 281001 w 122"/>
                <a:gd name="T109" fmla="*/ 962705 h 224"/>
                <a:gd name="T110" fmla="*/ 401430 w 122"/>
                <a:gd name="T111" fmla="*/ 1099089 h 224"/>
                <a:gd name="T112" fmla="*/ 385372 w 122"/>
                <a:gd name="T113" fmla="*/ 802254 h 224"/>
                <a:gd name="T114" fmla="*/ 393401 w 122"/>
                <a:gd name="T115" fmla="*/ 746097 h 224"/>
                <a:gd name="T116" fmla="*/ 907231 w 122"/>
                <a:gd name="T117" fmla="*/ 786209 h 224"/>
                <a:gd name="T118" fmla="*/ 674402 w 122"/>
                <a:gd name="T119" fmla="*/ 810277 h 224"/>
                <a:gd name="T120" fmla="*/ 626230 w 122"/>
                <a:gd name="T121" fmla="*/ 1099089 h 224"/>
                <a:gd name="T122" fmla="*/ 746659 w 122"/>
                <a:gd name="T123" fmla="*/ 994796 h 224"/>
                <a:gd name="T124" fmla="*/ 891174 w 122"/>
                <a:gd name="T125" fmla="*/ 866435 h 2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useBgFill="1">
        <p:nvSpPr>
          <p:cNvPr id="17"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7" name="Text Placeholder 6"/>
          <p:cNvSpPr>
            <a:spLocks noGrp="1"/>
          </p:cNvSpPr>
          <p:nvPr>
            <p:ph type="body" sz="quarter" idx="10"/>
          </p:nvPr>
        </p:nvSpPr>
        <p:spPr>
          <a:xfrm>
            <a:off x="3135105" y="1586587"/>
            <a:ext cx="4163390" cy="1378644"/>
          </a:xfrm>
        </p:spPr>
        <p:txBody>
          <a:bodyPr anchor="ctr" anchorCtr="0">
            <a:noAutofit/>
            <a:scene3d>
              <a:camera prst="orthographicFront"/>
              <a:lightRig rig="flat" dir="t"/>
            </a:scene3d>
            <a:sp3d>
              <a:contourClr>
                <a:schemeClr val="tx2"/>
              </a:contourClr>
            </a:sp3d>
          </a:bodyPr>
          <a:lstStyle>
            <a:lvl1pPr marL="0" indent="0" algn="l" defTabSz="685487"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9" y="5181616"/>
            <a:ext cx="4959201" cy="461665"/>
          </a:xfrm>
        </p:spPr>
        <p:txBody>
          <a:bodyPr>
            <a:noAutofit/>
          </a:bodyPr>
          <a:lstStyle>
            <a:lvl1pPr marL="0" indent="0" algn="l" defTabSz="685487"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739"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2" indent="0" algn="ctr">
              <a:buNone/>
              <a:defRPr>
                <a:solidFill>
                  <a:schemeClr val="tx1">
                    <a:tint val="75000"/>
                  </a:schemeClr>
                </a:solidFill>
              </a:defRPr>
            </a:lvl6pPr>
            <a:lvl7pPr marL="2056459" indent="0" algn="ctr">
              <a:buNone/>
              <a:defRPr>
                <a:solidFill>
                  <a:schemeClr val="tx1">
                    <a:tint val="75000"/>
                  </a:schemeClr>
                </a:solidFill>
              </a:defRPr>
            </a:lvl7pPr>
            <a:lvl8pPr marL="2399204" indent="0" algn="ctr">
              <a:buNone/>
              <a:defRPr>
                <a:solidFill>
                  <a:schemeClr val="tx1">
                    <a:tint val="75000"/>
                  </a:schemeClr>
                </a:solidFill>
              </a:defRPr>
            </a:lvl8pPr>
            <a:lvl9pPr marL="274195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7" y="3187150"/>
            <a:ext cx="4959201" cy="1523495"/>
          </a:xfrm>
        </p:spPr>
        <p:txBody>
          <a:bodyPr anchor="ctr" anchorCtr="0">
            <a:noAutofit/>
          </a:bodyPr>
          <a:lstStyle>
            <a:lvl1pPr algn="l" defTabSz="685487" rtl="0" eaLnBrk="1" latinLnBrk="0" hangingPunct="1">
              <a:lnSpc>
                <a:spcPct val="90000"/>
              </a:lnSpc>
              <a:spcBef>
                <a:spcPct val="0"/>
              </a:spcBef>
              <a:buNone/>
              <a:defRPr lang="en-US" sz="3000" b="1" kern="1200" cap="none" spc="-75"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2497385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50" tIns="34276" rIns="68550" bIns="34276"/>
          <a:lstStyle/>
          <a:p>
            <a:pPr defTabSz="685487" eaLnBrk="1" fontAlgn="auto" hangingPunct="1">
              <a:spcBef>
                <a:spcPts val="0"/>
              </a:spcBef>
              <a:spcAft>
                <a:spcPts val="0"/>
              </a:spcAft>
              <a:defRPr/>
            </a:pPr>
            <a:endParaRPr lang="en-US" sz="1400" dirty="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Green Tile"/>
          <p:cNvGrpSpPr>
            <a:grpSpLocks/>
          </p:cNvGrpSpPr>
          <p:nvPr userDrawn="1"/>
        </p:nvGrpSpPr>
        <p:grpSpPr bwMode="auto">
          <a:xfrm>
            <a:off x="762000" y="3187700"/>
            <a:ext cx="2120900" cy="2827338"/>
            <a:chOff x="-2619354" y="-790581"/>
            <a:chExt cx="2827252" cy="2827252"/>
          </a:xfrm>
        </p:grpSpPr>
        <p:sp>
          <p:nvSpPr>
            <p:cNvPr id="16"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Play Icon"/>
            <p:cNvSpPr>
              <a:spLocks noEditPoints="1"/>
            </p:cNvSpPr>
            <p:nvPr/>
          </p:nvSpPr>
          <p:spPr bwMode="auto">
            <a:xfrm>
              <a:off x="-2097903" y="-269875"/>
              <a:ext cx="1784350" cy="1784350"/>
            </a:xfrm>
            <a:custGeom>
              <a:avLst/>
              <a:gdLst>
                <a:gd name="T0" fmla="*/ 1338263 w 224"/>
                <a:gd name="T1" fmla="*/ 892175 h 224"/>
                <a:gd name="T2" fmla="*/ 685063 w 224"/>
                <a:gd name="T3" fmla="*/ 1378092 h 224"/>
                <a:gd name="T4" fmla="*/ 685063 w 224"/>
                <a:gd name="T5" fmla="*/ 398292 h 224"/>
                <a:gd name="T6" fmla="*/ 1338263 w 224"/>
                <a:gd name="T7" fmla="*/ 892175 h 224"/>
                <a:gd name="T8" fmla="*/ 1338263 w 224"/>
                <a:gd name="T9" fmla="*/ 892175 h 224"/>
                <a:gd name="T10" fmla="*/ 892175 w 224"/>
                <a:gd name="T11" fmla="*/ 0 h 224"/>
                <a:gd name="T12" fmla="*/ 1784350 w 224"/>
                <a:gd name="T13" fmla="*/ 892175 h 224"/>
                <a:gd name="T14" fmla="*/ 892175 w 224"/>
                <a:gd name="T15" fmla="*/ 1784350 h 224"/>
                <a:gd name="T16" fmla="*/ 0 w 224"/>
                <a:gd name="T17" fmla="*/ 892175 h 224"/>
                <a:gd name="T18" fmla="*/ 892175 w 224"/>
                <a:gd name="T19" fmla="*/ 0 h 224"/>
                <a:gd name="T20" fmla="*/ 892175 w 224"/>
                <a:gd name="T21" fmla="*/ 1720623 h 224"/>
                <a:gd name="T22" fmla="*/ 1720623 w 224"/>
                <a:gd name="T23" fmla="*/ 892175 h 224"/>
                <a:gd name="T24" fmla="*/ 892175 w 224"/>
                <a:gd name="T25" fmla="*/ 63727 h 224"/>
                <a:gd name="T26" fmla="*/ 63727 w 224"/>
                <a:gd name="T27" fmla="*/ 892175 h 224"/>
                <a:gd name="T28" fmla="*/ 892175 w 224"/>
                <a:gd name="T29" fmla="*/ 1720623 h 2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5" y="1586587"/>
            <a:ext cx="4163390" cy="1378644"/>
          </a:xfrm>
        </p:spPr>
        <p:txBody>
          <a:bodyPr anchor="ctr" anchorCtr="0">
            <a:noAutofit/>
            <a:scene3d>
              <a:camera prst="orthographicFront"/>
              <a:lightRig rig="flat" dir="t"/>
            </a:scene3d>
            <a:sp3d>
              <a:contourClr>
                <a:schemeClr val="tx2"/>
              </a:contourClr>
            </a:sp3d>
          </a:bodyPr>
          <a:lstStyle>
            <a:lvl1pPr marL="0" indent="0" algn="l" defTabSz="685487"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9" y="5181616"/>
            <a:ext cx="4959201" cy="461665"/>
          </a:xfrm>
        </p:spPr>
        <p:txBody>
          <a:bodyPr>
            <a:noAutofit/>
          </a:bodyPr>
          <a:lstStyle>
            <a:lvl1pPr marL="0" indent="0" algn="l" defTabSz="685487"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739"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2" indent="0" algn="ctr">
              <a:buNone/>
              <a:defRPr>
                <a:solidFill>
                  <a:schemeClr val="tx1">
                    <a:tint val="75000"/>
                  </a:schemeClr>
                </a:solidFill>
              </a:defRPr>
            </a:lvl6pPr>
            <a:lvl7pPr marL="2056459" indent="0" algn="ctr">
              <a:buNone/>
              <a:defRPr>
                <a:solidFill>
                  <a:schemeClr val="tx1">
                    <a:tint val="75000"/>
                  </a:schemeClr>
                </a:solidFill>
              </a:defRPr>
            </a:lvl7pPr>
            <a:lvl8pPr marL="2399204" indent="0" algn="ctr">
              <a:buNone/>
              <a:defRPr>
                <a:solidFill>
                  <a:schemeClr val="tx1">
                    <a:tint val="75000"/>
                  </a:schemeClr>
                </a:solidFill>
              </a:defRPr>
            </a:lvl8pPr>
            <a:lvl9pPr marL="274195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7" y="3187150"/>
            <a:ext cx="4959201" cy="1523495"/>
          </a:xfrm>
        </p:spPr>
        <p:txBody>
          <a:bodyPr anchor="ctr" anchorCtr="0">
            <a:noAutofit/>
          </a:bodyPr>
          <a:lstStyle>
            <a:lvl1pPr algn="l" defTabSz="685487" rtl="0" eaLnBrk="1" latinLnBrk="0" hangingPunct="1">
              <a:lnSpc>
                <a:spcPct val="90000"/>
              </a:lnSpc>
              <a:spcBef>
                <a:spcPct val="0"/>
              </a:spcBef>
              <a:buNone/>
              <a:defRPr lang="en-US" sz="3000" b="1" kern="1200" cap="none" spc="-75"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730988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50" tIns="34276" rIns="68550" bIns="34276"/>
          <a:lstStyle/>
          <a:p>
            <a:pPr defTabSz="685487" eaLnBrk="1" fontAlgn="auto" hangingPunct="1">
              <a:spcBef>
                <a:spcPts val="0"/>
              </a:spcBef>
              <a:spcAft>
                <a:spcPts val="0"/>
              </a:spcAft>
              <a:defRPr/>
            </a:pPr>
            <a:endParaRPr lang="en-US" sz="1400" dirty="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Blue Tile"/>
          <p:cNvGrpSpPr>
            <a:grpSpLocks/>
          </p:cNvGrpSpPr>
          <p:nvPr userDrawn="1"/>
        </p:nvGrpSpPr>
        <p:grpSpPr bwMode="auto">
          <a:xfrm>
            <a:off x="762000" y="3189288"/>
            <a:ext cx="2120900" cy="2827337"/>
            <a:chOff x="1071620" y="3044261"/>
            <a:chExt cx="1325880" cy="1325880"/>
          </a:xfrm>
        </p:grpSpPr>
        <p:sp>
          <p:nvSpPr>
            <p:cNvPr id="16"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Freeform 13"/>
            <p:cNvSpPr>
              <a:spLocks noEditPoints="1"/>
            </p:cNvSpPr>
            <p:nvPr/>
          </p:nvSpPr>
          <p:spPr bwMode="auto">
            <a:xfrm>
              <a:off x="1316254" y="3284926"/>
              <a:ext cx="836612" cy="841375"/>
            </a:xfrm>
            <a:custGeom>
              <a:avLst/>
              <a:gdLst>
                <a:gd name="T0" fmla="*/ 686547 w 223"/>
                <a:gd name="T1" fmla="*/ 405663 h 224"/>
                <a:gd name="T2" fmla="*/ 577750 w 223"/>
                <a:gd name="T3" fmla="*/ 450737 h 224"/>
                <a:gd name="T4" fmla="*/ 506469 w 223"/>
                <a:gd name="T5" fmla="*/ 379370 h 224"/>
                <a:gd name="T6" fmla="*/ 577750 w 223"/>
                <a:gd name="T7" fmla="*/ 221612 h 224"/>
                <a:gd name="T8" fmla="*/ 360156 w 223"/>
                <a:gd name="T9" fmla="*/ 0 h 224"/>
                <a:gd name="T10" fmla="*/ 138810 w 223"/>
                <a:gd name="T11" fmla="*/ 221612 h 224"/>
                <a:gd name="T12" fmla="*/ 240104 w 223"/>
                <a:gd name="T13" fmla="*/ 401907 h 224"/>
                <a:gd name="T14" fmla="*/ 195084 w 223"/>
                <a:gd name="T15" fmla="*/ 544640 h 224"/>
                <a:gd name="T16" fmla="*/ 153817 w 223"/>
                <a:gd name="T17" fmla="*/ 537128 h 224"/>
                <a:gd name="T18" fmla="*/ 0 w 223"/>
                <a:gd name="T19" fmla="*/ 687373 h 224"/>
                <a:gd name="T20" fmla="*/ 153817 w 223"/>
                <a:gd name="T21" fmla="*/ 841375 h 224"/>
                <a:gd name="T22" fmla="*/ 303881 w 223"/>
                <a:gd name="T23" fmla="*/ 687373 h 224"/>
                <a:gd name="T24" fmla="*/ 225097 w 223"/>
                <a:gd name="T25" fmla="*/ 555908 h 224"/>
                <a:gd name="T26" fmla="*/ 266365 w 223"/>
                <a:gd name="T27" fmla="*/ 416931 h 224"/>
                <a:gd name="T28" fmla="*/ 360156 w 223"/>
                <a:gd name="T29" fmla="*/ 439468 h 224"/>
                <a:gd name="T30" fmla="*/ 483959 w 223"/>
                <a:gd name="T31" fmla="*/ 398151 h 224"/>
                <a:gd name="T32" fmla="*/ 558992 w 223"/>
                <a:gd name="T33" fmla="*/ 473273 h 224"/>
                <a:gd name="T34" fmla="*/ 536482 w 223"/>
                <a:gd name="T35" fmla="*/ 555908 h 224"/>
                <a:gd name="T36" fmla="*/ 686547 w 223"/>
                <a:gd name="T37" fmla="*/ 709910 h 224"/>
                <a:gd name="T38" fmla="*/ 836612 w 223"/>
                <a:gd name="T39" fmla="*/ 555908 h 224"/>
                <a:gd name="T40" fmla="*/ 686547 w 223"/>
                <a:gd name="T41" fmla="*/ 405663 h 224"/>
                <a:gd name="T42" fmla="*/ 273869 w 223"/>
                <a:gd name="T43" fmla="*/ 687373 h 224"/>
                <a:gd name="T44" fmla="*/ 153817 w 223"/>
                <a:gd name="T45" fmla="*/ 811326 h 224"/>
                <a:gd name="T46" fmla="*/ 30013 w 223"/>
                <a:gd name="T47" fmla="*/ 687373 h 224"/>
                <a:gd name="T48" fmla="*/ 153817 w 223"/>
                <a:gd name="T49" fmla="*/ 567177 h 224"/>
                <a:gd name="T50" fmla="*/ 273869 w 223"/>
                <a:gd name="T51" fmla="*/ 687373 h 224"/>
                <a:gd name="T52" fmla="*/ 168823 w 223"/>
                <a:gd name="T53" fmla="*/ 221612 h 224"/>
                <a:gd name="T54" fmla="*/ 360156 w 223"/>
                <a:gd name="T55" fmla="*/ 30049 h 224"/>
                <a:gd name="T56" fmla="*/ 547737 w 223"/>
                <a:gd name="T57" fmla="*/ 221612 h 224"/>
                <a:gd name="T58" fmla="*/ 360156 w 223"/>
                <a:gd name="T59" fmla="*/ 409419 h 224"/>
                <a:gd name="T60" fmla="*/ 168823 w 223"/>
                <a:gd name="T61" fmla="*/ 221612 h 224"/>
                <a:gd name="T62" fmla="*/ 686547 w 223"/>
                <a:gd name="T63" fmla="*/ 679861 h 224"/>
                <a:gd name="T64" fmla="*/ 566495 w 223"/>
                <a:gd name="T65" fmla="*/ 555908 h 224"/>
                <a:gd name="T66" fmla="*/ 686547 w 223"/>
                <a:gd name="T67" fmla="*/ 435712 h 224"/>
                <a:gd name="T68" fmla="*/ 806599 w 223"/>
                <a:gd name="T69" fmla="*/ 555908 h 224"/>
                <a:gd name="T70" fmla="*/ 686547 w 223"/>
                <a:gd name="T71" fmla="*/ 679861 h 2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5" y="1586587"/>
            <a:ext cx="4163390" cy="1378644"/>
          </a:xfrm>
        </p:spPr>
        <p:txBody>
          <a:bodyPr anchor="ctr" anchorCtr="0">
            <a:noAutofit/>
            <a:scene3d>
              <a:camera prst="orthographicFront"/>
              <a:lightRig rig="flat" dir="t"/>
            </a:scene3d>
            <a:sp3d>
              <a:contourClr>
                <a:schemeClr val="tx2"/>
              </a:contourClr>
            </a:sp3d>
          </a:bodyPr>
          <a:lstStyle>
            <a:lvl1pPr marL="0" indent="0" algn="l" defTabSz="685487"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9" y="5181616"/>
            <a:ext cx="4959201" cy="461665"/>
          </a:xfrm>
        </p:spPr>
        <p:txBody>
          <a:bodyPr>
            <a:noAutofit/>
          </a:bodyPr>
          <a:lstStyle>
            <a:lvl1pPr marL="0" indent="0" algn="l" defTabSz="685487"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739"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2" indent="0" algn="ctr">
              <a:buNone/>
              <a:defRPr>
                <a:solidFill>
                  <a:schemeClr val="tx1">
                    <a:tint val="75000"/>
                  </a:schemeClr>
                </a:solidFill>
              </a:defRPr>
            </a:lvl6pPr>
            <a:lvl7pPr marL="2056459" indent="0" algn="ctr">
              <a:buNone/>
              <a:defRPr>
                <a:solidFill>
                  <a:schemeClr val="tx1">
                    <a:tint val="75000"/>
                  </a:schemeClr>
                </a:solidFill>
              </a:defRPr>
            </a:lvl7pPr>
            <a:lvl8pPr marL="2399204" indent="0" algn="ctr">
              <a:buNone/>
              <a:defRPr>
                <a:solidFill>
                  <a:schemeClr val="tx1">
                    <a:tint val="75000"/>
                  </a:schemeClr>
                </a:solidFill>
              </a:defRPr>
            </a:lvl8pPr>
            <a:lvl9pPr marL="274195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7" y="3187150"/>
            <a:ext cx="4959201" cy="1523495"/>
          </a:xfrm>
        </p:spPr>
        <p:txBody>
          <a:bodyPr anchor="ctr" anchorCtr="0">
            <a:noAutofit/>
          </a:bodyPr>
          <a:lstStyle>
            <a:lvl1pPr algn="l" defTabSz="685487" rtl="0" eaLnBrk="1" latinLnBrk="0" hangingPunct="1">
              <a:lnSpc>
                <a:spcPct val="90000"/>
              </a:lnSpc>
              <a:spcBef>
                <a:spcPct val="0"/>
              </a:spcBef>
              <a:buNone/>
              <a:defRPr lang="en-US" sz="3000" b="1" kern="1200" cap="none" spc="-75"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6020325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50" tIns="34276" rIns="68550" bIns="34276"/>
          <a:lstStyle/>
          <a:p>
            <a:pPr defTabSz="685487" eaLnBrk="1" fontAlgn="auto" hangingPunct="1">
              <a:spcBef>
                <a:spcPts val="0"/>
              </a:spcBef>
              <a:spcAft>
                <a:spcPts val="0"/>
              </a:spcAft>
              <a:defRPr/>
            </a:pPr>
            <a:endParaRPr lang="en-US" sz="1400" dirty="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Purple Tile"/>
          <p:cNvGrpSpPr>
            <a:grpSpLocks/>
          </p:cNvGrpSpPr>
          <p:nvPr userDrawn="1"/>
        </p:nvGrpSpPr>
        <p:grpSpPr bwMode="auto">
          <a:xfrm>
            <a:off x="763588" y="3187700"/>
            <a:ext cx="2120900" cy="2827338"/>
            <a:chOff x="1022073" y="-1624298"/>
            <a:chExt cx="2827252" cy="2827252"/>
          </a:xfrm>
        </p:grpSpPr>
        <p:sp>
          <p:nvSpPr>
            <p:cNvPr id="16"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Freeform 8"/>
            <p:cNvSpPr>
              <a:spLocks noEditPoints="1"/>
            </p:cNvSpPr>
            <p:nvPr/>
          </p:nvSpPr>
          <p:spPr bwMode="auto">
            <a:xfrm>
              <a:off x="1537798" y="-867430"/>
              <a:ext cx="1792288" cy="1501775"/>
            </a:xfrm>
            <a:custGeom>
              <a:avLst/>
              <a:gdLst>
                <a:gd name="T0" fmla="*/ 1478839 w 223"/>
                <a:gd name="T1" fmla="*/ 1501775 h 187"/>
                <a:gd name="T2" fmla="*/ 1454727 w 223"/>
                <a:gd name="T3" fmla="*/ 1493744 h 187"/>
                <a:gd name="T4" fmla="*/ 1173426 w 223"/>
                <a:gd name="T5" fmla="*/ 1212663 h 187"/>
                <a:gd name="T6" fmla="*/ 321487 w 223"/>
                <a:gd name="T7" fmla="*/ 1212663 h 187"/>
                <a:gd name="T8" fmla="*/ 0 w 223"/>
                <a:gd name="T9" fmla="*/ 891428 h 187"/>
                <a:gd name="T10" fmla="*/ 0 w 223"/>
                <a:gd name="T11" fmla="*/ 321235 h 187"/>
                <a:gd name="T12" fmla="*/ 321487 w 223"/>
                <a:gd name="T13" fmla="*/ 0 h 187"/>
                <a:gd name="T14" fmla="*/ 1470801 w 223"/>
                <a:gd name="T15" fmla="*/ 0 h 187"/>
                <a:gd name="T16" fmla="*/ 1792288 w 223"/>
                <a:gd name="T17" fmla="*/ 321235 h 187"/>
                <a:gd name="T18" fmla="*/ 1792288 w 223"/>
                <a:gd name="T19" fmla="*/ 891428 h 187"/>
                <a:gd name="T20" fmla="*/ 1510987 w 223"/>
                <a:gd name="T21" fmla="*/ 1204632 h 187"/>
                <a:gd name="T22" fmla="*/ 1510987 w 223"/>
                <a:gd name="T23" fmla="*/ 1469651 h 187"/>
                <a:gd name="T24" fmla="*/ 1486876 w 223"/>
                <a:gd name="T25" fmla="*/ 1501775 h 187"/>
                <a:gd name="T26" fmla="*/ 1478839 w 223"/>
                <a:gd name="T27" fmla="*/ 1501775 h 187"/>
                <a:gd name="T28" fmla="*/ 321487 w 223"/>
                <a:gd name="T29" fmla="*/ 64247 h 187"/>
                <a:gd name="T30" fmla="*/ 64297 w 223"/>
                <a:gd name="T31" fmla="*/ 321235 h 187"/>
                <a:gd name="T32" fmla="*/ 64297 w 223"/>
                <a:gd name="T33" fmla="*/ 891428 h 187"/>
                <a:gd name="T34" fmla="*/ 321487 w 223"/>
                <a:gd name="T35" fmla="*/ 1148416 h 187"/>
                <a:gd name="T36" fmla="*/ 1189501 w 223"/>
                <a:gd name="T37" fmla="*/ 1148416 h 187"/>
                <a:gd name="T38" fmla="*/ 1213612 w 223"/>
                <a:gd name="T39" fmla="*/ 1156447 h 187"/>
                <a:gd name="T40" fmla="*/ 1446690 w 223"/>
                <a:gd name="T41" fmla="*/ 1389343 h 187"/>
                <a:gd name="T42" fmla="*/ 1446690 w 223"/>
                <a:gd name="T43" fmla="*/ 1180540 h 187"/>
                <a:gd name="T44" fmla="*/ 1478839 w 223"/>
                <a:gd name="T45" fmla="*/ 1148416 h 187"/>
                <a:gd name="T46" fmla="*/ 1727991 w 223"/>
                <a:gd name="T47" fmla="*/ 891428 h 187"/>
                <a:gd name="T48" fmla="*/ 1727991 w 223"/>
                <a:gd name="T49" fmla="*/ 321235 h 187"/>
                <a:gd name="T50" fmla="*/ 1470801 w 223"/>
                <a:gd name="T51" fmla="*/ 64247 h 187"/>
                <a:gd name="T52" fmla="*/ 321487 w 223"/>
                <a:gd name="T53" fmla="*/ 64247 h 1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5" y="1586587"/>
            <a:ext cx="4163390" cy="1378644"/>
          </a:xfrm>
        </p:spPr>
        <p:txBody>
          <a:bodyPr anchor="ctr" anchorCtr="0">
            <a:noAutofit/>
            <a:scene3d>
              <a:camera prst="orthographicFront"/>
              <a:lightRig rig="flat" dir="t"/>
            </a:scene3d>
            <a:sp3d>
              <a:contourClr>
                <a:schemeClr val="tx2"/>
              </a:contourClr>
            </a:sp3d>
          </a:bodyPr>
          <a:lstStyle>
            <a:lvl1pPr marL="0" indent="0" algn="l" defTabSz="685487"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9" y="5181616"/>
            <a:ext cx="4959201" cy="461665"/>
          </a:xfrm>
        </p:spPr>
        <p:txBody>
          <a:bodyPr>
            <a:noAutofit/>
          </a:bodyPr>
          <a:lstStyle>
            <a:lvl1pPr marL="0" indent="0" algn="l" defTabSz="685487"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739"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2" indent="0" algn="ctr">
              <a:buNone/>
              <a:defRPr>
                <a:solidFill>
                  <a:schemeClr val="tx1">
                    <a:tint val="75000"/>
                  </a:schemeClr>
                </a:solidFill>
              </a:defRPr>
            </a:lvl6pPr>
            <a:lvl7pPr marL="2056459" indent="0" algn="ctr">
              <a:buNone/>
              <a:defRPr>
                <a:solidFill>
                  <a:schemeClr val="tx1">
                    <a:tint val="75000"/>
                  </a:schemeClr>
                </a:solidFill>
              </a:defRPr>
            </a:lvl7pPr>
            <a:lvl8pPr marL="2399204" indent="0" algn="ctr">
              <a:buNone/>
              <a:defRPr>
                <a:solidFill>
                  <a:schemeClr val="tx1">
                    <a:tint val="75000"/>
                  </a:schemeClr>
                </a:solidFill>
              </a:defRPr>
            </a:lvl8pPr>
            <a:lvl9pPr marL="274195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7" y="3187150"/>
            <a:ext cx="4959201" cy="1523495"/>
          </a:xfrm>
        </p:spPr>
        <p:txBody>
          <a:bodyPr anchor="ctr" anchorCtr="0">
            <a:noAutofit/>
          </a:bodyPr>
          <a:lstStyle>
            <a:lvl1pPr algn="l" defTabSz="685487" rtl="0" eaLnBrk="1" latinLnBrk="0" hangingPunct="1">
              <a:lnSpc>
                <a:spcPct val="90000"/>
              </a:lnSpc>
              <a:spcBef>
                <a:spcPct val="0"/>
              </a:spcBef>
              <a:buNone/>
              <a:defRPr lang="en-US" sz="3000" b="1" kern="1200" cap="none" spc="-75"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0438332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0E87B4CA-AE25-47FD-8B10-0CA34DEFF516}" type="slidenum">
              <a:rPr lang="en-US" altLang="zh-CN"/>
              <a:pPr/>
              <a:t>‹#›</a:t>
            </a:fld>
            <a:endParaRPr lang="en-US" altLang="zh-CN"/>
          </a:p>
        </p:txBody>
      </p:sp>
    </p:spTree>
    <p:extLst>
      <p:ext uri="{BB962C8B-B14F-4D97-AF65-F5344CB8AC3E}">
        <p14:creationId xmlns:p14="http://schemas.microsoft.com/office/powerpoint/2010/main" val="27598726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50" tIns="34276" rIns="68550" bIns="34276"/>
          <a:lstStyle/>
          <a:p>
            <a:pPr defTabSz="685487" eaLnBrk="1" fontAlgn="auto" hangingPunct="1">
              <a:spcBef>
                <a:spcPts val="0"/>
              </a:spcBef>
              <a:spcAft>
                <a:spcPts val="0"/>
              </a:spcAft>
              <a:defRPr/>
            </a:pPr>
            <a:endParaRPr lang="en-US" sz="1400" dirty="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Orange Tile"/>
          <p:cNvGrpSpPr>
            <a:grpSpLocks/>
          </p:cNvGrpSpPr>
          <p:nvPr userDrawn="1"/>
        </p:nvGrpSpPr>
        <p:grpSpPr bwMode="auto">
          <a:xfrm>
            <a:off x="762000" y="3187700"/>
            <a:ext cx="2120900" cy="2827338"/>
            <a:chOff x="1351800" y="-1084759"/>
            <a:chExt cx="2827252" cy="2827252"/>
          </a:xfrm>
        </p:grpSpPr>
        <p:sp>
          <p:nvSpPr>
            <p:cNvPr id="16"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Freeform 21"/>
            <p:cNvSpPr>
              <a:spLocks noEditPoints="1"/>
            </p:cNvSpPr>
            <p:nvPr/>
          </p:nvSpPr>
          <p:spPr bwMode="auto">
            <a:xfrm>
              <a:off x="2005011" y="-436308"/>
              <a:ext cx="1522413" cy="1530350"/>
            </a:xfrm>
            <a:custGeom>
              <a:avLst/>
              <a:gdLst>
                <a:gd name="T0" fmla="*/ 48847 w 187"/>
                <a:gd name="T1" fmla="*/ 1530350 h 188"/>
                <a:gd name="T2" fmla="*/ 1050221 w 187"/>
                <a:gd name="T3" fmla="*/ 520970 h 188"/>
                <a:gd name="T4" fmla="*/ 1465424 w 187"/>
                <a:gd name="T5" fmla="*/ 936118 h 188"/>
                <a:gd name="T6" fmla="*/ 1506131 w 187"/>
                <a:gd name="T7" fmla="*/ 944259 h 188"/>
                <a:gd name="T8" fmla="*/ 1522413 w 187"/>
                <a:gd name="T9" fmla="*/ 911698 h 188"/>
                <a:gd name="T10" fmla="*/ 1522413 w 187"/>
                <a:gd name="T11" fmla="*/ 32561 h 188"/>
                <a:gd name="T12" fmla="*/ 1489848 w 187"/>
                <a:gd name="T13" fmla="*/ 0 h 188"/>
                <a:gd name="T14" fmla="*/ 610593 w 187"/>
                <a:gd name="T15" fmla="*/ 0 h 188"/>
                <a:gd name="T16" fmla="*/ 578028 w 187"/>
                <a:gd name="T17" fmla="*/ 24420 h 188"/>
                <a:gd name="T18" fmla="*/ 578028 w 187"/>
                <a:gd name="T19" fmla="*/ 32561 h 188"/>
                <a:gd name="T20" fmla="*/ 586170 w 187"/>
                <a:gd name="T21" fmla="*/ 56981 h 188"/>
                <a:gd name="T22" fmla="*/ 1001373 w 187"/>
                <a:gd name="T23" fmla="*/ 472129 h 188"/>
                <a:gd name="T24" fmla="*/ 0 w 187"/>
                <a:gd name="T25" fmla="*/ 1481509 h 188"/>
                <a:gd name="T26" fmla="*/ 48847 w 187"/>
                <a:gd name="T27" fmla="*/ 1530350 h 188"/>
                <a:gd name="T28" fmla="*/ 1457283 w 187"/>
                <a:gd name="T29" fmla="*/ 65121 h 188"/>
                <a:gd name="T30" fmla="*/ 1457283 w 187"/>
                <a:gd name="T31" fmla="*/ 838436 h 188"/>
                <a:gd name="T32" fmla="*/ 692006 w 187"/>
                <a:gd name="T33" fmla="*/ 65121 h 188"/>
                <a:gd name="T34" fmla="*/ 1457283 w 187"/>
                <a:gd name="T35" fmla="*/ 65121 h 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5" y="1586587"/>
            <a:ext cx="4163390" cy="1378644"/>
          </a:xfrm>
        </p:spPr>
        <p:txBody>
          <a:bodyPr anchor="ctr" anchorCtr="0">
            <a:noAutofit/>
            <a:scene3d>
              <a:camera prst="orthographicFront"/>
              <a:lightRig rig="flat" dir="t"/>
            </a:scene3d>
            <a:sp3d>
              <a:contourClr>
                <a:schemeClr val="tx2"/>
              </a:contourClr>
            </a:sp3d>
          </a:bodyPr>
          <a:lstStyle>
            <a:lvl1pPr marL="0" indent="0" algn="l" defTabSz="685487"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9" y="5181616"/>
            <a:ext cx="4959201" cy="461665"/>
          </a:xfrm>
        </p:spPr>
        <p:txBody>
          <a:bodyPr>
            <a:noAutofit/>
          </a:bodyPr>
          <a:lstStyle>
            <a:lvl1pPr marL="0" indent="0" algn="l" defTabSz="685487"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739"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2" indent="0" algn="ctr">
              <a:buNone/>
              <a:defRPr>
                <a:solidFill>
                  <a:schemeClr val="tx1">
                    <a:tint val="75000"/>
                  </a:schemeClr>
                </a:solidFill>
              </a:defRPr>
            </a:lvl6pPr>
            <a:lvl7pPr marL="2056459" indent="0" algn="ctr">
              <a:buNone/>
              <a:defRPr>
                <a:solidFill>
                  <a:schemeClr val="tx1">
                    <a:tint val="75000"/>
                  </a:schemeClr>
                </a:solidFill>
              </a:defRPr>
            </a:lvl7pPr>
            <a:lvl8pPr marL="2399204" indent="0" algn="ctr">
              <a:buNone/>
              <a:defRPr>
                <a:solidFill>
                  <a:schemeClr val="tx1">
                    <a:tint val="75000"/>
                  </a:schemeClr>
                </a:solidFill>
              </a:defRPr>
            </a:lvl8pPr>
            <a:lvl9pPr marL="274195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7" y="3187150"/>
            <a:ext cx="4959201" cy="1523495"/>
          </a:xfrm>
        </p:spPr>
        <p:txBody>
          <a:bodyPr anchor="ctr" anchorCtr="0">
            <a:noAutofit/>
          </a:bodyPr>
          <a:lstStyle>
            <a:lvl1pPr algn="l" defTabSz="685487" rtl="0" eaLnBrk="1" latinLnBrk="0" hangingPunct="1">
              <a:lnSpc>
                <a:spcPct val="90000"/>
              </a:lnSpc>
              <a:spcBef>
                <a:spcPct val="0"/>
              </a:spcBef>
              <a:buNone/>
              <a:defRPr lang="en-US" sz="3000" b="1" kern="1200" cap="none" spc="-75"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4206614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50" tIns="34276" rIns="68550" bIns="34276"/>
          <a:lstStyle/>
          <a:p>
            <a:pPr defTabSz="685487" eaLnBrk="1" fontAlgn="auto" hangingPunct="1">
              <a:spcBef>
                <a:spcPts val="0"/>
              </a:spcBef>
              <a:spcAft>
                <a:spcPts val="0"/>
              </a:spcAft>
              <a:defRPr/>
            </a:pPr>
            <a:endParaRPr lang="en-US" sz="1400" dirty="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47" tIns="34274" rIns="68547" bIns="34274"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grpSp>
        <p:nvGrpSpPr>
          <p:cNvPr id="15" name="Teal Tile"/>
          <p:cNvGrpSpPr>
            <a:grpSpLocks/>
          </p:cNvGrpSpPr>
          <p:nvPr userDrawn="1"/>
        </p:nvGrpSpPr>
        <p:grpSpPr bwMode="auto">
          <a:xfrm>
            <a:off x="762000" y="3187700"/>
            <a:ext cx="2120900" cy="2827338"/>
            <a:chOff x="823093" y="-1413626"/>
            <a:chExt cx="2827252" cy="2827252"/>
          </a:xfrm>
        </p:grpSpPr>
        <p:sp>
          <p:nvSpPr>
            <p:cNvPr id="16"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7" name="Freeform 20"/>
            <p:cNvSpPr>
              <a:spLocks noEditPoints="1"/>
            </p:cNvSpPr>
            <p:nvPr/>
          </p:nvSpPr>
          <p:spPr bwMode="auto">
            <a:xfrm>
              <a:off x="1397725" y="-232569"/>
              <a:ext cx="1677988" cy="465138"/>
            </a:xfrm>
            <a:custGeom>
              <a:avLst/>
              <a:gdLst>
                <a:gd name="T0" fmla="*/ 0 w 209"/>
                <a:gd name="T1" fmla="*/ 200491 h 58"/>
                <a:gd name="T2" fmla="*/ 160573 w 209"/>
                <a:gd name="T3" fmla="*/ 200491 h 58"/>
                <a:gd name="T4" fmla="*/ 160573 w 209"/>
                <a:gd name="T5" fmla="*/ 264647 h 58"/>
                <a:gd name="T6" fmla="*/ 0 w 209"/>
                <a:gd name="T7" fmla="*/ 264647 h 58"/>
                <a:gd name="T8" fmla="*/ 0 w 209"/>
                <a:gd name="T9" fmla="*/ 200491 h 58"/>
                <a:gd name="T10" fmla="*/ 321146 w 209"/>
                <a:gd name="T11" fmla="*/ 264647 h 58"/>
                <a:gd name="T12" fmla="*/ 481719 w 209"/>
                <a:gd name="T13" fmla="*/ 264647 h 58"/>
                <a:gd name="T14" fmla="*/ 481719 w 209"/>
                <a:gd name="T15" fmla="*/ 200491 h 58"/>
                <a:gd name="T16" fmla="*/ 321146 w 209"/>
                <a:gd name="T17" fmla="*/ 200491 h 58"/>
                <a:gd name="T18" fmla="*/ 321146 w 209"/>
                <a:gd name="T19" fmla="*/ 264647 h 58"/>
                <a:gd name="T20" fmla="*/ 963438 w 209"/>
                <a:gd name="T21" fmla="*/ 264647 h 58"/>
                <a:gd name="T22" fmla="*/ 1124011 w 209"/>
                <a:gd name="T23" fmla="*/ 264647 h 58"/>
                <a:gd name="T24" fmla="*/ 1124011 w 209"/>
                <a:gd name="T25" fmla="*/ 200491 h 58"/>
                <a:gd name="T26" fmla="*/ 963438 w 209"/>
                <a:gd name="T27" fmla="*/ 200491 h 58"/>
                <a:gd name="T28" fmla="*/ 963438 w 209"/>
                <a:gd name="T29" fmla="*/ 264647 h 58"/>
                <a:gd name="T30" fmla="*/ 642292 w 209"/>
                <a:gd name="T31" fmla="*/ 264647 h 58"/>
                <a:gd name="T32" fmla="*/ 802865 w 209"/>
                <a:gd name="T33" fmla="*/ 264647 h 58"/>
                <a:gd name="T34" fmla="*/ 802865 w 209"/>
                <a:gd name="T35" fmla="*/ 200491 h 58"/>
                <a:gd name="T36" fmla="*/ 642292 w 209"/>
                <a:gd name="T37" fmla="*/ 200491 h 58"/>
                <a:gd name="T38" fmla="*/ 642292 w 209"/>
                <a:gd name="T39" fmla="*/ 264647 h 58"/>
                <a:gd name="T40" fmla="*/ 1661931 w 209"/>
                <a:gd name="T41" fmla="*/ 208510 h 58"/>
                <a:gd name="T42" fmla="*/ 1453186 w 209"/>
                <a:gd name="T43" fmla="*/ 0 h 58"/>
                <a:gd name="T44" fmla="*/ 1405014 w 209"/>
                <a:gd name="T45" fmla="*/ 48118 h 58"/>
                <a:gd name="T46" fmla="*/ 1565587 w 209"/>
                <a:gd name="T47" fmla="*/ 200491 h 58"/>
                <a:gd name="T48" fmla="*/ 1284584 w 209"/>
                <a:gd name="T49" fmla="*/ 200491 h 58"/>
                <a:gd name="T50" fmla="*/ 1284584 w 209"/>
                <a:gd name="T51" fmla="*/ 264647 h 58"/>
                <a:gd name="T52" fmla="*/ 1565587 w 209"/>
                <a:gd name="T53" fmla="*/ 264647 h 58"/>
                <a:gd name="T54" fmla="*/ 1405014 w 209"/>
                <a:gd name="T55" fmla="*/ 417020 h 58"/>
                <a:gd name="T56" fmla="*/ 1453186 w 209"/>
                <a:gd name="T57" fmla="*/ 465138 h 58"/>
                <a:gd name="T58" fmla="*/ 1661931 w 209"/>
                <a:gd name="T59" fmla="*/ 256628 h 58"/>
                <a:gd name="T60" fmla="*/ 1661931 w 209"/>
                <a:gd name="T61" fmla="*/ 208510 h 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7" name="Text Placeholder 6"/>
          <p:cNvSpPr>
            <a:spLocks noGrp="1"/>
          </p:cNvSpPr>
          <p:nvPr>
            <p:ph type="body" sz="quarter" idx="10"/>
          </p:nvPr>
        </p:nvSpPr>
        <p:spPr>
          <a:xfrm>
            <a:off x="3135105" y="1586587"/>
            <a:ext cx="4163390" cy="1378644"/>
          </a:xfrm>
        </p:spPr>
        <p:txBody>
          <a:bodyPr anchor="ctr" anchorCtr="0">
            <a:noAutofit/>
            <a:scene3d>
              <a:camera prst="orthographicFront"/>
              <a:lightRig rig="flat" dir="t"/>
            </a:scene3d>
            <a:sp3d>
              <a:contourClr>
                <a:schemeClr val="tx2"/>
              </a:contourClr>
            </a:sp3d>
          </a:bodyPr>
          <a:lstStyle>
            <a:lvl1pPr marL="0" indent="0" algn="l" defTabSz="685487"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9" y="5181616"/>
            <a:ext cx="4959201" cy="461665"/>
          </a:xfrm>
        </p:spPr>
        <p:txBody>
          <a:bodyPr>
            <a:noAutofit/>
          </a:bodyPr>
          <a:lstStyle>
            <a:lvl1pPr marL="0" indent="0" algn="l" defTabSz="685487"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739"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2" indent="0" algn="ctr">
              <a:buNone/>
              <a:defRPr>
                <a:solidFill>
                  <a:schemeClr val="tx1">
                    <a:tint val="75000"/>
                  </a:schemeClr>
                </a:solidFill>
              </a:defRPr>
            </a:lvl6pPr>
            <a:lvl7pPr marL="2056459" indent="0" algn="ctr">
              <a:buNone/>
              <a:defRPr>
                <a:solidFill>
                  <a:schemeClr val="tx1">
                    <a:tint val="75000"/>
                  </a:schemeClr>
                </a:solidFill>
              </a:defRPr>
            </a:lvl7pPr>
            <a:lvl8pPr marL="2399204" indent="0" algn="ctr">
              <a:buNone/>
              <a:defRPr>
                <a:solidFill>
                  <a:schemeClr val="tx1">
                    <a:tint val="75000"/>
                  </a:schemeClr>
                </a:solidFill>
              </a:defRPr>
            </a:lvl8pPr>
            <a:lvl9pPr marL="274195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7" y="3187150"/>
            <a:ext cx="4959201" cy="1523495"/>
          </a:xfrm>
        </p:spPr>
        <p:txBody>
          <a:bodyPr anchor="ctr" anchorCtr="0">
            <a:noAutofit/>
          </a:bodyPr>
          <a:lstStyle>
            <a:lvl1pPr algn="l" defTabSz="685487" rtl="0" eaLnBrk="1" latinLnBrk="0" hangingPunct="1">
              <a:lnSpc>
                <a:spcPct val="90000"/>
              </a:lnSpc>
              <a:spcBef>
                <a:spcPct val="0"/>
              </a:spcBef>
              <a:buNone/>
              <a:defRPr lang="en-US" sz="3000" b="1" kern="1200" cap="none" spc="-75"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6005398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14"/>
            <a:ext cx="8363938" cy="45704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3"/>
            <a:ext cx="8363938"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246974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9436" y="1447803"/>
            <a:ext cx="8363938"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793796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12"/>
            <a:ext cx="4115872" cy="1323439"/>
          </a:xfrm>
        </p:spPr>
        <p:txBody>
          <a:bodyPr/>
          <a:lstStyle>
            <a:lvl1pPr marL="254877" indent="-254877">
              <a:lnSpc>
                <a:spcPct val="90000"/>
              </a:lnSpc>
              <a:defRPr sz="2100"/>
            </a:lvl1pPr>
            <a:lvl2pPr marL="504794" indent="-243968">
              <a:lnSpc>
                <a:spcPct val="90000"/>
              </a:lnSpc>
              <a:defRPr sz="1800"/>
            </a:lvl2pPr>
            <a:lvl3pPr marL="715039" indent="-216198">
              <a:lnSpc>
                <a:spcPct val="90000"/>
              </a:lnSpc>
              <a:defRPr sz="1500"/>
            </a:lvl3pPr>
            <a:lvl4pPr marL="920325" indent="-205285">
              <a:lnSpc>
                <a:spcPct val="90000"/>
              </a:lnSpc>
              <a:defRPr sz="1400"/>
            </a:lvl4pPr>
            <a:lvl5pPr marL="1136522" indent="-210246">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2" y="1447812"/>
            <a:ext cx="4115872" cy="1323439"/>
          </a:xfrm>
        </p:spPr>
        <p:txBody>
          <a:bodyPr/>
          <a:lstStyle>
            <a:lvl1pPr marL="260826" indent="-260826">
              <a:lnSpc>
                <a:spcPct val="90000"/>
              </a:lnSpc>
              <a:defRPr sz="2100"/>
            </a:lvl1pPr>
            <a:lvl2pPr marL="504794" indent="-254877">
              <a:lnSpc>
                <a:spcPct val="90000"/>
              </a:lnSpc>
              <a:defRPr sz="1800"/>
            </a:lvl2pPr>
            <a:lvl3pPr marL="720992" indent="-227112">
              <a:lnSpc>
                <a:spcPct val="90000"/>
              </a:lnSpc>
              <a:defRPr sz="1500"/>
            </a:lvl3pPr>
            <a:lvl4pPr marL="920325" indent="-199332">
              <a:lnSpc>
                <a:spcPct val="90000"/>
              </a:lnSpc>
              <a:defRPr sz="1400"/>
            </a:lvl4pPr>
            <a:lvl5pPr marL="1136522" indent="-205285">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123925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494668"/>
            <a:ext cx="4115872" cy="263149"/>
          </a:xfrm>
        </p:spPr>
        <p:txBody>
          <a:bodyPr anchor="b"/>
          <a:lstStyle>
            <a:lvl1pPr marL="0" indent="0">
              <a:lnSpc>
                <a:spcPct val="90000"/>
              </a:lnSpc>
              <a:spcBef>
                <a:spcPts val="0"/>
              </a:spcBef>
              <a:buNone/>
              <a:defRPr sz="1900" b="1"/>
            </a:lvl1pPr>
            <a:lvl2pPr marL="342739" indent="0">
              <a:buNone/>
              <a:defRPr sz="1500" b="1"/>
            </a:lvl2pPr>
            <a:lvl3pPr marL="685487" indent="0">
              <a:buNone/>
              <a:defRPr sz="1400" b="1"/>
            </a:lvl3pPr>
            <a:lvl4pPr marL="1028229" indent="0">
              <a:buNone/>
              <a:defRPr sz="1200" b="1"/>
            </a:lvl4pPr>
            <a:lvl5pPr marL="1370975" indent="0">
              <a:buNone/>
              <a:defRPr sz="1200" b="1"/>
            </a:lvl5pPr>
            <a:lvl6pPr marL="1713712" indent="0">
              <a:buNone/>
              <a:defRPr sz="1200" b="1"/>
            </a:lvl6pPr>
            <a:lvl7pPr marL="2056459" indent="0">
              <a:buNone/>
              <a:defRPr sz="1200" b="1"/>
            </a:lvl7pPr>
            <a:lvl8pPr marL="2399204" indent="0">
              <a:buNone/>
              <a:defRPr sz="1200" b="1"/>
            </a:lvl8pPr>
            <a:lvl9pPr marL="274195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1001" y="2133613"/>
            <a:ext cx="4114800" cy="1166473"/>
          </a:xfrm>
        </p:spPr>
        <p:txBody>
          <a:bodyPr/>
          <a:lstStyle>
            <a:lvl1pPr marL="211238" indent="-211238">
              <a:defRPr sz="1700"/>
            </a:lvl1pPr>
            <a:lvl2pPr marL="421484" indent="-199332">
              <a:defRPr sz="1500"/>
            </a:lvl2pPr>
            <a:lvl3pPr marL="609917" indent="-182479">
              <a:defRPr sz="1400"/>
            </a:lvl3pPr>
            <a:lvl4pPr marL="787436" indent="-171572">
              <a:defRPr sz="1300"/>
            </a:lvl4pPr>
            <a:lvl5pPr marL="959008" indent="-154715">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2" y="1494668"/>
            <a:ext cx="4115872" cy="263149"/>
          </a:xfrm>
        </p:spPr>
        <p:txBody>
          <a:bodyPr anchor="b"/>
          <a:lstStyle>
            <a:lvl1pPr marL="0" indent="0">
              <a:lnSpc>
                <a:spcPct val="90000"/>
              </a:lnSpc>
              <a:spcBef>
                <a:spcPts val="0"/>
              </a:spcBef>
              <a:buNone/>
              <a:defRPr sz="1900" b="1"/>
            </a:lvl1pPr>
            <a:lvl2pPr marL="342739" indent="0">
              <a:buNone/>
              <a:defRPr sz="1500" b="1"/>
            </a:lvl2pPr>
            <a:lvl3pPr marL="685487" indent="0">
              <a:buNone/>
              <a:defRPr sz="1400" b="1"/>
            </a:lvl3pPr>
            <a:lvl4pPr marL="1028229" indent="0">
              <a:buNone/>
              <a:defRPr sz="1200" b="1"/>
            </a:lvl4pPr>
            <a:lvl5pPr marL="1370975" indent="0">
              <a:buNone/>
              <a:defRPr sz="1200" b="1"/>
            </a:lvl5pPr>
            <a:lvl6pPr marL="1713712" indent="0">
              <a:buNone/>
              <a:defRPr sz="1200" b="1"/>
            </a:lvl6pPr>
            <a:lvl7pPr marL="2056459" indent="0">
              <a:buNone/>
              <a:defRPr sz="1200" b="1"/>
            </a:lvl7pPr>
            <a:lvl8pPr marL="2399204" indent="0">
              <a:buNone/>
              <a:defRPr sz="1200" b="1"/>
            </a:lvl8pPr>
            <a:lvl9pPr marL="274195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37502" y="2133601"/>
            <a:ext cx="4115872" cy="1166473"/>
          </a:xfrm>
        </p:spPr>
        <p:txBody>
          <a:bodyPr/>
          <a:lstStyle>
            <a:lvl1pPr marL="222150" indent="-222150">
              <a:defRPr sz="1700"/>
            </a:lvl1pPr>
            <a:lvl2pPr marL="427436" indent="-205285">
              <a:defRPr sz="1500"/>
            </a:lvl2pPr>
            <a:lvl3pPr marL="615868" indent="-183472">
              <a:defRPr sz="1400"/>
            </a:lvl3pPr>
            <a:lvl4pPr marL="787436" indent="-177521">
              <a:defRPr sz="1300"/>
            </a:lvl4pPr>
            <a:lvl5pPr marL="959008" indent="-165619">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32722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89955627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04098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07661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70588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5426075" y="6524625"/>
            <a:ext cx="34671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宋体" panose="02010600030101010101" pitchFamily="2" charset="-122"/>
              </a:defRPr>
            </a:lvl1pPr>
          </a:lstStyle>
          <a:p>
            <a:fld id="{4634D099-32D6-49BE-81FD-C0CCD076FD39}" type="slidenum">
              <a:rPr lang="en-US" altLang="zh-CN"/>
              <a:pPr/>
              <a:t>‹#›</a:t>
            </a:fld>
            <a:endParaRPr lang="en-US" altLang="zh-CN"/>
          </a:p>
        </p:txBody>
      </p:sp>
    </p:spTree>
    <p:extLst>
      <p:ext uri="{BB962C8B-B14F-4D97-AF65-F5344CB8AC3E}">
        <p14:creationId xmlns:p14="http://schemas.microsoft.com/office/powerpoint/2010/main" val="24404235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3"/>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805077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3"/>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80"/>
            <a:ext cx="9144001" cy="619125"/>
          </a:xfrm>
          <a:solidFill>
            <a:srgbClr val="FFFF99"/>
          </a:solidFill>
        </p:spPr>
        <p:txBody>
          <a:bodyPr lIns="152333" tIns="76167" rIns="152333" bIns="76167"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00107721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Customer,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6" name="Arrow Bar"/>
          <p:cNvSpPr/>
          <p:nvPr userDrawn="1"/>
        </p:nvSpPr>
        <p:spPr bwMode="auto">
          <a:xfrm>
            <a:off x="3008313" y="1514475"/>
            <a:ext cx="5373687" cy="1500188"/>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8" name="Left Mask"/>
          <p:cNvSpPr/>
          <p:nvPr userDrawn="1"/>
        </p:nvSpPr>
        <p:spPr bwMode="auto">
          <a:xfrm>
            <a:off x="0" y="1514475"/>
            <a:ext cx="3008313" cy="1500188"/>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71" tIns="34286" rIns="68571" bIns="34286"/>
          <a:lstStyle/>
          <a:p>
            <a:pPr defTabSz="685487" eaLnBrk="1" fontAlgn="auto" hangingPunct="1">
              <a:spcBef>
                <a:spcPts val="0"/>
              </a:spcBef>
              <a:spcAft>
                <a:spcPts val="0"/>
              </a:spcAft>
              <a:defRPr/>
            </a:pPr>
            <a:endParaRPr lang="en-US" sz="140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1" name="TechE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8530"/>
          <a:stretch>
            <a:fillRect/>
          </a:stretch>
        </p:blipFill>
        <p:spPr bwMode="auto">
          <a:xfrm>
            <a:off x="1050925" y="1743075"/>
            <a:ext cx="1550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Top Mask"/>
          <p:cNvSpPr/>
          <p:nvPr userDrawn="1"/>
        </p:nvSpPr>
        <p:spPr bwMode="auto">
          <a:xfrm>
            <a:off x="0" y="0"/>
            <a:ext cx="9144000"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3" name="Right Mask"/>
          <p:cNvSpPr/>
          <p:nvPr userDrawn="1"/>
        </p:nvSpPr>
        <p:spPr bwMode="auto">
          <a:xfrm>
            <a:off x="8382000" y="1630363"/>
            <a:ext cx="762000" cy="41560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useBgFill="1">
        <p:nvSpPr>
          <p:cNvPr id="14" name="Bottom Mask"/>
          <p:cNvSpPr/>
          <p:nvPr userDrawn="1"/>
        </p:nvSpPr>
        <p:spPr bwMode="auto">
          <a:xfrm>
            <a:off x="3008313" y="6010275"/>
            <a:ext cx="6135687"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5" name="Rectangle 19"/>
          <p:cNvSpPr/>
          <p:nvPr/>
        </p:nvSpPr>
        <p:spPr bwMode="auto">
          <a:xfrm>
            <a:off x="763588" y="3187700"/>
            <a:ext cx="2120900" cy="2827338"/>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7" name="Text Placeholder 6"/>
          <p:cNvSpPr>
            <a:spLocks noGrp="1"/>
          </p:cNvSpPr>
          <p:nvPr>
            <p:ph type="body" sz="quarter" idx="10"/>
          </p:nvPr>
        </p:nvSpPr>
        <p:spPr>
          <a:xfrm>
            <a:off x="3135107" y="1586587"/>
            <a:ext cx="4163389" cy="1378644"/>
          </a:xfrm>
        </p:spPr>
        <p:txBody>
          <a:bodyPr anchor="ctr" anchorCtr="0">
            <a:noAutofit/>
            <a:scene3d>
              <a:camera prst="orthographicFront"/>
              <a:lightRig rig="flat" dir="t"/>
            </a:scene3d>
            <a:sp3d>
              <a:contourClr>
                <a:schemeClr val="tx2"/>
              </a:contourClr>
            </a:sp3d>
          </a:bodyPr>
          <a:lstStyle>
            <a:lvl1pPr marL="0" indent="0" algn="l" defTabSz="685693" rtl="0" eaLnBrk="1" latinLnBrk="0" hangingPunct="1">
              <a:lnSpc>
                <a:spcPct val="90000"/>
              </a:lnSpc>
              <a:spcBef>
                <a:spcPct val="0"/>
              </a:spcBef>
              <a:buFont typeface="Arial" pitchFamily="34" charset="0"/>
              <a:buNone/>
              <a:defRPr lang="en-US" sz="4100" b="1" kern="1200" cap="none" spc="-75"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135107" y="5181609"/>
            <a:ext cx="4959201" cy="461665"/>
          </a:xfrm>
        </p:spPr>
        <p:txBody>
          <a:bodyPr>
            <a:noAutofit/>
          </a:bodyPr>
          <a:lstStyle>
            <a:lvl1pPr marL="0" indent="0" algn="l" defTabSz="685693" rtl="0" eaLnBrk="1" latinLnBrk="0" hangingPunct="1">
              <a:lnSpc>
                <a:spcPct val="90000"/>
              </a:lnSpc>
              <a:spcBef>
                <a:spcPts val="0"/>
              </a:spcBef>
              <a:buSzPct val="105000"/>
              <a:buFontTx/>
              <a:buNone/>
              <a:defRPr lang="en-US" sz="1200" kern="1200" dirty="0">
                <a:solidFill>
                  <a:schemeClr val="bg1">
                    <a:alpha val="99000"/>
                  </a:schemeClr>
                </a:solidFill>
                <a:latin typeface="Segoe UI" pitchFamily="34" charset="0"/>
                <a:ea typeface="Segoe UI" pitchFamily="34" charset="0"/>
                <a:cs typeface="Segoe UI" pitchFamily="34" charset="0"/>
              </a:defRPr>
            </a:lvl1pPr>
            <a:lvl2pPr marL="342844" indent="0" algn="ctr">
              <a:buNone/>
              <a:defRPr>
                <a:solidFill>
                  <a:schemeClr val="tx1">
                    <a:tint val="75000"/>
                  </a:schemeClr>
                </a:solidFill>
              </a:defRPr>
            </a:lvl2pPr>
            <a:lvl3pPr marL="685693" indent="0" algn="ctr">
              <a:buNone/>
              <a:defRPr>
                <a:solidFill>
                  <a:schemeClr val="tx1">
                    <a:tint val="75000"/>
                  </a:schemeClr>
                </a:solidFill>
              </a:defRPr>
            </a:lvl3pPr>
            <a:lvl4pPr marL="1028538" indent="0" algn="ctr">
              <a:buNone/>
              <a:defRPr>
                <a:solidFill>
                  <a:schemeClr val="tx1">
                    <a:tint val="75000"/>
                  </a:schemeClr>
                </a:solidFill>
              </a:defRPr>
            </a:lvl4pPr>
            <a:lvl5pPr marL="1371386" indent="0" algn="ctr">
              <a:buNone/>
              <a:defRPr>
                <a:solidFill>
                  <a:schemeClr val="tx1">
                    <a:tint val="75000"/>
                  </a:schemeClr>
                </a:solidFill>
              </a:defRPr>
            </a:lvl5pPr>
            <a:lvl6pPr marL="1714228" indent="0" algn="ctr">
              <a:buNone/>
              <a:defRPr>
                <a:solidFill>
                  <a:schemeClr val="tx1">
                    <a:tint val="75000"/>
                  </a:schemeClr>
                </a:solidFill>
              </a:defRPr>
            </a:lvl6pPr>
            <a:lvl7pPr marL="2057078" indent="0" algn="ctr">
              <a:buNone/>
              <a:defRPr>
                <a:solidFill>
                  <a:schemeClr val="tx1">
                    <a:tint val="75000"/>
                  </a:schemeClr>
                </a:solidFill>
              </a:defRPr>
            </a:lvl7pPr>
            <a:lvl8pPr marL="2399924" indent="0" algn="ctr">
              <a:buNone/>
              <a:defRPr>
                <a:solidFill>
                  <a:schemeClr val="tx1">
                    <a:tint val="75000"/>
                  </a:schemeClr>
                </a:solidFill>
              </a:defRPr>
            </a:lvl8pPr>
            <a:lvl9pPr marL="274277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3135106" y="3187145"/>
            <a:ext cx="4959201" cy="1523495"/>
          </a:xfrm>
        </p:spPr>
        <p:txBody>
          <a:bodyPr anchor="ctr" anchorCtr="0">
            <a:noAutofit/>
          </a:bodyPr>
          <a:lstStyle>
            <a:lvl1pPr algn="l" defTabSz="685693" rtl="0" eaLnBrk="1" latinLnBrk="0" hangingPunct="1">
              <a:lnSpc>
                <a:spcPct val="90000"/>
              </a:lnSpc>
              <a:spcBef>
                <a:spcPct val="0"/>
              </a:spcBef>
              <a:buNone/>
              <a:defRPr lang="en-US" sz="3000" b="1" kern="1200" cap="none" spc="-75"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0441112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48" y="228610"/>
            <a:ext cx="8363938" cy="45704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48" y="1447800"/>
            <a:ext cx="8363938" cy="713016"/>
          </a:xfrm>
        </p:spPr>
        <p:txBody>
          <a:bodyPr/>
          <a:lstStyle>
            <a:lvl1pPr marL="0" indent="0">
              <a:spcBef>
                <a:spcPts val="0"/>
              </a:spcBef>
              <a:spcAft>
                <a:spcPts val="675"/>
              </a:spcAft>
              <a:buNone/>
              <a:defRPr sz="3000" spc="-75" baseline="0">
                <a:latin typeface="Segoe UI Light" pitchFamily="34" charset="0"/>
              </a:defRPr>
            </a:lvl1pPr>
            <a:lvl2pPr marL="0" indent="0">
              <a:spcBef>
                <a:spcPts val="0"/>
              </a:spcBef>
              <a:spcAft>
                <a:spcPts val="300"/>
              </a:spcAft>
              <a:buNone/>
              <a:defRPr sz="1500" spc="-38" baseline="0">
                <a:gradFill flip="none" rotWithShape="1">
                  <a:gsLst>
                    <a:gs pos="0">
                      <a:schemeClr val="tx1">
                        <a:lumMod val="75000"/>
                      </a:schemeClr>
                    </a:gs>
                    <a:gs pos="86000">
                      <a:schemeClr val="tx1">
                        <a:lumMod val="75000"/>
                      </a:schemeClr>
                    </a:gs>
                  </a:gsLst>
                  <a:path path="circle">
                    <a:fillToRect r="100000" b="100000"/>
                  </a:path>
                  <a:tileRect l="-100000" t="-100000"/>
                </a:gradFill>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622921738"/>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emo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Tile"/>
          <p:cNvSpPr/>
          <p:nvPr userDrawn="1"/>
        </p:nvSpPr>
        <p:spPr bwMode="auto">
          <a:xfrm>
            <a:off x="3008313" y="3187700"/>
            <a:ext cx="5373687" cy="282257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8" name="Arrow Bar"/>
          <p:cNvSpPr/>
          <p:nvPr userDrawn="1"/>
        </p:nvSpPr>
        <p:spPr bwMode="auto">
          <a:xfrm>
            <a:off x="3008313" y="1514475"/>
            <a:ext cx="5373687" cy="1500188"/>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9" name="Circle Arrow"/>
          <p:cNvSpPr>
            <a:spLocks noEditPoints="1"/>
          </p:cNvSpPr>
          <p:nvPr userDrawn="1"/>
        </p:nvSpPr>
        <p:spPr bwMode="auto">
          <a:xfrm rot="5400000">
            <a:off x="7358063" y="1978025"/>
            <a:ext cx="841375" cy="63182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lIns="68571" tIns="34286" rIns="68571" bIns="34286"/>
          <a:lstStyle/>
          <a:p>
            <a:pPr defTabSz="685487" eaLnBrk="1" fontAlgn="auto" hangingPunct="1">
              <a:spcBef>
                <a:spcPts val="0"/>
              </a:spcBef>
              <a:spcAft>
                <a:spcPts val="0"/>
              </a:spcAft>
              <a:defRPr/>
            </a:pPr>
            <a:endParaRPr lang="en-US" sz="1400" dirty="0">
              <a:solidFill>
                <a:srgbClr val="FFFFFF"/>
              </a:solidFill>
              <a:latin typeface="Segoe UI"/>
            </a:endParaRPr>
          </a:p>
        </p:txBody>
      </p:sp>
      <p:sp>
        <p:nvSpPr>
          <p:cNvPr id="10" name="TechEd Tile"/>
          <p:cNvSpPr/>
          <p:nvPr userDrawn="1"/>
        </p:nvSpPr>
        <p:spPr bwMode="auto">
          <a:xfrm>
            <a:off x="766763" y="1514475"/>
            <a:ext cx="2119312" cy="1500188"/>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1" name="Rectangle 10"/>
          <p:cNvSpPr/>
          <p:nvPr userDrawn="1"/>
        </p:nvSpPr>
        <p:spPr bwMode="auto">
          <a:xfrm>
            <a:off x="1885950" y="3184525"/>
            <a:ext cx="995363" cy="132715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2" name="Rectangle 11"/>
          <p:cNvSpPr/>
          <p:nvPr userDrawn="1"/>
        </p:nvSpPr>
        <p:spPr bwMode="auto">
          <a:xfrm>
            <a:off x="762000" y="4683125"/>
            <a:ext cx="995363" cy="1325563"/>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3" name="Rectangle 12"/>
          <p:cNvSpPr/>
          <p:nvPr userDrawn="1"/>
        </p:nvSpPr>
        <p:spPr bwMode="auto">
          <a:xfrm>
            <a:off x="1885950" y="4683125"/>
            <a:ext cx="995363" cy="1325563"/>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sp>
        <p:nvSpPr>
          <p:cNvPr id="14" name="Rectangle 14"/>
          <p:cNvSpPr/>
          <p:nvPr userDrawn="1"/>
        </p:nvSpPr>
        <p:spPr bwMode="auto">
          <a:xfrm>
            <a:off x="762000" y="3184525"/>
            <a:ext cx="2119313" cy="2824163"/>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700">
              <a:solidFill>
                <a:srgbClr val="FFFFFF"/>
              </a:solidFill>
              <a:latin typeface="Segoe UI" panose="020B0502040204020203" pitchFamily="34" charset="0"/>
              <a:ea typeface="宋体" panose="02010600030101010101" pitchFamily="2" charset="-122"/>
              <a:cs typeface="Segoe UI" panose="020B0502040204020203" pitchFamily="34" charset="0"/>
            </a:endParaRPr>
          </a:p>
        </p:txBody>
      </p:sp>
      <p:pic>
        <p:nvPicPr>
          <p:cNvPr id="15" name="Picture 2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1749425"/>
            <a:ext cx="1979613"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3463" y="3519488"/>
            <a:ext cx="1624012"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3072823" y="1635447"/>
            <a:ext cx="5191598"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4100" b="1" kern="1200" cap="none" spc="-75" baseline="0" dirty="0" smtClean="0">
                <a:ln w="3175">
                  <a:noFill/>
                </a:ln>
                <a:solidFill>
                  <a:schemeClr val="tx1">
                    <a:alpha val="99000"/>
                  </a:schemeClr>
                </a:solidFill>
                <a:effectLst/>
                <a:latin typeface="+mn-lt"/>
                <a:ea typeface="+mn-ea"/>
                <a:cs typeface="Arial" charset="0"/>
              </a:defRPr>
            </a:lvl1pPr>
          </a:lstStyle>
          <a:p>
            <a:pPr lvl="0"/>
            <a:r>
              <a:rPr lang="zh-CN" altLang="en-US" smtClean="0"/>
              <a:t>单击此处编辑母版文本样式</a:t>
            </a:r>
          </a:p>
        </p:txBody>
      </p:sp>
      <p:sp>
        <p:nvSpPr>
          <p:cNvPr id="3" name="Subtitle 2"/>
          <p:cNvSpPr>
            <a:spLocks noGrp="1"/>
          </p:cNvSpPr>
          <p:nvPr>
            <p:ph type="subTitle" idx="1"/>
          </p:nvPr>
        </p:nvSpPr>
        <p:spPr>
          <a:xfrm>
            <a:off x="3072831" y="4884113"/>
            <a:ext cx="5189183" cy="461665"/>
          </a:xfrm>
        </p:spPr>
        <p:txBody>
          <a:bodyPr>
            <a:noAutofit/>
          </a:bodyPr>
          <a:lstStyle>
            <a:lvl1pPr marL="0" indent="0" algn="l">
              <a:lnSpc>
                <a:spcPct val="90000"/>
              </a:lnSpc>
              <a:spcBef>
                <a:spcPts val="0"/>
              </a:spcBef>
              <a:buNone/>
              <a:defRPr lang="en-US" sz="1200" kern="1200" spc="0" baseline="0" dirty="0">
                <a:solidFill>
                  <a:schemeClr val="tx2">
                    <a:alpha val="99000"/>
                  </a:schemeClr>
                </a:solidFill>
                <a:latin typeface="+mj-lt"/>
                <a:ea typeface="+mn-ea"/>
                <a:cs typeface="+mn-cs"/>
              </a:defRPr>
            </a:lvl1pPr>
            <a:lvl2pPr marL="342844" indent="0" algn="ctr">
              <a:buNone/>
              <a:defRPr>
                <a:solidFill>
                  <a:schemeClr val="tx1">
                    <a:tint val="75000"/>
                  </a:schemeClr>
                </a:solidFill>
              </a:defRPr>
            </a:lvl2pPr>
            <a:lvl3pPr marL="685693" indent="0" algn="ctr">
              <a:buNone/>
              <a:defRPr>
                <a:solidFill>
                  <a:schemeClr val="tx1">
                    <a:tint val="75000"/>
                  </a:schemeClr>
                </a:solidFill>
              </a:defRPr>
            </a:lvl3pPr>
            <a:lvl4pPr marL="1028538" indent="0" algn="ctr">
              <a:buNone/>
              <a:defRPr>
                <a:solidFill>
                  <a:schemeClr val="tx1">
                    <a:tint val="75000"/>
                  </a:schemeClr>
                </a:solidFill>
              </a:defRPr>
            </a:lvl4pPr>
            <a:lvl5pPr marL="1371386" indent="0" algn="ctr">
              <a:buNone/>
              <a:defRPr>
                <a:solidFill>
                  <a:schemeClr val="tx1">
                    <a:tint val="75000"/>
                  </a:schemeClr>
                </a:solidFill>
              </a:defRPr>
            </a:lvl5pPr>
            <a:lvl6pPr marL="1714228" indent="0" algn="ctr">
              <a:buNone/>
              <a:defRPr>
                <a:solidFill>
                  <a:schemeClr val="tx1">
                    <a:tint val="75000"/>
                  </a:schemeClr>
                </a:solidFill>
              </a:defRPr>
            </a:lvl6pPr>
            <a:lvl7pPr marL="2057078" indent="0" algn="ctr">
              <a:buNone/>
              <a:defRPr>
                <a:solidFill>
                  <a:schemeClr val="tx1">
                    <a:tint val="75000"/>
                  </a:schemeClr>
                </a:solidFill>
              </a:defRPr>
            </a:lvl7pPr>
            <a:lvl8pPr marL="2399924" indent="0" algn="ctr">
              <a:buNone/>
              <a:defRPr>
                <a:solidFill>
                  <a:schemeClr val="tx1">
                    <a:tint val="75000"/>
                  </a:schemeClr>
                </a:solidFill>
              </a:defRPr>
            </a:lvl8pPr>
            <a:lvl9pPr marL="2742771" indent="0" algn="ctr">
              <a:buNone/>
              <a:defRPr>
                <a:solidFill>
                  <a:schemeClr val="tx1">
                    <a:tint val="75000"/>
                  </a:schemeClr>
                </a:solidFill>
              </a:defRPr>
            </a:lvl9pPr>
          </a:lstStyle>
          <a:p>
            <a:pPr lvl="0"/>
            <a:r>
              <a:rPr lang="en-US" smtClean="0"/>
              <a:t>Click to edit Master subtitle style</a:t>
            </a:r>
            <a:endParaRPr lang="en-US" dirty="0"/>
          </a:p>
        </p:txBody>
      </p:sp>
      <p:sp>
        <p:nvSpPr>
          <p:cNvPr id="5" name="Text Placeholder 4"/>
          <p:cNvSpPr>
            <a:spLocks noGrp="1"/>
          </p:cNvSpPr>
          <p:nvPr>
            <p:ph type="body" sz="quarter" idx="11"/>
          </p:nvPr>
        </p:nvSpPr>
        <p:spPr>
          <a:xfrm>
            <a:off x="3072824" y="3391159"/>
            <a:ext cx="5189184" cy="914096"/>
          </a:xfrm>
        </p:spPr>
        <p:txBody>
          <a:bodyPr anchor="ctr">
            <a:noAutofit/>
          </a:bodyPr>
          <a:lstStyle>
            <a:lvl1pPr marL="0" indent="0">
              <a:buNone/>
              <a:defRPr sz="3000" b="1" spc="-75" baseline="0">
                <a:solidFill>
                  <a:schemeClr val="accent2">
                    <a:alpha val="99000"/>
                  </a:schemeClr>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22712138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5"/>
            <a:ext cx="8550914" cy="1218282"/>
          </a:xfrm>
        </p:spPr>
        <p:txBody>
          <a:bodyPr/>
          <a:lstStyle>
            <a:lvl1pPr marL="0" indent="0" algn="l">
              <a:lnSpc>
                <a:spcPts val="1874"/>
              </a:lnSpc>
              <a:spcBef>
                <a:spcPts val="0"/>
              </a:spcBef>
              <a:buNone/>
              <a:defRPr>
                <a:solidFill>
                  <a:schemeClr val="tx2"/>
                </a:solidFill>
              </a:defRPr>
            </a:lvl1pPr>
            <a:lvl2pPr marL="0" indent="0" algn="l">
              <a:lnSpc>
                <a:spcPts val="1874"/>
              </a:lnSpc>
              <a:spcBef>
                <a:spcPts val="0"/>
              </a:spcBef>
              <a:buNone/>
              <a:defRPr>
                <a:solidFill>
                  <a:schemeClr val="tx2"/>
                </a:solidFill>
              </a:defRPr>
            </a:lvl2pPr>
            <a:lvl3pPr marL="0" indent="0" algn="l">
              <a:lnSpc>
                <a:spcPts val="1874"/>
              </a:lnSpc>
              <a:spcBef>
                <a:spcPts val="0"/>
              </a:spcBef>
              <a:buNone/>
              <a:defRPr>
                <a:solidFill>
                  <a:schemeClr val="tx2"/>
                </a:solidFill>
              </a:defRPr>
            </a:lvl3pPr>
            <a:lvl4pPr marL="0" indent="0" algn="l">
              <a:lnSpc>
                <a:spcPts val="1874"/>
              </a:lnSpc>
              <a:spcBef>
                <a:spcPts val="0"/>
              </a:spcBef>
              <a:buNone/>
              <a:defRPr>
                <a:solidFill>
                  <a:schemeClr val="tx2"/>
                </a:solidFill>
              </a:defRPr>
            </a:lvl4pPr>
            <a:lvl5pPr marL="0" indent="0" algn="l">
              <a:lnSpc>
                <a:spcPts val="1874"/>
              </a:lnSpc>
              <a:spcBef>
                <a:spcPts val="0"/>
              </a:spcBef>
              <a:buNone/>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16790" y="436419"/>
            <a:ext cx="8550915" cy="360099"/>
          </a:xfrm>
        </p:spPr>
        <p:txBody>
          <a:bodyPr/>
          <a:lstStyle>
            <a:lvl1pPr algn="l" defTabSz="685757" rtl="0" eaLnBrk="1" latinLnBrk="0" hangingPunct="1">
              <a:lnSpc>
                <a:spcPct val="90000"/>
              </a:lnSpc>
              <a:spcBef>
                <a:spcPct val="0"/>
              </a:spcBef>
              <a:buNone/>
              <a:defRPr lang="en-US" sz="2600"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32912739"/>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5"/>
            <a:ext cx="8550914" cy="1218282"/>
          </a:xfrm>
        </p:spPr>
        <p:txBody>
          <a:bodyPr/>
          <a:lstStyle>
            <a:lvl1pPr marL="0" indent="0" algn="l">
              <a:lnSpc>
                <a:spcPts val="1874"/>
              </a:lnSpc>
              <a:spcBef>
                <a:spcPts val="0"/>
              </a:spcBef>
              <a:buNone/>
              <a:defRPr>
                <a:solidFill>
                  <a:schemeClr val="tx2"/>
                </a:solidFill>
              </a:defRPr>
            </a:lvl1pPr>
            <a:lvl2pPr marL="0" indent="0" algn="l">
              <a:lnSpc>
                <a:spcPts val="1874"/>
              </a:lnSpc>
              <a:spcBef>
                <a:spcPts val="0"/>
              </a:spcBef>
              <a:buNone/>
              <a:defRPr>
                <a:solidFill>
                  <a:schemeClr val="tx2"/>
                </a:solidFill>
              </a:defRPr>
            </a:lvl2pPr>
            <a:lvl3pPr marL="0" indent="0" algn="l">
              <a:lnSpc>
                <a:spcPts val="1874"/>
              </a:lnSpc>
              <a:spcBef>
                <a:spcPts val="0"/>
              </a:spcBef>
              <a:buNone/>
              <a:defRPr>
                <a:solidFill>
                  <a:schemeClr val="tx2"/>
                </a:solidFill>
              </a:defRPr>
            </a:lvl3pPr>
            <a:lvl4pPr marL="0" indent="0" algn="l">
              <a:lnSpc>
                <a:spcPts val="1874"/>
              </a:lnSpc>
              <a:spcBef>
                <a:spcPts val="0"/>
              </a:spcBef>
              <a:buNone/>
              <a:defRPr>
                <a:solidFill>
                  <a:schemeClr val="tx2"/>
                </a:solidFill>
              </a:defRPr>
            </a:lvl4pPr>
            <a:lvl5pPr marL="0" indent="0" algn="l">
              <a:lnSpc>
                <a:spcPts val="1874"/>
              </a:lnSpc>
              <a:spcBef>
                <a:spcPts val="0"/>
              </a:spcBef>
              <a:buNone/>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16790" y="436419"/>
            <a:ext cx="8550915" cy="360099"/>
          </a:xfrm>
        </p:spPr>
        <p:txBody>
          <a:bodyPr/>
          <a:lstStyle>
            <a:lvl1pPr algn="l" defTabSz="685757" rtl="0" eaLnBrk="1" latinLnBrk="0" hangingPunct="1">
              <a:lnSpc>
                <a:spcPct val="90000"/>
              </a:lnSpc>
              <a:spcBef>
                <a:spcPct val="0"/>
              </a:spcBef>
              <a:buNone/>
              <a:defRPr lang="en-US" sz="2600"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8200963"/>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5"/>
            <a:ext cx="8550914" cy="1218282"/>
          </a:xfrm>
        </p:spPr>
        <p:txBody>
          <a:bodyPr/>
          <a:lstStyle>
            <a:lvl1pPr marL="0" indent="0" algn="l">
              <a:lnSpc>
                <a:spcPts val="1874"/>
              </a:lnSpc>
              <a:spcBef>
                <a:spcPts val="0"/>
              </a:spcBef>
              <a:buNone/>
              <a:defRPr>
                <a:solidFill>
                  <a:schemeClr val="tx2"/>
                </a:solidFill>
              </a:defRPr>
            </a:lvl1pPr>
            <a:lvl2pPr marL="0" indent="0" algn="l">
              <a:lnSpc>
                <a:spcPts val="1874"/>
              </a:lnSpc>
              <a:spcBef>
                <a:spcPts val="0"/>
              </a:spcBef>
              <a:buNone/>
              <a:defRPr>
                <a:solidFill>
                  <a:schemeClr val="tx2"/>
                </a:solidFill>
              </a:defRPr>
            </a:lvl2pPr>
            <a:lvl3pPr marL="0" indent="0" algn="l">
              <a:lnSpc>
                <a:spcPts val="1874"/>
              </a:lnSpc>
              <a:spcBef>
                <a:spcPts val="0"/>
              </a:spcBef>
              <a:buNone/>
              <a:defRPr>
                <a:solidFill>
                  <a:schemeClr val="tx2"/>
                </a:solidFill>
              </a:defRPr>
            </a:lvl3pPr>
            <a:lvl4pPr marL="0" indent="0" algn="l">
              <a:lnSpc>
                <a:spcPts val="1874"/>
              </a:lnSpc>
              <a:spcBef>
                <a:spcPts val="0"/>
              </a:spcBef>
              <a:buNone/>
              <a:defRPr>
                <a:solidFill>
                  <a:schemeClr val="tx2"/>
                </a:solidFill>
              </a:defRPr>
            </a:lvl4pPr>
            <a:lvl5pPr marL="0" indent="0" algn="l">
              <a:lnSpc>
                <a:spcPts val="1874"/>
              </a:lnSpc>
              <a:spcBef>
                <a:spcPts val="0"/>
              </a:spcBef>
              <a:buNone/>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16790" y="436419"/>
            <a:ext cx="8550915" cy="360099"/>
          </a:xfrm>
        </p:spPr>
        <p:txBody>
          <a:bodyPr/>
          <a:lstStyle>
            <a:lvl1pPr algn="l" defTabSz="685757" rtl="0" eaLnBrk="1" latinLnBrk="0" hangingPunct="1">
              <a:lnSpc>
                <a:spcPct val="90000"/>
              </a:lnSpc>
              <a:spcBef>
                <a:spcPct val="0"/>
              </a:spcBef>
              <a:buNone/>
              <a:defRPr lang="en-US" sz="2600"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7466498"/>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5"/>
            <a:ext cx="8550914" cy="1218282"/>
          </a:xfrm>
        </p:spPr>
        <p:txBody>
          <a:bodyPr/>
          <a:lstStyle>
            <a:lvl1pPr marL="0" indent="0" algn="l">
              <a:lnSpc>
                <a:spcPts val="1874"/>
              </a:lnSpc>
              <a:spcBef>
                <a:spcPts val="0"/>
              </a:spcBef>
              <a:buNone/>
              <a:defRPr>
                <a:solidFill>
                  <a:schemeClr val="tx2"/>
                </a:solidFill>
              </a:defRPr>
            </a:lvl1pPr>
            <a:lvl2pPr marL="0" indent="0" algn="l">
              <a:lnSpc>
                <a:spcPts val="1874"/>
              </a:lnSpc>
              <a:spcBef>
                <a:spcPts val="0"/>
              </a:spcBef>
              <a:buNone/>
              <a:defRPr>
                <a:solidFill>
                  <a:schemeClr val="tx2"/>
                </a:solidFill>
              </a:defRPr>
            </a:lvl2pPr>
            <a:lvl3pPr marL="0" indent="0" algn="l">
              <a:lnSpc>
                <a:spcPts val="1874"/>
              </a:lnSpc>
              <a:spcBef>
                <a:spcPts val="0"/>
              </a:spcBef>
              <a:buNone/>
              <a:defRPr>
                <a:solidFill>
                  <a:schemeClr val="tx2"/>
                </a:solidFill>
              </a:defRPr>
            </a:lvl3pPr>
            <a:lvl4pPr marL="0" indent="0" algn="l">
              <a:lnSpc>
                <a:spcPts val="1874"/>
              </a:lnSpc>
              <a:spcBef>
                <a:spcPts val="0"/>
              </a:spcBef>
              <a:buNone/>
              <a:defRPr>
                <a:solidFill>
                  <a:schemeClr val="tx2"/>
                </a:solidFill>
              </a:defRPr>
            </a:lvl4pPr>
            <a:lvl5pPr marL="0" indent="0" algn="l">
              <a:lnSpc>
                <a:spcPts val="1874"/>
              </a:lnSpc>
              <a:spcBef>
                <a:spcPts val="0"/>
              </a:spcBef>
              <a:buNone/>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16790" y="436419"/>
            <a:ext cx="8550915" cy="360099"/>
          </a:xfrm>
        </p:spPr>
        <p:txBody>
          <a:bodyPr/>
          <a:lstStyle>
            <a:lvl1pPr algn="l" defTabSz="685757" rtl="0" eaLnBrk="1" latinLnBrk="0" hangingPunct="1">
              <a:lnSpc>
                <a:spcPct val="90000"/>
              </a:lnSpc>
              <a:spcBef>
                <a:spcPct val="0"/>
              </a:spcBef>
              <a:buNone/>
              <a:defRPr lang="en-US" sz="2600"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2304775"/>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5"/>
            <a:ext cx="8550914" cy="1218282"/>
          </a:xfrm>
        </p:spPr>
        <p:txBody>
          <a:bodyPr/>
          <a:lstStyle>
            <a:lvl1pPr marL="0" indent="0" algn="l">
              <a:lnSpc>
                <a:spcPts val="1874"/>
              </a:lnSpc>
              <a:spcBef>
                <a:spcPts val="0"/>
              </a:spcBef>
              <a:buNone/>
              <a:defRPr>
                <a:solidFill>
                  <a:schemeClr val="tx2"/>
                </a:solidFill>
              </a:defRPr>
            </a:lvl1pPr>
            <a:lvl2pPr marL="0" indent="0" algn="l">
              <a:lnSpc>
                <a:spcPts val="1874"/>
              </a:lnSpc>
              <a:spcBef>
                <a:spcPts val="0"/>
              </a:spcBef>
              <a:buNone/>
              <a:defRPr>
                <a:solidFill>
                  <a:schemeClr val="tx2"/>
                </a:solidFill>
              </a:defRPr>
            </a:lvl2pPr>
            <a:lvl3pPr marL="0" indent="0" algn="l">
              <a:lnSpc>
                <a:spcPts val="1874"/>
              </a:lnSpc>
              <a:spcBef>
                <a:spcPts val="0"/>
              </a:spcBef>
              <a:buNone/>
              <a:defRPr>
                <a:solidFill>
                  <a:schemeClr val="tx2"/>
                </a:solidFill>
              </a:defRPr>
            </a:lvl3pPr>
            <a:lvl4pPr marL="0" indent="0" algn="l">
              <a:lnSpc>
                <a:spcPts val="1874"/>
              </a:lnSpc>
              <a:spcBef>
                <a:spcPts val="0"/>
              </a:spcBef>
              <a:buNone/>
              <a:defRPr>
                <a:solidFill>
                  <a:schemeClr val="tx2"/>
                </a:solidFill>
              </a:defRPr>
            </a:lvl4pPr>
            <a:lvl5pPr marL="0" indent="0" algn="l">
              <a:lnSpc>
                <a:spcPts val="1874"/>
              </a:lnSpc>
              <a:spcBef>
                <a:spcPts val="0"/>
              </a:spcBef>
              <a:buNone/>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16790" y="436419"/>
            <a:ext cx="8550915" cy="360099"/>
          </a:xfrm>
        </p:spPr>
        <p:txBody>
          <a:bodyPr/>
          <a:lstStyle>
            <a:lvl1pPr algn="l" defTabSz="685757" rtl="0" eaLnBrk="1" latinLnBrk="0" hangingPunct="1">
              <a:lnSpc>
                <a:spcPct val="90000"/>
              </a:lnSpc>
              <a:spcBef>
                <a:spcPct val="0"/>
              </a:spcBef>
              <a:buNone/>
              <a:defRPr lang="en-US" sz="2600"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1148610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image" Target="../media/image4.pn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theme" Target="../theme/theme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image" Target="../media/image4.png"/><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8" Type="http://schemas.openxmlformats.org/officeDocument/2006/relationships/slideLayout" Target="../slideLayouts/slideLayout82.xml"/><Relationship Id="rId3"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8.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3"/>
          <p:cNvSpPr>
            <a:spLocks noChangeArrowheads="1"/>
          </p:cNvSpPr>
          <p:nvPr/>
        </p:nvSpPr>
        <p:spPr bwMode="ltGray">
          <a:xfrm>
            <a:off x="0" y="3124200"/>
            <a:ext cx="9144000" cy="3733800"/>
          </a:xfrm>
          <a:prstGeom prst="rect">
            <a:avLst/>
          </a:prstGeom>
          <a:gradFill rotWithShape="1">
            <a:gsLst>
              <a:gs pos="0">
                <a:srgbClr val="FFFFFF">
                  <a:alpha val="0"/>
                </a:srgbClr>
              </a:gs>
              <a:gs pos="100000">
                <a:srgbClr val="96D7F4">
                  <a:alpha val="68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027" name="Freeform 101"/>
          <p:cNvSpPr>
            <a:spLocks/>
          </p:cNvSpPr>
          <p:nvPr/>
        </p:nvSpPr>
        <p:spPr bwMode="ltGray">
          <a:xfrm>
            <a:off x="-9525" y="5348288"/>
            <a:ext cx="9153525" cy="1509712"/>
          </a:xfrm>
          <a:custGeom>
            <a:avLst/>
            <a:gdLst>
              <a:gd name="T0" fmla="*/ 9144000 w 5766"/>
              <a:gd name="T1" fmla="*/ 1489999 h 919"/>
              <a:gd name="T2" fmla="*/ 9153525 w 5766"/>
              <a:gd name="T3" fmla="*/ 0 h 919"/>
              <a:gd name="T4" fmla="*/ 2800350 w 5766"/>
              <a:gd name="T5" fmla="*/ 1342149 h 919"/>
              <a:gd name="T6" fmla="*/ 0 w 5766"/>
              <a:gd name="T7" fmla="*/ 829602 h 919"/>
              <a:gd name="T8" fmla="*/ 0 w 5766"/>
              <a:gd name="T9" fmla="*/ 1509712 h 9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6" h="919">
                <a:moveTo>
                  <a:pt x="5760" y="907"/>
                </a:moveTo>
                <a:cubicBezTo>
                  <a:pt x="5762" y="605"/>
                  <a:pt x="5764" y="302"/>
                  <a:pt x="5766" y="0"/>
                </a:cubicBezTo>
                <a:cubicBezTo>
                  <a:pt x="5231" y="225"/>
                  <a:pt x="3742" y="745"/>
                  <a:pt x="1764" y="817"/>
                </a:cubicBezTo>
                <a:cubicBezTo>
                  <a:pt x="857" y="873"/>
                  <a:pt x="116" y="529"/>
                  <a:pt x="0" y="505"/>
                </a:cubicBezTo>
                <a:lnTo>
                  <a:pt x="0" y="919"/>
                </a:lnTo>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028" name="Freeform 101"/>
          <p:cNvSpPr>
            <a:spLocks/>
          </p:cNvSpPr>
          <p:nvPr/>
        </p:nvSpPr>
        <p:spPr bwMode="gray">
          <a:xfrm>
            <a:off x="-9525" y="5711825"/>
            <a:ext cx="9172575" cy="1165225"/>
          </a:xfrm>
          <a:custGeom>
            <a:avLst/>
            <a:gdLst>
              <a:gd name="T0" fmla="*/ 2147483646 w 5778"/>
              <a:gd name="T1" fmla="*/ 1527269735 h 887"/>
              <a:gd name="T2" fmla="*/ 2147483646 w 5778"/>
              <a:gd name="T3" fmla="*/ 0 h 887"/>
              <a:gd name="T4" fmla="*/ 2147483646 w 5778"/>
              <a:gd name="T5" fmla="*/ 1354696891 h 887"/>
              <a:gd name="T6" fmla="*/ 0 w 5778"/>
              <a:gd name="T7" fmla="*/ 816269670 h 887"/>
              <a:gd name="T8" fmla="*/ 0 w 5778"/>
              <a:gd name="T9" fmla="*/ 1530720745 h 887"/>
              <a:gd name="T10" fmla="*/ 0 60000 65536"/>
              <a:gd name="T11" fmla="*/ 0 60000 65536"/>
              <a:gd name="T12" fmla="*/ 0 60000 65536"/>
              <a:gd name="T13" fmla="*/ 0 60000 65536"/>
              <a:gd name="T14" fmla="*/ 0 60000 65536"/>
              <a:gd name="T15" fmla="*/ 0 w 5778"/>
              <a:gd name="T16" fmla="*/ 0 h 887"/>
              <a:gd name="T17" fmla="*/ 5778 w 5778"/>
              <a:gd name="T18" fmla="*/ 887 h 887"/>
            </a:gdLst>
            <a:ahLst/>
            <a:cxnLst>
              <a:cxn ang="T10">
                <a:pos x="T0" y="T1"/>
              </a:cxn>
              <a:cxn ang="T11">
                <a:pos x="T2" y="T3"/>
              </a:cxn>
              <a:cxn ang="T12">
                <a:pos x="T4" y="T5"/>
              </a:cxn>
              <a:cxn ang="T13">
                <a:pos x="T6" y="T7"/>
              </a:cxn>
              <a:cxn ang="T14">
                <a:pos x="T8" y="T9"/>
              </a:cxn>
            </a:cxnLst>
            <a:rect l="T15" t="T16" r="T17" b="T18"/>
            <a:pathLst>
              <a:path w="5778" h="887">
                <a:moveTo>
                  <a:pt x="5773" y="885"/>
                </a:moveTo>
                <a:cubicBezTo>
                  <a:pt x="5775" y="590"/>
                  <a:pt x="5776" y="295"/>
                  <a:pt x="5778" y="0"/>
                </a:cubicBezTo>
                <a:cubicBezTo>
                  <a:pt x="5168" y="204"/>
                  <a:pt x="3742" y="713"/>
                  <a:pt x="1764" y="785"/>
                </a:cubicBezTo>
                <a:cubicBezTo>
                  <a:pt x="857" y="841"/>
                  <a:pt x="116" y="497"/>
                  <a:pt x="0" y="473"/>
                </a:cubicBezTo>
                <a:lnTo>
                  <a:pt x="0" y="887"/>
                </a:lnTo>
              </a:path>
            </a:pathLst>
          </a:custGeom>
          <a:gradFill rotWithShape="1">
            <a:gsLst>
              <a:gs pos="0">
                <a:schemeClr val="folHlink"/>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 name="Freeform 92"/>
          <p:cNvSpPr>
            <a:spLocks/>
          </p:cNvSpPr>
          <p:nvPr/>
        </p:nvSpPr>
        <p:spPr bwMode="ltGray">
          <a:xfrm>
            <a:off x="0" y="5953125"/>
            <a:ext cx="9169400" cy="785813"/>
          </a:xfrm>
          <a:custGeom>
            <a:avLst/>
            <a:gdLst/>
            <a:ahLst/>
            <a:cxnLst>
              <a:cxn ang="0">
                <a:pos x="0" y="58"/>
              </a:cxn>
              <a:cxn ang="0">
                <a:pos x="1584" y="586"/>
              </a:cxn>
              <a:cxn ang="0">
                <a:pos x="5768" y="0"/>
              </a:cxn>
              <a:cxn ang="0">
                <a:pos x="5776" y="32"/>
              </a:cxn>
              <a:cxn ang="0">
                <a:pos x="1584" y="598"/>
              </a:cxn>
              <a:cxn ang="0">
                <a:pos x="4" y="92"/>
              </a:cxn>
              <a:cxn ang="0">
                <a:pos x="0" y="58"/>
              </a:cxn>
            </a:cxnLst>
            <a:rect l="0" t="0" r="r" b="b"/>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solidFill>
            <a:schemeClr val="accent1">
              <a:lumMod val="20000"/>
              <a:lumOff val="80000"/>
              <a:alpha val="80000"/>
            </a:schemeClr>
          </a:solidFill>
          <a:ln w="9525" cap="flat" cmpd="sng">
            <a:noFill/>
            <a:prstDash val="solid"/>
            <a:round/>
            <a:headEnd/>
            <a:tailEnd/>
          </a:ln>
          <a:effectLst/>
        </p:spPr>
        <p:txBody>
          <a:bodyPr/>
          <a:lstStyle/>
          <a:p>
            <a:pPr eaLnBrk="1" hangingPunct="1">
              <a:defRPr/>
            </a:pPr>
            <a:endParaRPr kumimoji="1" lang="ko-KR" altLang="en-US" dirty="0">
              <a:latin typeface="+mn-ea"/>
              <a:cs typeface="Arial Unicode MS" pitchFamily="50" charset="-127"/>
            </a:endParaRP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a typeface="宋体" panose="02010600030101010101" pitchFamily="2" charset="-122"/>
              </a:defRPr>
            </a:lvl1pPr>
          </a:lstStyle>
          <a:p>
            <a:pPr>
              <a:defRPr/>
            </a:pPr>
            <a:endParaRPr lang="en-US" altLang="zh-CN"/>
          </a:p>
        </p:txBody>
      </p:sp>
      <p:sp>
        <p:nvSpPr>
          <p:cNvPr id="46" name="Line 91"/>
          <p:cNvSpPr>
            <a:spLocks noChangeShapeType="1"/>
          </p:cNvSpPr>
          <p:nvPr/>
        </p:nvSpPr>
        <p:spPr bwMode="gray">
          <a:xfrm>
            <a:off x="0" y="10668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49" name="Line 137"/>
          <p:cNvSpPr>
            <a:spLocks noChangeShapeType="1"/>
          </p:cNvSpPr>
          <p:nvPr/>
        </p:nvSpPr>
        <p:spPr bwMode="gray">
          <a:xfrm>
            <a:off x="5791200" y="11430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1035" name="Rectangle 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36"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altLang="zh-CN" dirty="0" smtClean="0"/>
          </a:p>
        </p:txBody>
      </p:sp>
      <p:pic>
        <p:nvPicPr>
          <p:cNvPr id="1037" name="Picture 2"/>
          <p:cNvPicPr>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275" y="238125"/>
            <a:ext cx="160655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日期占位符 3"/>
          <p:cNvSpPr txBox="1">
            <a:spLocks/>
          </p:cNvSpPr>
          <p:nvPr userDrawn="1"/>
        </p:nvSpPr>
        <p:spPr>
          <a:xfrm>
            <a:off x="6516688" y="80963"/>
            <a:ext cx="2133600" cy="273050"/>
          </a:xfrm>
          <a:prstGeom prst="rect">
            <a:avLst/>
          </a:prstGeom>
        </p:spPr>
        <p:txBody>
          <a:bodyPr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dirty="0" smtClean="0">
                <a:solidFill>
                  <a:schemeClr val="tx2">
                    <a:lumMod val="60000"/>
                    <a:lumOff val="40000"/>
                  </a:schemeClr>
                </a:solidFill>
                <a:latin typeface="微软雅黑" pitchFamily="34" charset="-122"/>
                <a:ea typeface="微软雅黑" pitchFamily="34" charset="-122"/>
              </a:rPr>
              <a:t>腐蚀防护系统方案解决专家</a:t>
            </a:r>
            <a:endParaRPr lang="zh-CN" altLang="en-US" dirty="0">
              <a:solidFill>
                <a:schemeClr val="tx2">
                  <a:lumMod val="60000"/>
                  <a:lumOff val="40000"/>
                </a:schemeClr>
              </a:solidFill>
              <a:latin typeface="微软雅黑" pitchFamily="34" charset="-122"/>
              <a:ea typeface="微软雅黑" pitchFamily="34" charset="-122"/>
            </a:endParaRPr>
          </a:p>
        </p:txBody>
      </p:sp>
      <p:sp>
        <p:nvSpPr>
          <p:cNvPr id="50" name="日期占位符 3"/>
          <p:cNvSpPr txBox="1">
            <a:spLocks/>
          </p:cNvSpPr>
          <p:nvPr userDrawn="1"/>
        </p:nvSpPr>
        <p:spPr>
          <a:xfrm>
            <a:off x="6011863" y="301625"/>
            <a:ext cx="3141662" cy="273050"/>
          </a:xfrm>
          <a:prstGeom prst="rect">
            <a:avLst/>
          </a:prstGeom>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100">
                <a:solidFill>
                  <a:srgbClr val="0A85FF"/>
                </a:solidFill>
                <a:latin typeface="Corbel" panose="020B0503020204020204" pitchFamily="34" charset="0"/>
                <a:ea typeface="宋体" panose="02010600030101010101" pitchFamily="2" charset="-122"/>
              </a:rPr>
              <a:t>Corrosion Protection System Solution Expert</a:t>
            </a:r>
            <a:endParaRPr lang="zh-CN" altLang="en-US" sz="1100">
              <a:solidFill>
                <a:srgbClr val="0A85FF"/>
              </a:solidFill>
              <a:latin typeface="Corbel" panose="020B0503020204020204" pitchFamily="34" charset="0"/>
              <a:ea typeface="宋体" panose="02010600030101010101" pitchFamily="2" charset="-122"/>
            </a:endParaRPr>
          </a:p>
        </p:txBody>
      </p:sp>
      <p:cxnSp>
        <p:nvCxnSpPr>
          <p:cNvPr id="51" name="直接连接符 50"/>
          <p:cNvCxnSpPr/>
          <p:nvPr userDrawn="1"/>
        </p:nvCxnSpPr>
        <p:spPr>
          <a:xfrm>
            <a:off x="6410325" y="349250"/>
            <a:ext cx="2392363" cy="0"/>
          </a:xfrm>
          <a:prstGeom prst="line">
            <a:avLst/>
          </a:prstGeom>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iming>
    <p:tnLst>
      <p:par>
        <p:cTn id="1" dur="indefinite" restart="never" nodeType="tmRoot"/>
      </p:par>
    </p:tnLst>
  </p:timing>
  <p:txStyles>
    <p:titleStyle>
      <a:lvl1pPr algn="ctr" rtl="0" fontAlgn="base">
        <a:spcBef>
          <a:spcPct val="0"/>
        </a:spcBef>
        <a:spcAft>
          <a:spcPct val="0"/>
        </a:spcAft>
        <a:defRPr sz="4000" b="1" kern="1200">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panose="020B0604020202020204" pitchFamily="34" charset="0"/>
        </a:defRPr>
      </a:lvl2pPr>
      <a:lvl3pPr algn="ctr" rtl="0" fontAlgn="base">
        <a:spcBef>
          <a:spcPct val="0"/>
        </a:spcBef>
        <a:spcAft>
          <a:spcPct val="0"/>
        </a:spcAft>
        <a:defRPr sz="4000" b="1">
          <a:solidFill>
            <a:schemeClr val="tx2"/>
          </a:solidFill>
          <a:latin typeface="Arial" panose="020B0604020202020204" pitchFamily="34" charset="0"/>
        </a:defRPr>
      </a:lvl3pPr>
      <a:lvl4pPr algn="ctr" rtl="0" fontAlgn="base">
        <a:spcBef>
          <a:spcPct val="0"/>
        </a:spcBef>
        <a:spcAft>
          <a:spcPct val="0"/>
        </a:spcAft>
        <a:defRPr sz="4000" b="1">
          <a:solidFill>
            <a:schemeClr val="tx2"/>
          </a:solidFill>
          <a:latin typeface="Arial" panose="020B0604020202020204" pitchFamily="34" charset="0"/>
        </a:defRPr>
      </a:lvl4pPr>
      <a:lvl5pPr algn="ctr" rtl="0" fontAlgn="base">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0" y="3124200"/>
            <a:ext cx="9144000" cy="3733800"/>
          </a:xfrm>
          <a:prstGeom prst="rect">
            <a:avLst/>
          </a:prstGeom>
          <a:gradFill rotWithShape="1">
            <a:gsLst>
              <a:gs pos="0">
                <a:srgbClr val="FFFFFF">
                  <a:alpha val="0"/>
                </a:srgbClr>
              </a:gs>
              <a:gs pos="100000">
                <a:srgbClr val="DDDDDD">
                  <a:alpha val="68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2051" name="Freeform 101"/>
          <p:cNvSpPr>
            <a:spLocks/>
          </p:cNvSpPr>
          <p:nvPr/>
        </p:nvSpPr>
        <p:spPr bwMode="ltGray">
          <a:xfrm>
            <a:off x="-9525" y="5348288"/>
            <a:ext cx="9153525" cy="1509712"/>
          </a:xfrm>
          <a:custGeom>
            <a:avLst/>
            <a:gdLst>
              <a:gd name="T0" fmla="*/ 9144000 w 5766"/>
              <a:gd name="T1" fmla="*/ 1489999 h 919"/>
              <a:gd name="T2" fmla="*/ 9153525 w 5766"/>
              <a:gd name="T3" fmla="*/ 0 h 919"/>
              <a:gd name="T4" fmla="*/ 2800350 w 5766"/>
              <a:gd name="T5" fmla="*/ 1342149 h 919"/>
              <a:gd name="T6" fmla="*/ 0 w 5766"/>
              <a:gd name="T7" fmla="*/ 829602 h 919"/>
              <a:gd name="T8" fmla="*/ 0 w 5766"/>
              <a:gd name="T9" fmla="*/ 1509712 h 9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6" h="919">
                <a:moveTo>
                  <a:pt x="5760" y="907"/>
                </a:moveTo>
                <a:cubicBezTo>
                  <a:pt x="5762" y="605"/>
                  <a:pt x="5764" y="302"/>
                  <a:pt x="5766" y="0"/>
                </a:cubicBezTo>
                <a:cubicBezTo>
                  <a:pt x="5231" y="225"/>
                  <a:pt x="3742" y="745"/>
                  <a:pt x="1764" y="817"/>
                </a:cubicBezTo>
                <a:cubicBezTo>
                  <a:pt x="857" y="873"/>
                  <a:pt x="116" y="529"/>
                  <a:pt x="0" y="505"/>
                </a:cubicBezTo>
                <a:lnTo>
                  <a:pt x="0" y="919"/>
                </a:lnTo>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1" name="Freeform 101"/>
          <p:cNvSpPr>
            <a:spLocks/>
          </p:cNvSpPr>
          <p:nvPr/>
        </p:nvSpPr>
        <p:spPr bwMode="gray">
          <a:xfrm>
            <a:off x="-9525" y="5711825"/>
            <a:ext cx="9172575" cy="1165225"/>
          </a:xfrm>
          <a:custGeom>
            <a:avLst/>
            <a:gdLst>
              <a:gd name="T0" fmla="*/ 9164638 w 5778"/>
              <a:gd name="T1" fmla="*/ 1162598 h 887"/>
              <a:gd name="T2" fmla="*/ 9172575 w 5778"/>
              <a:gd name="T3" fmla="*/ 0 h 887"/>
              <a:gd name="T4" fmla="*/ 2800350 w 5778"/>
              <a:gd name="T5" fmla="*/ 1031231 h 887"/>
              <a:gd name="T6" fmla="*/ 0 w 5778"/>
              <a:gd name="T7" fmla="*/ 621366 h 887"/>
              <a:gd name="T8" fmla="*/ 0 w 5778"/>
              <a:gd name="T9" fmla="*/ 1165225 h 887"/>
              <a:gd name="T10" fmla="*/ 0 60000 65536"/>
              <a:gd name="T11" fmla="*/ 0 60000 65536"/>
              <a:gd name="T12" fmla="*/ 0 60000 65536"/>
              <a:gd name="T13" fmla="*/ 0 60000 65536"/>
              <a:gd name="T14" fmla="*/ 0 60000 65536"/>
              <a:gd name="T15" fmla="*/ 0 w 5778"/>
              <a:gd name="T16" fmla="*/ 0 h 887"/>
              <a:gd name="T17" fmla="*/ 5778 w 5778"/>
              <a:gd name="T18" fmla="*/ 887 h 887"/>
            </a:gdLst>
            <a:ahLst/>
            <a:cxnLst>
              <a:cxn ang="T10">
                <a:pos x="T0" y="T1"/>
              </a:cxn>
              <a:cxn ang="T11">
                <a:pos x="T2" y="T3"/>
              </a:cxn>
              <a:cxn ang="T12">
                <a:pos x="T4" y="T5"/>
              </a:cxn>
              <a:cxn ang="T13">
                <a:pos x="T6" y="T7"/>
              </a:cxn>
              <a:cxn ang="T14">
                <a:pos x="T8" y="T9"/>
              </a:cxn>
            </a:cxnLst>
            <a:rect l="T15" t="T16" r="T17" b="T18"/>
            <a:pathLst>
              <a:path w="5778" h="887">
                <a:moveTo>
                  <a:pt x="5773" y="885"/>
                </a:moveTo>
                <a:cubicBezTo>
                  <a:pt x="5775" y="590"/>
                  <a:pt x="5776" y="295"/>
                  <a:pt x="5778" y="0"/>
                </a:cubicBezTo>
                <a:cubicBezTo>
                  <a:pt x="5168" y="204"/>
                  <a:pt x="3742" y="713"/>
                  <a:pt x="1764" y="785"/>
                </a:cubicBezTo>
                <a:cubicBezTo>
                  <a:pt x="857" y="841"/>
                  <a:pt x="116" y="497"/>
                  <a:pt x="0" y="473"/>
                </a:cubicBezTo>
                <a:lnTo>
                  <a:pt x="0" y="887"/>
                </a:lnTo>
              </a:path>
            </a:pathLst>
          </a:custGeom>
          <a:gradFill rotWithShape="1">
            <a:gsLst>
              <a:gs pos="0">
                <a:schemeClr val="accent1">
                  <a:gamma/>
                  <a:tint val="40392"/>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latin typeface="+mn-ea"/>
              <a:cs typeface="Arial Unicode MS" pitchFamily="50" charset="-127"/>
            </a:endParaRPr>
          </a:p>
        </p:txBody>
      </p:sp>
      <p:pic>
        <p:nvPicPr>
          <p:cNvPr id="2053" name="Group 10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76200"/>
            <a:ext cx="37846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4" name="그룹 80"/>
          <p:cNvGrpSpPr>
            <a:grpSpLocks/>
          </p:cNvGrpSpPr>
          <p:nvPr/>
        </p:nvGrpSpPr>
        <p:grpSpPr bwMode="auto">
          <a:xfrm>
            <a:off x="142875" y="333375"/>
            <a:ext cx="2214563" cy="862013"/>
            <a:chOff x="142844" y="338116"/>
            <a:chExt cx="2214570" cy="862001"/>
          </a:xfrm>
        </p:grpSpPr>
        <p:cxnSp>
          <p:nvCxnSpPr>
            <p:cNvPr id="2064" name="직선 연결선 49"/>
            <p:cNvCxnSpPr>
              <a:cxnSpLocks noChangeShapeType="1"/>
            </p:cNvCxnSpPr>
            <p:nvPr userDrawn="1"/>
          </p:nvCxnSpPr>
          <p:spPr bwMode="auto">
            <a:xfrm flipV="1">
              <a:off x="1214421" y="1128696"/>
              <a:ext cx="1142993" cy="1612"/>
            </a:xfrm>
            <a:prstGeom prst="line">
              <a:avLst/>
            </a:prstGeom>
            <a:noFill/>
            <a:ln w="6350" algn="ctr">
              <a:solidFill>
                <a:srgbClr val="7F7F7F">
                  <a:alpha val="10196"/>
                </a:srgbClr>
              </a:solidFill>
              <a:round/>
              <a:headEnd/>
              <a:tailEnd/>
            </a:ln>
            <a:extLst>
              <a:ext uri="{909E8E84-426E-40DD-AFC4-6F175D3DCCD1}">
                <a14:hiddenFill xmlns:a14="http://schemas.microsoft.com/office/drawing/2010/main">
                  <a:noFill/>
                </a14:hiddenFill>
              </a:ext>
            </a:extLst>
          </p:spPr>
        </p:cxnSp>
        <p:grpSp>
          <p:nvGrpSpPr>
            <p:cNvPr id="4" name="그룹 68"/>
            <p:cNvGrpSpPr/>
            <p:nvPr userDrawn="1"/>
          </p:nvGrpSpPr>
          <p:grpSpPr>
            <a:xfrm>
              <a:off x="142844" y="623867"/>
              <a:ext cx="714380" cy="209565"/>
              <a:chOff x="4714876" y="0"/>
              <a:chExt cx="1080014" cy="244519"/>
            </a:xfrm>
            <a:solidFill>
              <a:srgbClr val="7F7F7F">
                <a:alpha val="20000"/>
              </a:srgbClr>
            </a:solidFill>
          </p:grpSpPr>
          <p:cxnSp>
            <p:nvCxnSpPr>
              <p:cNvPr id="74" name="직선 연결선 73"/>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5" name="직선 연결선 74"/>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6" name="직선 연결선 75"/>
              <p:cNvCxnSpPr/>
              <p:nvPr/>
            </p:nvCxnSpPr>
            <p:spPr bwMode="auto">
              <a:xfrm>
                <a:off x="4714876" y="905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7" name="직선 연결선 76"/>
              <p:cNvCxnSpPr/>
              <p:nvPr/>
            </p:nvCxnSpPr>
            <p:spPr bwMode="auto">
              <a:xfrm>
                <a:off x="4714890" y="1361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8" name="직선 연결선 77"/>
              <p:cNvCxnSpPr/>
              <p:nvPr/>
            </p:nvCxnSpPr>
            <p:spPr bwMode="auto">
              <a:xfrm>
                <a:off x="4714888" y="183745"/>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9" name="직선 연결선 78"/>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5" name="그룹 60"/>
            <p:cNvGrpSpPr/>
            <p:nvPr userDrawn="1"/>
          </p:nvGrpSpPr>
          <p:grpSpPr>
            <a:xfrm>
              <a:off x="1214414" y="338138"/>
              <a:ext cx="1080014" cy="209565"/>
              <a:chOff x="4714876" y="0"/>
              <a:chExt cx="1080014" cy="244519"/>
            </a:xfrm>
            <a:solidFill>
              <a:srgbClr val="7F7F7F">
                <a:alpha val="20000"/>
              </a:srgbClr>
            </a:solidFill>
          </p:grpSpPr>
          <p:cxnSp>
            <p:nvCxnSpPr>
              <p:cNvPr id="68" name="직선 연결선 67"/>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9" name="직선 연결선 68"/>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0" name="직선 연결선 69"/>
              <p:cNvCxnSpPr/>
              <p:nvPr/>
            </p:nvCxnSpPr>
            <p:spPr bwMode="auto">
              <a:xfrm>
                <a:off x="4714876" y="101644"/>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1" name="직선 연결선 70"/>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2" name="직선 연결선 71"/>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3" name="직선 연결선 72"/>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6" name="그룹 61"/>
            <p:cNvGrpSpPr/>
            <p:nvPr userDrawn="1"/>
          </p:nvGrpSpPr>
          <p:grpSpPr>
            <a:xfrm>
              <a:off x="1214414" y="690563"/>
              <a:ext cx="1080014" cy="215879"/>
              <a:chOff x="4714876" y="0"/>
              <a:chExt cx="1080014" cy="244519"/>
            </a:xfrm>
            <a:solidFill>
              <a:srgbClr val="7F7F7F">
                <a:alpha val="20000"/>
              </a:srgbClr>
            </a:solidFill>
          </p:grpSpPr>
          <p:cxnSp>
            <p:nvCxnSpPr>
              <p:cNvPr id="62" name="직선 연결선 61"/>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3" name="직선 연결선 62"/>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4" name="직선 연결선 63"/>
              <p:cNvCxnSpPr/>
              <p:nvPr/>
            </p:nvCxnSpPr>
            <p:spPr bwMode="auto">
              <a:xfrm>
                <a:off x="4714876" y="101317"/>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5" name="직선 연결선 64"/>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6" name="직선 연결선 65"/>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7" name="직선 연결선 66"/>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7" name="그룹 82"/>
            <p:cNvGrpSpPr/>
            <p:nvPr userDrawn="1"/>
          </p:nvGrpSpPr>
          <p:grpSpPr>
            <a:xfrm>
              <a:off x="1214415" y="1157278"/>
              <a:ext cx="928694" cy="42839"/>
              <a:chOff x="1428728" y="1095480"/>
              <a:chExt cx="1008000" cy="26668"/>
            </a:xfrm>
            <a:solidFill>
              <a:srgbClr val="7F7F7F">
                <a:alpha val="20000"/>
              </a:srgbClr>
            </a:solidFill>
          </p:grpSpPr>
          <p:cxnSp>
            <p:nvCxnSpPr>
              <p:cNvPr id="60" name="직선 연결선 59"/>
              <p:cNvCxnSpPr/>
              <p:nvPr/>
            </p:nvCxnSpPr>
            <p:spPr bwMode="auto">
              <a:xfrm>
                <a:off x="1428733" y="1095480"/>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1" name="직선 연결선 60"/>
              <p:cNvCxnSpPr/>
              <p:nvPr/>
            </p:nvCxnSpPr>
            <p:spPr bwMode="auto">
              <a:xfrm>
                <a:off x="1428728" y="1120560"/>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8" name="그룹 93"/>
            <p:cNvGrpSpPr/>
            <p:nvPr userDrawn="1"/>
          </p:nvGrpSpPr>
          <p:grpSpPr>
            <a:xfrm>
              <a:off x="142844" y="338116"/>
              <a:ext cx="428628" cy="214314"/>
              <a:chOff x="214282" y="314303"/>
              <a:chExt cx="428628" cy="214314"/>
            </a:xfrm>
            <a:solidFill>
              <a:srgbClr val="7F7F7F">
                <a:alpha val="20000"/>
              </a:srgbClr>
            </a:solidFill>
          </p:grpSpPr>
          <p:sp>
            <p:nvSpPr>
              <p:cNvPr id="57" name="갈매기형 수장 56"/>
              <p:cNvSpPr/>
              <p:nvPr/>
            </p:nvSpPr>
            <p:spPr bwMode="auto">
              <a:xfrm flipH="1">
                <a:off x="214282"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sp>
            <p:nvSpPr>
              <p:cNvPr id="58" name="갈매기형 수장 57"/>
              <p:cNvSpPr/>
              <p:nvPr/>
            </p:nvSpPr>
            <p:spPr bwMode="auto">
              <a:xfrm flipH="1">
                <a:off x="357158"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sp>
            <p:nvSpPr>
              <p:cNvPr id="59" name="갈매기형 수장 58"/>
              <p:cNvSpPr/>
              <p:nvPr/>
            </p:nvSpPr>
            <p:spPr bwMode="auto">
              <a:xfrm flipH="1">
                <a:off x="500034"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grpSp>
      </p:grpSp>
      <p:sp>
        <p:nvSpPr>
          <p:cNvPr id="88078" name="Rectangle 1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a typeface="宋体" panose="02010600030101010101" pitchFamily="2" charset="-122"/>
              </a:defRPr>
            </a:lvl1pPr>
          </a:lstStyle>
          <a:p>
            <a:pPr>
              <a:defRPr/>
            </a:pPr>
            <a:endParaRPr lang="en-US" altLang="zh-CN"/>
          </a:p>
        </p:txBody>
      </p:sp>
      <p:sp>
        <p:nvSpPr>
          <p:cNvPr id="88079" name="Rectangle 1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a typeface="宋体" panose="02010600030101010101" pitchFamily="2" charset="-122"/>
              </a:defRPr>
            </a:lvl1pPr>
          </a:lstStyle>
          <a:p>
            <a:pPr>
              <a:defRPr/>
            </a:pPr>
            <a:endParaRPr lang="en-US" altLang="zh-CN"/>
          </a:p>
        </p:txBody>
      </p:sp>
      <p:sp>
        <p:nvSpPr>
          <p:cNvPr id="88080" name="Rectangle 1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a typeface="宋体" panose="02010600030101010101" pitchFamily="2" charset="-122"/>
              </a:defRPr>
            </a:lvl1pPr>
          </a:lstStyle>
          <a:p>
            <a:pPr>
              <a:defRPr/>
            </a:pPr>
            <a:fld id="{4D242AB3-DEFA-46C2-A394-C7702A2FC6EA}" type="slidenum">
              <a:rPr lang="en-US" altLang="zh-CN"/>
              <a:pPr>
                <a:defRPr/>
              </a:pPr>
              <a:t>‹#›</a:t>
            </a:fld>
            <a:endParaRPr lang="en-US" altLang="zh-CN"/>
          </a:p>
        </p:txBody>
      </p:sp>
      <p:sp>
        <p:nvSpPr>
          <p:cNvPr id="46" name="Line 91"/>
          <p:cNvSpPr>
            <a:spLocks noChangeShapeType="1"/>
          </p:cNvSpPr>
          <p:nvPr/>
        </p:nvSpPr>
        <p:spPr bwMode="gray">
          <a:xfrm>
            <a:off x="0" y="10668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47"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latin typeface="Arial" charset="0"/>
            </a:endParaRPr>
          </a:p>
        </p:txBody>
      </p:sp>
      <p:sp>
        <p:nvSpPr>
          <p:cNvPr id="49" name="Line 137"/>
          <p:cNvSpPr>
            <a:spLocks noChangeShapeType="1"/>
          </p:cNvSpPr>
          <p:nvPr/>
        </p:nvSpPr>
        <p:spPr bwMode="gray">
          <a:xfrm>
            <a:off x="5791200" y="11430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2061" name="Rectangle 21"/>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062" name="Rectangle 22"/>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2" name="Freeform 92"/>
          <p:cNvSpPr>
            <a:spLocks/>
          </p:cNvSpPr>
          <p:nvPr/>
        </p:nvSpPr>
        <p:spPr bwMode="ltGray">
          <a:xfrm>
            <a:off x="0" y="5953125"/>
            <a:ext cx="9169400" cy="785813"/>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accent1">
                  <a:alpha val="20000"/>
                </a:schemeClr>
              </a:gs>
              <a:gs pos="100000">
                <a:schemeClr val="accent1">
                  <a:gamma/>
                  <a:tint val="0"/>
                  <a:invGamma/>
                  <a:alpha val="2000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latin typeface="+mn-ea"/>
              <a:cs typeface="Arial Unicode MS" pitchFamily="50" charset="-127"/>
            </a:endParaRPr>
          </a:p>
        </p:txBody>
      </p:sp>
    </p:spTree>
  </p:cSld>
  <p:clrMap bg1="lt1" tx1="dk1" bg2="lt2" tx2="dk2" accent1="accent1" accent2="accent2" accent3="accent3" accent4="accent4" accent5="accent5" accent6="accent6" hlink="hlink" folHlink="folHlink"/>
  <p:sldLayoutIdLst>
    <p:sldLayoutId id="2147483974"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iming>
    <p:tnLst>
      <p:par>
        <p:cTn id="1" dur="indefinite" restart="never" nodeType="tmRoot"/>
      </p:par>
    </p:tnLst>
  </p:timing>
  <p:txStyles>
    <p:titleStyle>
      <a:lvl1pPr algn="ctr" rtl="0" eaLnBrk="0" fontAlgn="base" hangingPunct="0">
        <a:spcBef>
          <a:spcPct val="0"/>
        </a:spcBef>
        <a:spcAft>
          <a:spcPct val="0"/>
        </a:spcAft>
        <a:defRPr sz="4000" b="1" kern="1200">
          <a:solidFill>
            <a:schemeClr val="accent1"/>
          </a:solidFill>
          <a:latin typeface="+mj-lt"/>
          <a:ea typeface="+mj-ea"/>
          <a:cs typeface="+mj-cs"/>
        </a:defRPr>
      </a:lvl1pPr>
      <a:lvl2pPr algn="ctr" rtl="0" eaLnBrk="0" fontAlgn="base" hangingPunct="0">
        <a:spcBef>
          <a:spcPct val="0"/>
        </a:spcBef>
        <a:spcAft>
          <a:spcPct val="0"/>
        </a:spcAft>
        <a:defRPr sz="4000" b="1">
          <a:solidFill>
            <a:schemeClr val="accent1"/>
          </a:solidFill>
          <a:latin typeface="Arial" panose="020B0604020202020204" pitchFamily="34" charset="0"/>
        </a:defRPr>
      </a:lvl2pPr>
      <a:lvl3pPr algn="ctr" rtl="0" eaLnBrk="0" fontAlgn="base" hangingPunct="0">
        <a:spcBef>
          <a:spcPct val="0"/>
        </a:spcBef>
        <a:spcAft>
          <a:spcPct val="0"/>
        </a:spcAft>
        <a:defRPr sz="4000" b="1">
          <a:solidFill>
            <a:schemeClr val="accent1"/>
          </a:solidFill>
          <a:latin typeface="Arial" panose="020B0604020202020204" pitchFamily="34" charset="0"/>
        </a:defRPr>
      </a:lvl3pPr>
      <a:lvl4pPr algn="ctr" rtl="0" eaLnBrk="0" fontAlgn="base" hangingPunct="0">
        <a:spcBef>
          <a:spcPct val="0"/>
        </a:spcBef>
        <a:spcAft>
          <a:spcPct val="0"/>
        </a:spcAft>
        <a:defRPr sz="4000" b="1">
          <a:solidFill>
            <a:schemeClr val="accent1"/>
          </a:solidFill>
          <a:latin typeface="Arial" panose="020B0604020202020204" pitchFamily="34" charset="0"/>
        </a:defRPr>
      </a:lvl4pPr>
      <a:lvl5pPr algn="ctr" rtl="0" eaLnBrk="0" fontAlgn="base" hangingPunct="0">
        <a:spcBef>
          <a:spcPct val="0"/>
        </a:spcBef>
        <a:spcAft>
          <a:spcPct val="0"/>
        </a:spcAft>
        <a:defRPr sz="4000" b="1">
          <a:solidFill>
            <a:schemeClr val="accent1"/>
          </a:solidFill>
          <a:latin typeface="Arial" panose="020B0604020202020204" pitchFamily="34" charset="0"/>
        </a:defRPr>
      </a:lvl5pPr>
      <a:lvl6pPr marL="457200" algn="ctr" rtl="0" fontAlgn="base">
        <a:spcBef>
          <a:spcPct val="0"/>
        </a:spcBef>
        <a:spcAft>
          <a:spcPct val="0"/>
        </a:spcAft>
        <a:defRPr sz="4000" b="1">
          <a:solidFill>
            <a:schemeClr val="accent1"/>
          </a:solidFill>
          <a:latin typeface="Arial" panose="020B0604020202020204" pitchFamily="34" charset="0"/>
        </a:defRPr>
      </a:lvl6pPr>
      <a:lvl7pPr marL="914400" algn="ctr" rtl="0" fontAlgn="base">
        <a:spcBef>
          <a:spcPct val="0"/>
        </a:spcBef>
        <a:spcAft>
          <a:spcPct val="0"/>
        </a:spcAft>
        <a:defRPr sz="4000" b="1">
          <a:solidFill>
            <a:schemeClr val="accent1"/>
          </a:solidFill>
          <a:latin typeface="Arial" panose="020B0604020202020204" pitchFamily="34" charset="0"/>
        </a:defRPr>
      </a:lvl7pPr>
      <a:lvl8pPr marL="1371600" algn="ctr" rtl="0" fontAlgn="base">
        <a:spcBef>
          <a:spcPct val="0"/>
        </a:spcBef>
        <a:spcAft>
          <a:spcPct val="0"/>
        </a:spcAft>
        <a:defRPr sz="4000" b="1">
          <a:solidFill>
            <a:schemeClr val="accent1"/>
          </a:solidFill>
          <a:latin typeface="Arial" panose="020B0604020202020204" pitchFamily="34" charset="0"/>
        </a:defRPr>
      </a:lvl8pPr>
      <a:lvl9pPr marL="1828800" algn="ctr" rtl="0" fontAlgn="base">
        <a:spcBef>
          <a:spcPct val="0"/>
        </a:spcBef>
        <a:spcAft>
          <a:spcPct val="0"/>
        </a:spcAft>
        <a:defRPr sz="4000" b="1">
          <a:solidFill>
            <a:schemeClr val="accent1"/>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latin typeface="Arial" charset="0"/>
            </a:endParaRPr>
          </a:p>
        </p:txBody>
      </p:sp>
      <p:sp>
        <p:nvSpPr>
          <p:cNvPr id="3075" name="Rectangle 2"/>
          <p:cNvSpPr>
            <a:spLocks noChangeArrowheads="1"/>
          </p:cNvSpPr>
          <p:nvPr/>
        </p:nvSpPr>
        <p:spPr bwMode="ltGray">
          <a:xfrm>
            <a:off x="0" y="3124200"/>
            <a:ext cx="9144000" cy="3733800"/>
          </a:xfrm>
          <a:prstGeom prst="rect">
            <a:avLst/>
          </a:prstGeom>
          <a:gradFill rotWithShape="1">
            <a:gsLst>
              <a:gs pos="0">
                <a:srgbClr val="FFFFFF">
                  <a:alpha val="0"/>
                </a:srgbClr>
              </a:gs>
              <a:gs pos="100000">
                <a:srgbClr val="DDDDDD">
                  <a:alpha val="68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3076" name="Freeform 101"/>
          <p:cNvSpPr>
            <a:spLocks/>
          </p:cNvSpPr>
          <p:nvPr/>
        </p:nvSpPr>
        <p:spPr bwMode="ltGray">
          <a:xfrm>
            <a:off x="-9525" y="5348288"/>
            <a:ext cx="9153525" cy="1509712"/>
          </a:xfrm>
          <a:custGeom>
            <a:avLst/>
            <a:gdLst>
              <a:gd name="T0" fmla="*/ 9144000 w 5766"/>
              <a:gd name="T1" fmla="*/ 1489999 h 919"/>
              <a:gd name="T2" fmla="*/ 9153525 w 5766"/>
              <a:gd name="T3" fmla="*/ 0 h 919"/>
              <a:gd name="T4" fmla="*/ 2800350 w 5766"/>
              <a:gd name="T5" fmla="*/ 1342149 h 919"/>
              <a:gd name="T6" fmla="*/ 0 w 5766"/>
              <a:gd name="T7" fmla="*/ 829602 h 919"/>
              <a:gd name="T8" fmla="*/ 0 w 5766"/>
              <a:gd name="T9" fmla="*/ 1509712 h 9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6" h="919">
                <a:moveTo>
                  <a:pt x="5760" y="907"/>
                </a:moveTo>
                <a:cubicBezTo>
                  <a:pt x="5762" y="605"/>
                  <a:pt x="5764" y="302"/>
                  <a:pt x="5766" y="0"/>
                </a:cubicBezTo>
                <a:cubicBezTo>
                  <a:pt x="5231" y="225"/>
                  <a:pt x="3742" y="745"/>
                  <a:pt x="1764" y="817"/>
                </a:cubicBezTo>
                <a:cubicBezTo>
                  <a:pt x="857" y="873"/>
                  <a:pt x="116" y="529"/>
                  <a:pt x="0" y="505"/>
                </a:cubicBezTo>
                <a:lnTo>
                  <a:pt x="0" y="919"/>
                </a:lnTo>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1" name="Freeform 101"/>
          <p:cNvSpPr>
            <a:spLocks/>
          </p:cNvSpPr>
          <p:nvPr/>
        </p:nvSpPr>
        <p:spPr bwMode="gray">
          <a:xfrm>
            <a:off x="-9525" y="5711825"/>
            <a:ext cx="9172575" cy="1165225"/>
          </a:xfrm>
          <a:custGeom>
            <a:avLst/>
            <a:gdLst>
              <a:gd name="T0" fmla="*/ 9164638 w 5778"/>
              <a:gd name="T1" fmla="*/ 1162598 h 887"/>
              <a:gd name="T2" fmla="*/ 9172575 w 5778"/>
              <a:gd name="T3" fmla="*/ 0 h 887"/>
              <a:gd name="T4" fmla="*/ 2800350 w 5778"/>
              <a:gd name="T5" fmla="*/ 1031231 h 887"/>
              <a:gd name="T6" fmla="*/ 0 w 5778"/>
              <a:gd name="T7" fmla="*/ 621366 h 887"/>
              <a:gd name="T8" fmla="*/ 0 w 5778"/>
              <a:gd name="T9" fmla="*/ 1165225 h 887"/>
              <a:gd name="T10" fmla="*/ 0 60000 65536"/>
              <a:gd name="T11" fmla="*/ 0 60000 65536"/>
              <a:gd name="T12" fmla="*/ 0 60000 65536"/>
              <a:gd name="T13" fmla="*/ 0 60000 65536"/>
              <a:gd name="T14" fmla="*/ 0 60000 65536"/>
              <a:gd name="T15" fmla="*/ 0 w 5778"/>
              <a:gd name="T16" fmla="*/ 0 h 887"/>
              <a:gd name="T17" fmla="*/ 5778 w 5778"/>
              <a:gd name="T18" fmla="*/ 887 h 887"/>
            </a:gdLst>
            <a:ahLst/>
            <a:cxnLst>
              <a:cxn ang="T10">
                <a:pos x="T0" y="T1"/>
              </a:cxn>
              <a:cxn ang="T11">
                <a:pos x="T2" y="T3"/>
              </a:cxn>
              <a:cxn ang="T12">
                <a:pos x="T4" y="T5"/>
              </a:cxn>
              <a:cxn ang="T13">
                <a:pos x="T6" y="T7"/>
              </a:cxn>
              <a:cxn ang="T14">
                <a:pos x="T8" y="T9"/>
              </a:cxn>
            </a:cxnLst>
            <a:rect l="T15" t="T16" r="T17" b="T18"/>
            <a:pathLst>
              <a:path w="5778" h="887">
                <a:moveTo>
                  <a:pt x="5773" y="885"/>
                </a:moveTo>
                <a:cubicBezTo>
                  <a:pt x="5775" y="590"/>
                  <a:pt x="5776" y="295"/>
                  <a:pt x="5778" y="0"/>
                </a:cubicBezTo>
                <a:cubicBezTo>
                  <a:pt x="5168" y="204"/>
                  <a:pt x="3742" y="713"/>
                  <a:pt x="1764" y="785"/>
                </a:cubicBezTo>
                <a:cubicBezTo>
                  <a:pt x="857" y="841"/>
                  <a:pt x="116" y="497"/>
                  <a:pt x="0" y="473"/>
                </a:cubicBezTo>
                <a:lnTo>
                  <a:pt x="0" y="887"/>
                </a:lnTo>
              </a:path>
            </a:pathLst>
          </a:custGeom>
          <a:gradFill rotWithShape="1">
            <a:gsLst>
              <a:gs pos="0">
                <a:schemeClr val="accent2">
                  <a:gamma/>
                  <a:tint val="40392"/>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latin typeface="+mn-ea"/>
              <a:cs typeface="Arial Unicode MS" pitchFamily="50" charset="-127"/>
            </a:endParaRPr>
          </a:p>
        </p:txBody>
      </p:sp>
      <p:pic>
        <p:nvPicPr>
          <p:cNvPr id="3078" name="Group 10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76200"/>
            <a:ext cx="37846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그룹 80"/>
          <p:cNvGrpSpPr>
            <a:grpSpLocks/>
          </p:cNvGrpSpPr>
          <p:nvPr/>
        </p:nvGrpSpPr>
        <p:grpSpPr bwMode="auto">
          <a:xfrm>
            <a:off x="142875" y="333375"/>
            <a:ext cx="2214563" cy="862013"/>
            <a:chOff x="142844" y="338116"/>
            <a:chExt cx="2214570" cy="862001"/>
          </a:xfrm>
        </p:grpSpPr>
        <p:cxnSp>
          <p:nvCxnSpPr>
            <p:cNvPr id="3088" name="직선 연결선 49"/>
            <p:cNvCxnSpPr>
              <a:cxnSpLocks noChangeShapeType="1"/>
            </p:cNvCxnSpPr>
            <p:nvPr userDrawn="1"/>
          </p:nvCxnSpPr>
          <p:spPr bwMode="auto">
            <a:xfrm flipV="1">
              <a:off x="1214421" y="1128696"/>
              <a:ext cx="1142993" cy="1612"/>
            </a:xfrm>
            <a:prstGeom prst="line">
              <a:avLst/>
            </a:prstGeom>
            <a:noFill/>
            <a:ln w="6350" algn="ctr">
              <a:solidFill>
                <a:srgbClr val="7F7F7F">
                  <a:alpha val="10196"/>
                </a:srgbClr>
              </a:solidFill>
              <a:round/>
              <a:headEnd/>
              <a:tailEnd/>
            </a:ln>
            <a:extLst>
              <a:ext uri="{909E8E84-426E-40DD-AFC4-6F175D3DCCD1}">
                <a14:hiddenFill xmlns:a14="http://schemas.microsoft.com/office/drawing/2010/main">
                  <a:noFill/>
                </a14:hiddenFill>
              </a:ext>
            </a:extLst>
          </p:spPr>
        </p:cxnSp>
        <p:grpSp>
          <p:nvGrpSpPr>
            <p:cNvPr id="4" name="그룹 68"/>
            <p:cNvGrpSpPr/>
            <p:nvPr userDrawn="1"/>
          </p:nvGrpSpPr>
          <p:grpSpPr>
            <a:xfrm>
              <a:off x="142844" y="623867"/>
              <a:ext cx="714380" cy="209565"/>
              <a:chOff x="4714876" y="0"/>
              <a:chExt cx="1080014" cy="244519"/>
            </a:xfrm>
            <a:solidFill>
              <a:srgbClr val="7F7F7F">
                <a:alpha val="20000"/>
              </a:srgbClr>
            </a:solidFill>
          </p:grpSpPr>
          <p:cxnSp>
            <p:nvCxnSpPr>
              <p:cNvPr id="74" name="직선 연결선 73"/>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5" name="직선 연결선 74"/>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6" name="직선 연결선 75"/>
              <p:cNvCxnSpPr/>
              <p:nvPr/>
            </p:nvCxnSpPr>
            <p:spPr bwMode="auto">
              <a:xfrm>
                <a:off x="4714876" y="905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7" name="직선 연결선 76"/>
              <p:cNvCxnSpPr/>
              <p:nvPr/>
            </p:nvCxnSpPr>
            <p:spPr bwMode="auto">
              <a:xfrm>
                <a:off x="4714890" y="1361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8" name="직선 연결선 77"/>
              <p:cNvCxnSpPr/>
              <p:nvPr/>
            </p:nvCxnSpPr>
            <p:spPr bwMode="auto">
              <a:xfrm>
                <a:off x="4714888" y="183745"/>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9" name="직선 연결선 78"/>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5" name="그룹 60"/>
            <p:cNvGrpSpPr/>
            <p:nvPr userDrawn="1"/>
          </p:nvGrpSpPr>
          <p:grpSpPr>
            <a:xfrm>
              <a:off x="1214414" y="338138"/>
              <a:ext cx="1080014" cy="209565"/>
              <a:chOff x="4714876" y="0"/>
              <a:chExt cx="1080014" cy="244519"/>
            </a:xfrm>
            <a:solidFill>
              <a:srgbClr val="7F7F7F">
                <a:alpha val="20000"/>
              </a:srgbClr>
            </a:solidFill>
          </p:grpSpPr>
          <p:cxnSp>
            <p:nvCxnSpPr>
              <p:cNvPr id="68" name="직선 연결선 67"/>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9" name="직선 연결선 68"/>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0" name="직선 연결선 69"/>
              <p:cNvCxnSpPr/>
              <p:nvPr/>
            </p:nvCxnSpPr>
            <p:spPr bwMode="auto">
              <a:xfrm>
                <a:off x="4714876" y="101644"/>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1" name="직선 연결선 70"/>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2" name="직선 연결선 71"/>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3" name="직선 연결선 72"/>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6" name="그룹 61"/>
            <p:cNvGrpSpPr/>
            <p:nvPr userDrawn="1"/>
          </p:nvGrpSpPr>
          <p:grpSpPr>
            <a:xfrm>
              <a:off x="1214414" y="690563"/>
              <a:ext cx="1080014" cy="215879"/>
              <a:chOff x="4714876" y="0"/>
              <a:chExt cx="1080014" cy="244519"/>
            </a:xfrm>
            <a:solidFill>
              <a:srgbClr val="7F7F7F">
                <a:alpha val="20000"/>
              </a:srgbClr>
            </a:solidFill>
          </p:grpSpPr>
          <p:cxnSp>
            <p:nvCxnSpPr>
              <p:cNvPr id="62" name="직선 연결선 61"/>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3" name="직선 연결선 62"/>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4" name="직선 연결선 63"/>
              <p:cNvCxnSpPr/>
              <p:nvPr/>
            </p:nvCxnSpPr>
            <p:spPr bwMode="auto">
              <a:xfrm>
                <a:off x="4714876" y="101317"/>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5" name="직선 연결선 64"/>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6" name="직선 연결선 65"/>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7" name="직선 연결선 66"/>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7" name="그룹 82"/>
            <p:cNvGrpSpPr/>
            <p:nvPr userDrawn="1"/>
          </p:nvGrpSpPr>
          <p:grpSpPr>
            <a:xfrm>
              <a:off x="1214415" y="1157278"/>
              <a:ext cx="928694" cy="42839"/>
              <a:chOff x="1428728" y="1095480"/>
              <a:chExt cx="1008000" cy="26668"/>
            </a:xfrm>
            <a:solidFill>
              <a:srgbClr val="7F7F7F">
                <a:alpha val="20000"/>
              </a:srgbClr>
            </a:solidFill>
          </p:grpSpPr>
          <p:cxnSp>
            <p:nvCxnSpPr>
              <p:cNvPr id="60" name="직선 연결선 59"/>
              <p:cNvCxnSpPr/>
              <p:nvPr/>
            </p:nvCxnSpPr>
            <p:spPr bwMode="auto">
              <a:xfrm>
                <a:off x="1428733" y="1095480"/>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1" name="직선 연결선 60"/>
              <p:cNvCxnSpPr/>
              <p:nvPr/>
            </p:nvCxnSpPr>
            <p:spPr bwMode="auto">
              <a:xfrm>
                <a:off x="1428728" y="1120560"/>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8" name="그룹 93"/>
            <p:cNvGrpSpPr/>
            <p:nvPr userDrawn="1"/>
          </p:nvGrpSpPr>
          <p:grpSpPr>
            <a:xfrm>
              <a:off x="142844" y="338116"/>
              <a:ext cx="428628" cy="214314"/>
              <a:chOff x="214282" y="314303"/>
              <a:chExt cx="428628" cy="214314"/>
            </a:xfrm>
            <a:solidFill>
              <a:srgbClr val="7F7F7F">
                <a:alpha val="20000"/>
              </a:srgbClr>
            </a:solidFill>
          </p:grpSpPr>
          <p:sp>
            <p:nvSpPr>
              <p:cNvPr id="57" name="갈매기형 수장 56"/>
              <p:cNvSpPr/>
              <p:nvPr/>
            </p:nvSpPr>
            <p:spPr bwMode="auto">
              <a:xfrm flipH="1">
                <a:off x="214282"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sp>
            <p:nvSpPr>
              <p:cNvPr id="58" name="갈매기형 수장 57"/>
              <p:cNvSpPr/>
              <p:nvPr/>
            </p:nvSpPr>
            <p:spPr bwMode="auto">
              <a:xfrm flipH="1">
                <a:off x="357158"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sp>
            <p:nvSpPr>
              <p:cNvPr id="59" name="갈매기형 수장 58"/>
              <p:cNvSpPr/>
              <p:nvPr/>
            </p:nvSpPr>
            <p:spPr bwMode="auto">
              <a:xfrm flipH="1">
                <a:off x="500034"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grpSp>
      </p:grpSp>
      <p:sp>
        <p:nvSpPr>
          <p:cNvPr id="98317" name="Rectangle 1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a typeface="宋体" panose="02010600030101010101" pitchFamily="2" charset="-122"/>
              </a:defRPr>
            </a:lvl1pPr>
          </a:lstStyle>
          <a:p>
            <a:pPr>
              <a:defRPr/>
            </a:pPr>
            <a:endParaRPr lang="en-US" altLang="zh-CN"/>
          </a:p>
        </p:txBody>
      </p:sp>
      <p:sp>
        <p:nvSpPr>
          <p:cNvPr id="98318" name="Rectangle 14"/>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a typeface="宋体" panose="02010600030101010101" pitchFamily="2" charset="-122"/>
              </a:defRPr>
            </a:lvl1pPr>
          </a:lstStyle>
          <a:p>
            <a:pPr>
              <a:defRPr/>
            </a:pPr>
            <a:endParaRPr lang="en-US" altLang="zh-CN"/>
          </a:p>
        </p:txBody>
      </p:sp>
      <p:sp>
        <p:nvSpPr>
          <p:cNvPr id="98319" name="Rectangle 15"/>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a typeface="宋体" panose="02010600030101010101" pitchFamily="2" charset="-122"/>
              </a:defRPr>
            </a:lvl1pPr>
          </a:lstStyle>
          <a:p>
            <a:pPr>
              <a:defRPr/>
            </a:pPr>
            <a:fld id="{F245E821-8A80-4DB8-A1D5-B71A0993FA13}" type="slidenum">
              <a:rPr lang="en-US" altLang="zh-CN"/>
              <a:pPr>
                <a:defRPr/>
              </a:pPr>
              <a:t>‹#›</a:t>
            </a:fld>
            <a:endParaRPr lang="en-US" altLang="zh-CN"/>
          </a:p>
        </p:txBody>
      </p:sp>
      <p:sp>
        <p:nvSpPr>
          <p:cNvPr id="46" name="Line 91"/>
          <p:cNvSpPr>
            <a:spLocks noChangeShapeType="1"/>
          </p:cNvSpPr>
          <p:nvPr/>
        </p:nvSpPr>
        <p:spPr bwMode="gray">
          <a:xfrm>
            <a:off x="0" y="10668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49" name="Line 137"/>
          <p:cNvSpPr>
            <a:spLocks noChangeShapeType="1"/>
          </p:cNvSpPr>
          <p:nvPr/>
        </p:nvSpPr>
        <p:spPr bwMode="gray">
          <a:xfrm>
            <a:off x="5791200" y="11430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3085" name="Rectangle 20"/>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3086" name="Rectangle 21"/>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2" name="Freeform 92"/>
          <p:cNvSpPr>
            <a:spLocks/>
          </p:cNvSpPr>
          <p:nvPr/>
        </p:nvSpPr>
        <p:spPr bwMode="ltGray">
          <a:xfrm>
            <a:off x="0" y="5953125"/>
            <a:ext cx="9169400" cy="785813"/>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accent2">
                  <a:alpha val="20000"/>
                </a:schemeClr>
              </a:gs>
              <a:gs pos="100000">
                <a:schemeClr val="accent2">
                  <a:gamma/>
                  <a:tint val="0"/>
                  <a:invGamma/>
                  <a:alpha val="2000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latin typeface="+mn-ea"/>
              <a:cs typeface="Arial Unicode MS" pitchFamily="50" charset="-127"/>
            </a:endParaRPr>
          </a:p>
        </p:txBody>
      </p:sp>
    </p:spTree>
  </p:cSld>
  <p:clrMap bg1="lt1" tx1="dk1" bg2="lt2" tx2="dk2" accent1="accent1" accent2="accent2" accent3="accent3" accent4="accent4" accent5="accent5" accent6="accent6" hlink="hlink" folHlink="folHlink"/>
  <p:sldLayoutIdLst>
    <p:sldLayoutId id="2147483975"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iming>
    <p:tnLst>
      <p:par>
        <p:cTn id="1" dur="indefinite" restart="never" nodeType="tmRoot"/>
      </p:par>
    </p:tnLst>
  </p:timing>
  <p:txStyles>
    <p:titleStyle>
      <a:lvl1pPr algn="ctr" rtl="0" eaLnBrk="0" fontAlgn="base" hangingPunct="0">
        <a:spcBef>
          <a:spcPct val="0"/>
        </a:spcBef>
        <a:spcAft>
          <a:spcPct val="0"/>
        </a:spcAft>
        <a:defRPr sz="4000" b="1" kern="1200">
          <a:solidFill>
            <a:schemeClr val="accent2"/>
          </a:solidFill>
          <a:latin typeface="+mj-lt"/>
          <a:ea typeface="+mj-ea"/>
          <a:cs typeface="+mj-cs"/>
        </a:defRPr>
      </a:lvl1pPr>
      <a:lvl2pPr algn="ctr" rtl="0" eaLnBrk="0" fontAlgn="base" hangingPunct="0">
        <a:spcBef>
          <a:spcPct val="0"/>
        </a:spcBef>
        <a:spcAft>
          <a:spcPct val="0"/>
        </a:spcAft>
        <a:defRPr sz="4000" b="1">
          <a:solidFill>
            <a:schemeClr val="accent2"/>
          </a:solidFill>
          <a:latin typeface="Arial" panose="020B0604020202020204" pitchFamily="34" charset="0"/>
        </a:defRPr>
      </a:lvl2pPr>
      <a:lvl3pPr algn="ctr" rtl="0" eaLnBrk="0" fontAlgn="base" hangingPunct="0">
        <a:spcBef>
          <a:spcPct val="0"/>
        </a:spcBef>
        <a:spcAft>
          <a:spcPct val="0"/>
        </a:spcAft>
        <a:defRPr sz="4000" b="1">
          <a:solidFill>
            <a:schemeClr val="accent2"/>
          </a:solidFill>
          <a:latin typeface="Arial" panose="020B0604020202020204" pitchFamily="34" charset="0"/>
        </a:defRPr>
      </a:lvl3pPr>
      <a:lvl4pPr algn="ctr" rtl="0" eaLnBrk="0" fontAlgn="base" hangingPunct="0">
        <a:spcBef>
          <a:spcPct val="0"/>
        </a:spcBef>
        <a:spcAft>
          <a:spcPct val="0"/>
        </a:spcAft>
        <a:defRPr sz="4000" b="1">
          <a:solidFill>
            <a:schemeClr val="accent2"/>
          </a:solidFill>
          <a:latin typeface="Arial" panose="020B0604020202020204" pitchFamily="34" charset="0"/>
        </a:defRPr>
      </a:lvl4pPr>
      <a:lvl5pPr algn="ctr" rtl="0" eaLnBrk="0" fontAlgn="base" hangingPunct="0">
        <a:spcBef>
          <a:spcPct val="0"/>
        </a:spcBef>
        <a:spcAft>
          <a:spcPct val="0"/>
        </a:spcAft>
        <a:defRPr sz="4000" b="1">
          <a:solidFill>
            <a:schemeClr val="accent2"/>
          </a:solidFill>
          <a:latin typeface="Arial" panose="020B0604020202020204" pitchFamily="34" charset="0"/>
        </a:defRPr>
      </a:lvl5pPr>
      <a:lvl6pPr marL="457200" algn="ctr" rtl="0" fontAlgn="base">
        <a:spcBef>
          <a:spcPct val="0"/>
        </a:spcBef>
        <a:spcAft>
          <a:spcPct val="0"/>
        </a:spcAft>
        <a:defRPr sz="4000" b="1">
          <a:solidFill>
            <a:schemeClr val="accent2"/>
          </a:solidFill>
          <a:latin typeface="Arial" panose="020B0604020202020204" pitchFamily="34" charset="0"/>
        </a:defRPr>
      </a:lvl6pPr>
      <a:lvl7pPr marL="914400" algn="ctr" rtl="0" fontAlgn="base">
        <a:spcBef>
          <a:spcPct val="0"/>
        </a:spcBef>
        <a:spcAft>
          <a:spcPct val="0"/>
        </a:spcAft>
        <a:defRPr sz="4000" b="1">
          <a:solidFill>
            <a:schemeClr val="accent2"/>
          </a:solidFill>
          <a:latin typeface="Arial" panose="020B0604020202020204" pitchFamily="34" charset="0"/>
        </a:defRPr>
      </a:lvl7pPr>
      <a:lvl8pPr marL="1371600" algn="ctr" rtl="0" fontAlgn="base">
        <a:spcBef>
          <a:spcPct val="0"/>
        </a:spcBef>
        <a:spcAft>
          <a:spcPct val="0"/>
        </a:spcAft>
        <a:defRPr sz="4000" b="1">
          <a:solidFill>
            <a:schemeClr val="accent2"/>
          </a:solidFill>
          <a:latin typeface="Arial" panose="020B0604020202020204" pitchFamily="34" charset="0"/>
        </a:defRPr>
      </a:lvl8pPr>
      <a:lvl9pPr marL="1828800" algn="ctr" rtl="0" fontAlgn="base">
        <a:spcBef>
          <a:spcPct val="0"/>
        </a:spcBef>
        <a:spcAft>
          <a:spcPct val="0"/>
        </a:spcAft>
        <a:defRPr sz="4000" b="1">
          <a:solidFill>
            <a:schemeClr val="accent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latin typeface="Arial" charset="0"/>
            </a:endParaRPr>
          </a:p>
        </p:txBody>
      </p:sp>
      <p:sp>
        <p:nvSpPr>
          <p:cNvPr id="4099" name="Rectangle 2"/>
          <p:cNvSpPr>
            <a:spLocks noChangeArrowheads="1"/>
          </p:cNvSpPr>
          <p:nvPr/>
        </p:nvSpPr>
        <p:spPr bwMode="ltGray">
          <a:xfrm>
            <a:off x="0" y="3124200"/>
            <a:ext cx="9144000" cy="3733800"/>
          </a:xfrm>
          <a:prstGeom prst="rect">
            <a:avLst/>
          </a:prstGeom>
          <a:gradFill rotWithShape="1">
            <a:gsLst>
              <a:gs pos="0">
                <a:srgbClr val="FFFFFF">
                  <a:alpha val="0"/>
                </a:srgbClr>
              </a:gs>
              <a:gs pos="100000">
                <a:srgbClr val="DDDDDD">
                  <a:alpha val="68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4100" name="Freeform 101"/>
          <p:cNvSpPr>
            <a:spLocks/>
          </p:cNvSpPr>
          <p:nvPr/>
        </p:nvSpPr>
        <p:spPr bwMode="ltGray">
          <a:xfrm>
            <a:off x="-9525" y="5348288"/>
            <a:ext cx="9153525" cy="1509712"/>
          </a:xfrm>
          <a:custGeom>
            <a:avLst/>
            <a:gdLst>
              <a:gd name="T0" fmla="*/ 9144000 w 5766"/>
              <a:gd name="T1" fmla="*/ 1489999 h 919"/>
              <a:gd name="T2" fmla="*/ 9153525 w 5766"/>
              <a:gd name="T3" fmla="*/ 0 h 919"/>
              <a:gd name="T4" fmla="*/ 2800350 w 5766"/>
              <a:gd name="T5" fmla="*/ 1342149 h 919"/>
              <a:gd name="T6" fmla="*/ 0 w 5766"/>
              <a:gd name="T7" fmla="*/ 829602 h 919"/>
              <a:gd name="T8" fmla="*/ 0 w 5766"/>
              <a:gd name="T9" fmla="*/ 1509712 h 9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6" h="919">
                <a:moveTo>
                  <a:pt x="5760" y="907"/>
                </a:moveTo>
                <a:cubicBezTo>
                  <a:pt x="5762" y="605"/>
                  <a:pt x="5764" y="302"/>
                  <a:pt x="5766" y="0"/>
                </a:cubicBezTo>
                <a:cubicBezTo>
                  <a:pt x="5231" y="225"/>
                  <a:pt x="3742" y="745"/>
                  <a:pt x="1764" y="817"/>
                </a:cubicBezTo>
                <a:cubicBezTo>
                  <a:pt x="857" y="873"/>
                  <a:pt x="116" y="529"/>
                  <a:pt x="0" y="505"/>
                </a:cubicBezTo>
                <a:lnTo>
                  <a:pt x="0" y="919"/>
                </a:lnTo>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1" name="Freeform 101"/>
          <p:cNvSpPr>
            <a:spLocks/>
          </p:cNvSpPr>
          <p:nvPr/>
        </p:nvSpPr>
        <p:spPr bwMode="gray">
          <a:xfrm>
            <a:off x="-9525" y="5711825"/>
            <a:ext cx="9172575" cy="1165225"/>
          </a:xfrm>
          <a:custGeom>
            <a:avLst/>
            <a:gdLst>
              <a:gd name="T0" fmla="*/ 9164638 w 5778"/>
              <a:gd name="T1" fmla="*/ 1162598 h 887"/>
              <a:gd name="T2" fmla="*/ 9172575 w 5778"/>
              <a:gd name="T3" fmla="*/ 0 h 887"/>
              <a:gd name="T4" fmla="*/ 2800350 w 5778"/>
              <a:gd name="T5" fmla="*/ 1031231 h 887"/>
              <a:gd name="T6" fmla="*/ 0 w 5778"/>
              <a:gd name="T7" fmla="*/ 621366 h 887"/>
              <a:gd name="T8" fmla="*/ 0 w 5778"/>
              <a:gd name="T9" fmla="*/ 1165225 h 887"/>
              <a:gd name="T10" fmla="*/ 0 60000 65536"/>
              <a:gd name="T11" fmla="*/ 0 60000 65536"/>
              <a:gd name="T12" fmla="*/ 0 60000 65536"/>
              <a:gd name="T13" fmla="*/ 0 60000 65536"/>
              <a:gd name="T14" fmla="*/ 0 60000 65536"/>
              <a:gd name="T15" fmla="*/ 0 w 5778"/>
              <a:gd name="T16" fmla="*/ 0 h 887"/>
              <a:gd name="T17" fmla="*/ 5778 w 5778"/>
              <a:gd name="T18" fmla="*/ 887 h 887"/>
            </a:gdLst>
            <a:ahLst/>
            <a:cxnLst>
              <a:cxn ang="T10">
                <a:pos x="T0" y="T1"/>
              </a:cxn>
              <a:cxn ang="T11">
                <a:pos x="T2" y="T3"/>
              </a:cxn>
              <a:cxn ang="T12">
                <a:pos x="T4" y="T5"/>
              </a:cxn>
              <a:cxn ang="T13">
                <a:pos x="T6" y="T7"/>
              </a:cxn>
              <a:cxn ang="T14">
                <a:pos x="T8" y="T9"/>
              </a:cxn>
            </a:cxnLst>
            <a:rect l="T15" t="T16" r="T17" b="T18"/>
            <a:pathLst>
              <a:path w="5778" h="887">
                <a:moveTo>
                  <a:pt x="5773" y="885"/>
                </a:moveTo>
                <a:cubicBezTo>
                  <a:pt x="5775" y="590"/>
                  <a:pt x="5776" y="295"/>
                  <a:pt x="5778" y="0"/>
                </a:cubicBezTo>
                <a:cubicBezTo>
                  <a:pt x="5168" y="204"/>
                  <a:pt x="3742" y="713"/>
                  <a:pt x="1764" y="785"/>
                </a:cubicBezTo>
                <a:cubicBezTo>
                  <a:pt x="857" y="841"/>
                  <a:pt x="116" y="497"/>
                  <a:pt x="0" y="473"/>
                </a:cubicBezTo>
                <a:lnTo>
                  <a:pt x="0" y="887"/>
                </a:lnTo>
              </a:path>
            </a:pathLst>
          </a:custGeom>
          <a:gradFill rotWithShape="1">
            <a:gsLst>
              <a:gs pos="0">
                <a:schemeClr val="hlink">
                  <a:gamma/>
                  <a:tint val="40392"/>
                  <a:invGamma/>
                </a:schemeClr>
              </a:gs>
              <a:gs pos="100000">
                <a:schemeClr va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latin typeface="+mn-ea"/>
              <a:cs typeface="Arial Unicode MS" pitchFamily="50" charset="-127"/>
            </a:endParaRPr>
          </a:p>
        </p:txBody>
      </p:sp>
      <p:pic>
        <p:nvPicPr>
          <p:cNvPr id="4102" name="Group 10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76200"/>
            <a:ext cx="37846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3" name="그룹 80"/>
          <p:cNvGrpSpPr>
            <a:grpSpLocks/>
          </p:cNvGrpSpPr>
          <p:nvPr/>
        </p:nvGrpSpPr>
        <p:grpSpPr bwMode="auto">
          <a:xfrm>
            <a:off x="142875" y="333375"/>
            <a:ext cx="2214563" cy="862013"/>
            <a:chOff x="142844" y="338116"/>
            <a:chExt cx="2214570" cy="862001"/>
          </a:xfrm>
        </p:grpSpPr>
        <p:cxnSp>
          <p:nvCxnSpPr>
            <p:cNvPr id="4112" name="직선 연결선 49"/>
            <p:cNvCxnSpPr>
              <a:cxnSpLocks noChangeShapeType="1"/>
            </p:cNvCxnSpPr>
            <p:nvPr userDrawn="1"/>
          </p:nvCxnSpPr>
          <p:spPr bwMode="auto">
            <a:xfrm flipV="1">
              <a:off x="1214421" y="1128696"/>
              <a:ext cx="1142993" cy="1612"/>
            </a:xfrm>
            <a:prstGeom prst="line">
              <a:avLst/>
            </a:prstGeom>
            <a:noFill/>
            <a:ln w="6350" algn="ctr">
              <a:solidFill>
                <a:srgbClr val="7F7F7F">
                  <a:alpha val="10196"/>
                </a:srgbClr>
              </a:solidFill>
              <a:round/>
              <a:headEnd/>
              <a:tailEnd/>
            </a:ln>
            <a:extLst>
              <a:ext uri="{909E8E84-426E-40DD-AFC4-6F175D3DCCD1}">
                <a14:hiddenFill xmlns:a14="http://schemas.microsoft.com/office/drawing/2010/main">
                  <a:noFill/>
                </a14:hiddenFill>
              </a:ext>
            </a:extLst>
          </p:spPr>
        </p:cxnSp>
        <p:grpSp>
          <p:nvGrpSpPr>
            <p:cNvPr id="4" name="그룹 68"/>
            <p:cNvGrpSpPr/>
            <p:nvPr userDrawn="1"/>
          </p:nvGrpSpPr>
          <p:grpSpPr>
            <a:xfrm>
              <a:off x="142844" y="623867"/>
              <a:ext cx="714380" cy="209565"/>
              <a:chOff x="4714876" y="0"/>
              <a:chExt cx="1080014" cy="244519"/>
            </a:xfrm>
            <a:solidFill>
              <a:srgbClr val="7F7F7F">
                <a:alpha val="20000"/>
              </a:srgbClr>
            </a:solidFill>
          </p:grpSpPr>
          <p:cxnSp>
            <p:nvCxnSpPr>
              <p:cNvPr id="74" name="직선 연결선 73"/>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5" name="직선 연결선 74"/>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6" name="직선 연결선 75"/>
              <p:cNvCxnSpPr/>
              <p:nvPr/>
            </p:nvCxnSpPr>
            <p:spPr bwMode="auto">
              <a:xfrm>
                <a:off x="4714876" y="905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7" name="직선 연결선 76"/>
              <p:cNvCxnSpPr/>
              <p:nvPr/>
            </p:nvCxnSpPr>
            <p:spPr bwMode="auto">
              <a:xfrm>
                <a:off x="4714890" y="1361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8" name="직선 연결선 77"/>
              <p:cNvCxnSpPr/>
              <p:nvPr/>
            </p:nvCxnSpPr>
            <p:spPr bwMode="auto">
              <a:xfrm>
                <a:off x="4714888" y="183745"/>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9" name="직선 연결선 78"/>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5" name="그룹 60"/>
            <p:cNvGrpSpPr/>
            <p:nvPr userDrawn="1"/>
          </p:nvGrpSpPr>
          <p:grpSpPr>
            <a:xfrm>
              <a:off x="1214414" y="338138"/>
              <a:ext cx="1080014" cy="209565"/>
              <a:chOff x="4714876" y="0"/>
              <a:chExt cx="1080014" cy="244519"/>
            </a:xfrm>
            <a:solidFill>
              <a:srgbClr val="7F7F7F">
                <a:alpha val="20000"/>
              </a:srgbClr>
            </a:solidFill>
          </p:grpSpPr>
          <p:cxnSp>
            <p:nvCxnSpPr>
              <p:cNvPr id="68" name="직선 연결선 67"/>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9" name="직선 연결선 68"/>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0" name="직선 연결선 69"/>
              <p:cNvCxnSpPr/>
              <p:nvPr/>
            </p:nvCxnSpPr>
            <p:spPr bwMode="auto">
              <a:xfrm>
                <a:off x="4714876" y="101644"/>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1" name="직선 연결선 70"/>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2" name="직선 연결선 71"/>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3" name="직선 연결선 72"/>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6" name="그룹 61"/>
            <p:cNvGrpSpPr/>
            <p:nvPr userDrawn="1"/>
          </p:nvGrpSpPr>
          <p:grpSpPr>
            <a:xfrm>
              <a:off x="1214414" y="690563"/>
              <a:ext cx="1080014" cy="215879"/>
              <a:chOff x="4714876" y="0"/>
              <a:chExt cx="1080014" cy="244519"/>
            </a:xfrm>
            <a:solidFill>
              <a:srgbClr val="7F7F7F">
                <a:alpha val="20000"/>
              </a:srgbClr>
            </a:solidFill>
          </p:grpSpPr>
          <p:cxnSp>
            <p:nvCxnSpPr>
              <p:cNvPr id="62" name="직선 연결선 61"/>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3" name="직선 연결선 62"/>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4" name="직선 연결선 63"/>
              <p:cNvCxnSpPr/>
              <p:nvPr/>
            </p:nvCxnSpPr>
            <p:spPr bwMode="auto">
              <a:xfrm>
                <a:off x="4714876" y="101317"/>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5" name="직선 연결선 64"/>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6" name="직선 연결선 65"/>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7" name="직선 연결선 66"/>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7" name="그룹 82"/>
            <p:cNvGrpSpPr/>
            <p:nvPr userDrawn="1"/>
          </p:nvGrpSpPr>
          <p:grpSpPr>
            <a:xfrm>
              <a:off x="1214415" y="1157278"/>
              <a:ext cx="928694" cy="42839"/>
              <a:chOff x="1428728" y="1095480"/>
              <a:chExt cx="1008000" cy="26668"/>
            </a:xfrm>
            <a:solidFill>
              <a:srgbClr val="7F7F7F">
                <a:alpha val="20000"/>
              </a:srgbClr>
            </a:solidFill>
          </p:grpSpPr>
          <p:cxnSp>
            <p:nvCxnSpPr>
              <p:cNvPr id="60" name="직선 연결선 59"/>
              <p:cNvCxnSpPr/>
              <p:nvPr/>
            </p:nvCxnSpPr>
            <p:spPr bwMode="auto">
              <a:xfrm>
                <a:off x="1428733" y="1095480"/>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1" name="직선 연결선 60"/>
              <p:cNvCxnSpPr/>
              <p:nvPr/>
            </p:nvCxnSpPr>
            <p:spPr bwMode="auto">
              <a:xfrm>
                <a:off x="1428728" y="1120560"/>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8" name="그룹 93"/>
            <p:cNvGrpSpPr/>
            <p:nvPr userDrawn="1"/>
          </p:nvGrpSpPr>
          <p:grpSpPr>
            <a:xfrm>
              <a:off x="142844" y="338116"/>
              <a:ext cx="428628" cy="214314"/>
              <a:chOff x="214282" y="314303"/>
              <a:chExt cx="428628" cy="214314"/>
            </a:xfrm>
            <a:solidFill>
              <a:srgbClr val="7F7F7F">
                <a:alpha val="20000"/>
              </a:srgbClr>
            </a:solidFill>
          </p:grpSpPr>
          <p:sp>
            <p:nvSpPr>
              <p:cNvPr id="57" name="갈매기형 수장 56"/>
              <p:cNvSpPr/>
              <p:nvPr/>
            </p:nvSpPr>
            <p:spPr bwMode="auto">
              <a:xfrm flipH="1">
                <a:off x="214282"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sp>
            <p:nvSpPr>
              <p:cNvPr id="58" name="갈매기형 수장 57"/>
              <p:cNvSpPr/>
              <p:nvPr/>
            </p:nvSpPr>
            <p:spPr bwMode="auto">
              <a:xfrm flipH="1">
                <a:off x="357158"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sp>
            <p:nvSpPr>
              <p:cNvPr id="59" name="갈매기형 수장 58"/>
              <p:cNvSpPr/>
              <p:nvPr/>
            </p:nvSpPr>
            <p:spPr bwMode="auto">
              <a:xfrm flipH="1">
                <a:off x="500034"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grpSp>
      </p:grpSp>
      <p:sp>
        <p:nvSpPr>
          <p:cNvPr id="100365" name="Rectangle 1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a typeface="宋体" panose="02010600030101010101" pitchFamily="2" charset="-122"/>
              </a:defRPr>
            </a:lvl1pPr>
          </a:lstStyle>
          <a:p>
            <a:pPr>
              <a:defRPr/>
            </a:pPr>
            <a:endParaRPr lang="en-US" altLang="zh-CN"/>
          </a:p>
        </p:txBody>
      </p:sp>
      <p:sp>
        <p:nvSpPr>
          <p:cNvPr id="100366" name="Rectangle 14"/>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a typeface="宋体" panose="02010600030101010101" pitchFamily="2" charset="-122"/>
              </a:defRPr>
            </a:lvl1pPr>
          </a:lstStyle>
          <a:p>
            <a:pPr>
              <a:defRPr/>
            </a:pPr>
            <a:endParaRPr lang="en-US" altLang="zh-CN"/>
          </a:p>
        </p:txBody>
      </p:sp>
      <p:sp>
        <p:nvSpPr>
          <p:cNvPr id="100367" name="Rectangle 15"/>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a typeface="宋体" panose="02010600030101010101" pitchFamily="2" charset="-122"/>
              </a:defRPr>
            </a:lvl1pPr>
          </a:lstStyle>
          <a:p>
            <a:pPr>
              <a:defRPr/>
            </a:pPr>
            <a:fld id="{1F602945-24CA-46C5-9A18-123B44A3B0F5}" type="slidenum">
              <a:rPr lang="en-US" altLang="zh-CN"/>
              <a:pPr>
                <a:defRPr/>
              </a:pPr>
              <a:t>‹#›</a:t>
            </a:fld>
            <a:endParaRPr lang="en-US" altLang="zh-CN"/>
          </a:p>
        </p:txBody>
      </p:sp>
      <p:sp>
        <p:nvSpPr>
          <p:cNvPr id="46" name="Line 91"/>
          <p:cNvSpPr>
            <a:spLocks noChangeShapeType="1"/>
          </p:cNvSpPr>
          <p:nvPr/>
        </p:nvSpPr>
        <p:spPr bwMode="gray">
          <a:xfrm>
            <a:off x="0" y="10668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49" name="Line 137"/>
          <p:cNvSpPr>
            <a:spLocks noChangeShapeType="1"/>
          </p:cNvSpPr>
          <p:nvPr/>
        </p:nvSpPr>
        <p:spPr bwMode="gray">
          <a:xfrm>
            <a:off x="5791200" y="11430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4109" name="Rectangle 20"/>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4110" name="Rectangle 21"/>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2" name="Freeform 92"/>
          <p:cNvSpPr>
            <a:spLocks/>
          </p:cNvSpPr>
          <p:nvPr/>
        </p:nvSpPr>
        <p:spPr bwMode="ltGray">
          <a:xfrm>
            <a:off x="0" y="5953125"/>
            <a:ext cx="9169400" cy="785813"/>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hlink">
                  <a:alpha val="20000"/>
                </a:schemeClr>
              </a:gs>
              <a:gs pos="100000">
                <a:schemeClr val="hlink">
                  <a:gamma/>
                  <a:tint val="0"/>
                  <a:invGamma/>
                  <a:alpha val="2000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latin typeface="+mn-ea"/>
              <a:cs typeface="Arial Unicode MS" pitchFamily="50" charset="-127"/>
            </a:endParaRPr>
          </a:p>
        </p:txBody>
      </p:sp>
    </p:spTree>
  </p:cSld>
  <p:clrMap bg1="lt1" tx1="dk1" bg2="lt2" tx2="dk2" accent1="accent1" accent2="accent2" accent3="accent3" accent4="accent4" accent5="accent5" accent6="accent6" hlink="hlink" folHlink="folHlink"/>
  <p:sldLayoutIdLst>
    <p:sldLayoutId id="2147483976"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iming>
    <p:tnLst>
      <p:par>
        <p:cTn id="1" dur="indefinite" restart="never" nodeType="tmRoot"/>
      </p:par>
    </p:tnLst>
  </p:timing>
  <p:txStyles>
    <p:titleStyle>
      <a:lvl1pPr algn="ctr" rtl="0" eaLnBrk="0" fontAlgn="base" hangingPunct="0">
        <a:spcBef>
          <a:spcPct val="0"/>
        </a:spcBef>
        <a:spcAft>
          <a:spcPct val="0"/>
        </a:spcAft>
        <a:defRPr sz="4000" b="1" kern="1200">
          <a:solidFill>
            <a:schemeClr val="hlink"/>
          </a:solidFill>
          <a:latin typeface="+mj-lt"/>
          <a:ea typeface="+mj-ea"/>
          <a:cs typeface="+mj-cs"/>
        </a:defRPr>
      </a:lvl1pPr>
      <a:lvl2pPr algn="ctr" rtl="0" eaLnBrk="0" fontAlgn="base" hangingPunct="0">
        <a:spcBef>
          <a:spcPct val="0"/>
        </a:spcBef>
        <a:spcAft>
          <a:spcPct val="0"/>
        </a:spcAft>
        <a:defRPr sz="4000" b="1">
          <a:solidFill>
            <a:schemeClr val="hlink"/>
          </a:solidFill>
          <a:latin typeface="Arial" panose="020B0604020202020204" pitchFamily="34" charset="0"/>
        </a:defRPr>
      </a:lvl2pPr>
      <a:lvl3pPr algn="ctr" rtl="0" eaLnBrk="0" fontAlgn="base" hangingPunct="0">
        <a:spcBef>
          <a:spcPct val="0"/>
        </a:spcBef>
        <a:spcAft>
          <a:spcPct val="0"/>
        </a:spcAft>
        <a:defRPr sz="4000" b="1">
          <a:solidFill>
            <a:schemeClr val="hlink"/>
          </a:solidFill>
          <a:latin typeface="Arial" panose="020B0604020202020204" pitchFamily="34" charset="0"/>
        </a:defRPr>
      </a:lvl3pPr>
      <a:lvl4pPr algn="ctr" rtl="0" eaLnBrk="0" fontAlgn="base" hangingPunct="0">
        <a:spcBef>
          <a:spcPct val="0"/>
        </a:spcBef>
        <a:spcAft>
          <a:spcPct val="0"/>
        </a:spcAft>
        <a:defRPr sz="4000" b="1">
          <a:solidFill>
            <a:schemeClr val="hlink"/>
          </a:solidFill>
          <a:latin typeface="Arial" panose="020B0604020202020204" pitchFamily="34" charset="0"/>
        </a:defRPr>
      </a:lvl4pPr>
      <a:lvl5pPr algn="ctr" rtl="0" eaLnBrk="0" fontAlgn="base" hangingPunct="0">
        <a:spcBef>
          <a:spcPct val="0"/>
        </a:spcBef>
        <a:spcAft>
          <a:spcPct val="0"/>
        </a:spcAft>
        <a:defRPr sz="4000" b="1">
          <a:solidFill>
            <a:schemeClr val="hlink"/>
          </a:solidFill>
          <a:latin typeface="Arial" panose="020B0604020202020204" pitchFamily="34" charset="0"/>
        </a:defRPr>
      </a:lvl5pPr>
      <a:lvl6pPr marL="457200" algn="ctr" rtl="0" fontAlgn="base">
        <a:spcBef>
          <a:spcPct val="0"/>
        </a:spcBef>
        <a:spcAft>
          <a:spcPct val="0"/>
        </a:spcAft>
        <a:defRPr sz="4000" b="1">
          <a:solidFill>
            <a:schemeClr val="hlink"/>
          </a:solidFill>
          <a:latin typeface="Arial" panose="020B0604020202020204" pitchFamily="34" charset="0"/>
        </a:defRPr>
      </a:lvl6pPr>
      <a:lvl7pPr marL="914400" algn="ctr" rtl="0" fontAlgn="base">
        <a:spcBef>
          <a:spcPct val="0"/>
        </a:spcBef>
        <a:spcAft>
          <a:spcPct val="0"/>
        </a:spcAft>
        <a:defRPr sz="4000" b="1">
          <a:solidFill>
            <a:schemeClr val="hlink"/>
          </a:solidFill>
          <a:latin typeface="Arial" panose="020B0604020202020204" pitchFamily="34" charset="0"/>
        </a:defRPr>
      </a:lvl7pPr>
      <a:lvl8pPr marL="1371600" algn="ctr" rtl="0" fontAlgn="base">
        <a:spcBef>
          <a:spcPct val="0"/>
        </a:spcBef>
        <a:spcAft>
          <a:spcPct val="0"/>
        </a:spcAft>
        <a:defRPr sz="4000" b="1">
          <a:solidFill>
            <a:schemeClr val="hlink"/>
          </a:solidFill>
          <a:latin typeface="Arial" panose="020B0604020202020204" pitchFamily="34" charset="0"/>
        </a:defRPr>
      </a:lvl8pPr>
      <a:lvl9pPr marL="1828800" algn="ctr" rtl="0" fontAlgn="base">
        <a:spcBef>
          <a:spcPct val="0"/>
        </a:spcBef>
        <a:spcAft>
          <a:spcPct val="0"/>
        </a:spcAft>
        <a:defRPr sz="4000" b="1">
          <a:solidFill>
            <a:schemeClr val="hlink"/>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latin typeface="Arial" charset="0"/>
            </a:endParaRPr>
          </a:p>
        </p:txBody>
      </p:sp>
      <p:sp>
        <p:nvSpPr>
          <p:cNvPr id="5123" name="Rectangle 2"/>
          <p:cNvSpPr>
            <a:spLocks noChangeArrowheads="1"/>
          </p:cNvSpPr>
          <p:nvPr/>
        </p:nvSpPr>
        <p:spPr bwMode="ltGray">
          <a:xfrm>
            <a:off x="0" y="3124200"/>
            <a:ext cx="9144000" cy="3733800"/>
          </a:xfrm>
          <a:prstGeom prst="rect">
            <a:avLst/>
          </a:prstGeom>
          <a:gradFill rotWithShape="1">
            <a:gsLst>
              <a:gs pos="0">
                <a:srgbClr val="FFFFFF">
                  <a:alpha val="0"/>
                </a:srgbClr>
              </a:gs>
              <a:gs pos="100000">
                <a:srgbClr val="DDDDDD">
                  <a:alpha val="68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5124" name="Freeform 101"/>
          <p:cNvSpPr>
            <a:spLocks/>
          </p:cNvSpPr>
          <p:nvPr/>
        </p:nvSpPr>
        <p:spPr bwMode="ltGray">
          <a:xfrm>
            <a:off x="-9525" y="5348288"/>
            <a:ext cx="9153525" cy="1509712"/>
          </a:xfrm>
          <a:custGeom>
            <a:avLst/>
            <a:gdLst>
              <a:gd name="T0" fmla="*/ 9144000 w 5766"/>
              <a:gd name="T1" fmla="*/ 1489999 h 919"/>
              <a:gd name="T2" fmla="*/ 9153525 w 5766"/>
              <a:gd name="T3" fmla="*/ 0 h 919"/>
              <a:gd name="T4" fmla="*/ 2800350 w 5766"/>
              <a:gd name="T5" fmla="*/ 1342149 h 919"/>
              <a:gd name="T6" fmla="*/ 0 w 5766"/>
              <a:gd name="T7" fmla="*/ 829602 h 919"/>
              <a:gd name="T8" fmla="*/ 0 w 5766"/>
              <a:gd name="T9" fmla="*/ 1509712 h 9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6" h="919">
                <a:moveTo>
                  <a:pt x="5760" y="907"/>
                </a:moveTo>
                <a:cubicBezTo>
                  <a:pt x="5762" y="605"/>
                  <a:pt x="5764" y="302"/>
                  <a:pt x="5766" y="0"/>
                </a:cubicBezTo>
                <a:cubicBezTo>
                  <a:pt x="5231" y="225"/>
                  <a:pt x="3742" y="745"/>
                  <a:pt x="1764" y="817"/>
                </a:cubicBezTo>
                <a:cubicBezTo>
                  <a:pt x="857" y="873"/>
                  <a:pt x="116" y="529"/>
                  <a:pt x="0" y="505"/>
                </a:cubicBezTo>
                <a:lnTo>
                  <a:pt x="0" y="919"/>
                </a:lnTo>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1" name="Freeform 101"/>
          <p:cNvSpPr>
            <a:spLocks/>
          </p:cNvSpPr>
          <p:nvPr/>
        </p:nvSpPr>
        <p:spPr bwMode="gray">
          <a:xfrm>
            <a:off x="-9525" y="5711825"/>
            <a:ext cx="9172575" cy="1165225"/>
          </a:xfrm>
          <a:custGeom>
            <a:avLst/>
            <a:gdLst>
              <a:gd name="T0" fmla="*/ 9164638 w 5778"/>
              <a:gd name="T1" fmla="*/ 1162598 h 887"/>
              <a:gd name="T2" fmla="*/ 9172575 w 5778"/>
              <a:gd name="T3" fmla="*/ 0 h 887"/>
              <a:gd name="T4" fmla="*/ 2800350 w 5778"/>
              <a:gd name="T5" fmla="*/ 1031231 h 887"/>
              <a:gd name="T6" fmla="*/ 0 w 5778"/>
              <a:gd name="T7" fmla="*/ 621366 h 887"/>
              <a:gd name="T8" fmla="*/ 0 w 5778"/>
              <a:gd name="T9" fmla="*/ 1165225 h 887"/>
              <a:gd name="T10" fmla="*/ 0 60000 65536"/>
              <a:gd name="T11" fmla="*/ 0 60000 65536"/>
              <a:gd name="T12" fmla="*/ 0 60000 65536"/>
              <a:gd name="T13" fmla="*/ 0 60000 65536"/>
              <a:gd name="T14" fmla="*/ 0 60000 65536"/>
              <a:gd name="T15" fmla="*/ 0 w 5778"/>
              <a:gd name="T16" fmla="*/ 0 h 887"/>
              <a:gd name="T17" fmla="*/ 5778 w 5778"/>
              <a:gd name="T18" fmla="*/ 887 h 887"/>
            </a:gdLst>
            <a:ahLst/>
            <a:cxnLst>
              <a:cxn ang="T10">
                <a:pos x="T0" y="T1"/>
              </a:cxn>
              <a:cxn ang="T11">
                <a:pos x="T2" y="T3"/>
              </a:cxn>
              <a:cxn ang="T12">
                <a:pos x="T4" y="T5"/>
              </a:cxn>
              <a:cxn ang="T13">
                <a:pos x="T6" y="T7"/>
              </a:cxn>
              <a:cxn ang="T14">
                <a:pos x="T8" y="T9"/>
              </a:cxn>
            </a:cxnLst>
            <a:rect l="T15" t="T16" r="T17" b="T18"/>
            <a:pathLst>
              <a:path w="5778" h="887">
                <a:moveTo>
                  <a:pt x="5773" y="885"/>
                </a:moveTo>
                <a:cubicBezTo>
                  <a:pt x="5775" y="590"/>
                  <a:pt x="5776" y="295"/>
                  <a:pt x="5778" y="0"/>
                </a:cubicBezTo>
                <a:cubicBezTo>
                  <a:pt x="5168" y="204"/>
                  <a:pt x="3742" y="713"/>
                  <a:pt x="1764" y="785"/>
                </a:cubicBezTo>
                <a:cubicBezTo>
                  <a:pt x="857" y="841"/>
                  <a:pt x="116" y="497"/>
                  <a:pt x="0" y="473"/>
                </a:cubicBezTo>
                <a:lnTo>
                  <a:pt x="0" y="887"/>
                </a:lnTo>
              </a:path>
            </a:pathLst>
          </a:custGeom>
          <a:gradFill rotWithShape="1">
            <a:gsLst>
              <a:gs pos="0">
                <a:schemeClr val="folHlink">
                  <a:gamma/>
                  <a:tint val="40392"/>
                  <a:invGamma/>
                </a:schemeClr>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latin typeface="+mn-ea"/>
              <a:cs typeface="Arial Unicode MS" pitchFamily="50" charset="-127"/>
            </a:endParaRPr>
          </a:p>
        </p:txBody>
      </p:sp>
      <p:pic>
        <p:nvPicPr>
          <p:cNvPr id="5126" name="Group 10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76200"/>
            <a:ext cx="37846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그룹 80"/>
          <p:cNvGrpSpPr>
            <a:grpSpLocks/>
          </p:cNvGrpSpPr>
          <p:nvPr/>
        </p:nvGrpSpPr>
        <p:grpSpPr bwMode="auto">
          <a:xfrm>
            <a:off x="142875" y="333375"/>
            <a:ext cx="2214563" cy="862013"/>
            <a:chOff x="142844" y="338116"/>
            <a:chExt cx="2214570" cy="862001"/>
          </a:xfrm>
        </p:grpSpPr>
        <p:cxnSp>
          <p:nvCxnSpPr>
            <p:cNvPr id="5136" name="직선 연결선 49"/>
            <p:cNvCxnSpPr>
              <a:cxnSpLocks noChangeShapeType="1"/>
            </p:cNvCxnSpPr>
            <p:nvPr userDrawn="1"/>
          </p:nvCxnSpPr>
          <p:spPr bwMode="auto">
            <a:xfrm flipV="1">
              <a:off x="1214421" y="1128696"/>
              <a:ext cx="1142993" cy="1612"/>
            </a:xfrm>
            <a:prstGeom prst="line">
              <a:avLst/>
            </a:prstGeom>
            <a:noFill/>
            <a:ln w="6350" algn="ctr">
              <a:solidFill>
                <a:srgbClr val="7F7F7F">
                  <a:alpha val="10196"/>
                </a:srgbClr>
              </a:solidFill>
              <a:round/>
              <a:headEnd/>
              <a:tailEnd/>
            </a:ln>
            <a:extLst>
              <a:ext uri="{909E8E84-426E-40DD-AFC4-6F175D3DCCD1}">
                <a14:hiddenFill xmlns:a14="http://schemas.microsoft.com/office/drawing/2010/main">
                  <a:noFill/>
                </a14:hiddenFill>
              </a:ext>
            </a:extLst>
          </p:spPr>
        </p:cxnSp>
        <p:grpSp>
          <p:nvGrpSpPr>
            <p:cNvPr id="4" name="그룹 68"/>
            <p:cNvGrpSpPr/>
            <p:nvPr userDrawn="1"/>
          </p:nvGrpSpPr>
          <p:grpSpPr>
            <a:xfrm>
              <a:off x="142844" y="623867"/>
              <a:ext cx="714380" cy="209565"/>
              <a:chOff x="4714876" y="0"/>
              <a:chExt cx="1080014" cy="244519"/>
            </a:xfrm>
            <a:solidFill>
              <a:srgbClr val="7F7F7F">
                <a:alpha val="20000"/>
              </a:srgbClr>
            </a:solidFill>
          </p:grpSpPr>
          <p:cxnSp>
            <p:nvCxnSpPr>
              <p:cNvPr id="74" name="직선 연결선 73"/>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5" name="직선 연결선 74"/>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6" name="직선 연결선 75"/>
              <p:cNvCxnSpPr/>
              <p:nvPr/>
            </p:nvCxnSpPr>
            <p:spPr bwMode="auto">
              <a:xfrm>
                <a:off x="4714876" y="905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7" name="직선 연결선 76"/>
              <p:cNvCxnSpPr/>
              <p:nvPr/>
            </p:nvCxnSpPr>
            <p:spPr bwMode="auto">
              <a:xfrm>
                <a:off x="4714890" y="1361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8" name="직선 연결선 77"/>
              <p:cNvCxnSpPr/>
              <p:nvPr/>
            </p:nvCxnSpPr>
            <p:spPr bwMode="auto">
              <a:xfrm>
                <a:off x="4714888" y="183745"/>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9" name="직선 연결선 78"/>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5" name="그룹 60"/>
            <p:cNvGrpSpPr/>
            <p:nvPr userDrawn="1"/>
          </p:nvGrpSpPr>
          <p:grpSpPr>
            <a:xfrm>
              <a:off x="1214414" y="338138"/>
              <a:ext cx="1080014" cy="209565"/>
              <a:chOff x="4714876" y="0"/>
              <a:chExt cx="1080014" cy="244519"/>
            </a:xfrm>
            <a:solidFill>
              <a:srgbClr val="7F7F7F">
                <a:alpha val="20000"/>
              </a:srgbClr>
            </a:solidFill>
          </p:grpSpPr>
          <p:cxnSp>
            <p:nvCxnSpPr>
              <p:cNvPr id="68" name="직선 연결선 67"/>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9" name="직선 연결선 68"/>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0" name="직선 연결선 69"/>
              <p:cNvCxnSpPr/>
              <p:nvPr/>
            </p:nvCxnSpPr>
            <p:spPr bwMode="auto">
              <a:xfrm>
                <a:off x="4714876" y="101644"/>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1" name="직선 연결선 70"/>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2" name="직선 연결선 71"/>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3" name="직선 연결선 72"/>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6" name="그룹 61"/>
            <p:cNvGrpSpPr/>
            <p:nvPr userDrawn="1"/>
          </p:nvGrpSpPr>
          <p:grpSpPr>
            <a:xfrm>
              <a:off x="1214414" y="690563"/>
              <a:ext cx="1080014" cy="215879"/>
              <a:chOff x="4714876" y="0"/>
              <a:chExt cx="1080014" cy="244519"/>
            </a:xfrm>
            <a:solidFill>
              <a:srgbClr val="7F7F7F">
                <a:alpha val="20000"/>
              </a:srgbClr>
            </a:solidFill>
          </p:grpSpPr>
          <p:cxnSp>
            <p:nvCxnSpPr>
              <p:cNvPr id="62" name="직선 연결선 61"/>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3" name="직선 연결선 62"/>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4" name="직선 연결선 63"/>
              <p:cNvCxnSpPr/>
              <p:nvPr/>
            </p:nvCxnSpPr>
            <p:spPr bwMode="auto">
              <a:xfrm>
                <a:off x="4714876" y="101317"/>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5" name="직선 연결선 64"/>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6" name="직선 연결선 65"/>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7" name="직선 연결선 66"/>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7" name="그룹 82"/>
            <p:cNvGrpSpPr/>
            <p:nvPr userDrawn="1"/>
          </p:nvGrpSpPr>
          <p:grpSpPr>
            <a:xfrm>
              <a:off x="1214415" y="1157278"/>
              <a:ext cx="928694" cy="42839"/>
              <a:chOff x="1428728" y="1095480"/>
              <a:chExt cx="1008000" cy="26668"/>
            </a:xfrm>
            <a:solidFill>
              <a:srgbClr val="7F7F7F">
                <a:alpha val="20000"/>
              </a:srgbClr>
            </a:solidFill>
          </p:grpSpPr>
          <p:cxnSp>
            <p:nvCxnSpPr>
              <p:cNvPr id="60" name="직선 연결선 59"/>
              <p:cNvCxnSpPr/>
              <p:nvPr/>
            </p:nvCxnSpPr>
            <p:spPr bwMode="auto">
              <a:xfrm>
                <a:off x="1428733" y="1095480"/>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1" name="직선 연결선 60"/>
              <p:cNvCxnSpPr/>
              <p:nvPr/>
            </p:nvCxnSpPr>
            <p:spPr bwMode="auto">
              <a:xfrm>
                <a:off x="1428728" y="1120560"/>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8" name="그룹 93"/>
            <p:cNvGrpSpPr/>
            <p:nvPr userDrawn="1"/>
          </p:nvGrpSpPr>
          <p:grpSpPr>
            <a:xfrm>
              <a:off x="142844" y="338116"/>
              <a:ext cx="428628" cy="214314"/>
              <a:chOff x="214282" y="314303"/>
              <a:chExt cx="428628" cy="214314"/>
            </a:xfrm>
            <a:solidFill>
              <a:srgbClr val="7F7F7F">
                <a:alpha val="20000"/>
              </a:srgbClr>
            </a:solidFill>
          </p:grpSpPr>
          <p:sp>
            <p:nvSpPr>
              <p:cNvPr id="57" name="갈매기형 수장 56"/>
              <p:cNvSpPr/>
              <p:nvPr/>
            </p:nvSpPr>
            <p:spPr bwMode="auto">
              <a:xfrm flipH="1">
                <a:off x="214282"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sp>
            <p:nvSpPr>
              <p:cNvPr id="58" name="갈매기형 수장 57"/>
              <p:cNvSpPr/>
              <p:nvPr/>
            </p:nvSpPr>
            <p:spPr bwMode="auto">
              <a:xfrm flipH="1">
                <a:off x="357158"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sp>
            <p:nvSpPr>
              <p:cNvPr id="59" name="갈매기형 수장 58"/>
              <p:cNvSpPr/>
              <p:nvPr/>
            </p:nvSpPr>
            <p:spPr bwMode="auto">
              <a:xfrm flipH="1">
                <a:off x="500034"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latin typeface="Arial" charset="0"/>
                </a:endParaRPr>
              </a:p>
            </p:txBody>
          </p:sp>
        </p:grpSp>
      </p:grpSp>
      <p:sp>
        <p:nvSpPr>
          <p:cNvPr id="102413" name="Rectangle 1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a typeface="宋体" panose="02010600030101010101" pitchFamily="2" charset="-122"/>
              </a:defRPr>
            </a:lvl1pPr>
          </a:lstStyle>
          <a:p>
            <a:pPr>
              <a:defRPr/>
            </a:pPr>
            <a:endParaRPr lang="en-US" altLang="zh-CN"/>
          </a:p>
        </p:txBody>
      </p:sp>
      <p:sp>
        <p:nvSpPr>
          <p:cNvPr id="102414" name="Rectangle 14"/>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a typeface="宋体" panose="02010600030101010101" pitchFamily="2" charset="-122"/>
              </a:defRPr>
            </a:lvl1pPr>
          </a:lstStyle>
          <a:p>
            <a:pPr>
              <a:defRPr/>
            </a:pPr>
            <a:endParaRPr lang="en-US" altLang="zh-CN"/>
          </a:p>
        </p:txBody>
      </p:sp>
      <p:sp>
        <p:nvSpPr>
          <p:cNvPr id="102415" name="Rectangle 15"/>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a typeface="宋体" panose="02010600030101010101" pitchFamily="2" charset="-122"/>
              </a:defRPr>
            </a:lvl1pPr>
          </a:lstStyle>
          <a:p>
            <a:pPr>
              <a:defRPr/>
            </a:pPr>
            <a:fld id="{2F1ECBB2-DF35-4CC1-81FB-FBD8D00A04E6}" type="slidenum">
              <a:rPr lang="en-US" altLang="zh-CN"/>
              <a:pPr>
                <a:defRPr/>
              </a:pPr>
              <a:t>‹#›</a:t>
            </a:fld>
            <a:endParaRPr lang="en-US" altLang="zh-CN"/>
          </a:p>
        </p:txBody>
      </p:sp>
      <p:sp>
        <p:nvSpPr>
          <p:cNvPr id="46" name="Line 91"/>
          <p:cNvSpPr>
            <a:spLocks noChangeShapeType="1"/>
          </p:cNvSpPr>
          <p:nvPr/>
        </p:nvSpPr>
        <p:spPr bwMode="gray">
          <a:xfrm>
            <a:off x="0" y="10668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49" name="Line 137"/>
          <p:cNvSpPr>
            <a:spLocks noChangeShapeType="1"/>
          </p:cNvSpPr>
          <p:nvPr/>
        </p:nvSpPr>
        <p:spPr bwMode="gray">
          <a:xfrm>
            <a:off x="5791200" y="11430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latin typeface="Arial" charset="0"/>
            </a:endParaRPr>
          </a:p>
        </p:txBody>
      </p:sp>
      <p:sp>
        <p:nvSpPr>
          <p:cNvPr id="5133" name="Rectangle 20"/>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5134" name="Rectangle 21"/>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2" name="Freeform 92"/>
          <p:cNvSpPr>
            <a:spLocks/>
          </p:cNvSpPr>
          <p:nvPr/>
        </p:nvSpPr>
        <p:spPr bwMode="ltGray">
          <a:xfrm>
            <a:off x="0" y="5953125"/>
            <a:ext cx="9169400" cy="785813"/>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folHlink">
                  <a:alpha val="20000"/>
                </a:schemeClr>
              </a:gs>
              <a:gs pos="100000">
                <a:schemeClr val="folHlink">
                  <a:gamma/>
                  <a:tint val="0"/>
                  <a:invGamma/>
                  <a:alpha val="2000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latin typeface="+mn-ea"/>
              <a:cs typeface="Arial Unicode MS" pitchFamily="50" charset="-127"/>
            </a:endParaRPr>
          </a:p>
        </p:txBody>
      </p:sp>
    </p:spTree>
  </p:cSld>
  <p:clrMap bg1="lt1" tx1="dk1" bg2="lt2" tx2="dk2" accent1="accent1" accent2="accent2" accent3="accent3" accent4="accent4" accent5="accent5" accent6="accent6" hlink="hlink" folHlink="folHlink"/>
  <p:sldLayoutIdLst>
    <p:sldLayoutId id="2147483977"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iming>
    <p:tnLst>
      <p:par>
        <p:cTn id="1" dur="indefinite" restart="never" nodeType="tmRoot"/>
      </p:par>
    </p:tnLst>
  </p:timing>
  <p:txStyles>
    <p:titleStyle>
      <a:lvl1pPr algn="ctr" rtl="0" eaLnBrk="0" fontAlgn="base" hangingPunct="0">
        <a:spcBef>
          <a:spcPct val="0"/>
        </a:spcBef>
        <a:spcAft>
          <a:spcPct val="0"/>
        </a:spcAft>
        <a:defRPr sz="4000" b="1" kern="1200">
          <a:solidFill>
            <a:schemeClr val="folHlink"/>
          </a:solidFill>
          <a:latin typeface="+mj-lt"/>
          <a:ea typeface="+mj-ea"/>
          <a:cs typeface="+mj-cs"/>
        </a:defRPr>
      </a:lvl1pPr>
      <a:lvl2pPr algn="ctr" rtl="0" eaLnBrk="0" fontAlgn="base" hangingPunct="0">
        <a:spcBef>
          <a:spcPct val="0"/>
        </a:spcBef>
        <a:spcAft>
          <a:spcPct val="0"/>
        </a:spcAft>
        <a:defRPr sz="4000" b="1">
          <a:solidFill>
            <a:schemeClr val="folHlink"/>
          </a:solidFill>
          <a:latin typeface="Arial" panose="020B0604020202020204" pitchFamily="34" charset="0"/>
        </a:defRPr>
      </a:lvl2pPr>
      <a:lvl3pPr algn="ctr" rtl="0" eaLnBrk="0" fontAlgn="base" hangingPunct="0">
        <a:spcBef>
          <a:spcPct val="0"/>
        </a:spcBef>
        <a:spcAft>
          <a:spcPct val="0"/>
        </a:spcAft>
        <a:defRPr sz="4000" b="1">
          <a:solidFill>
            <a:schemeClr val="folHlink"/>
          </a:solidFill>
          <a:latin typeface="Arial" panose="020B0604020202020204" pitchFamily="34" charset="0"/>
        </a:defRPr>
      </a:lvl3pPr>
      <a:lvl4pPr algn="ctr" rtl="0" eaLnBrk="0" fontAlgn="base" hangingPunct="0">
        <a:spcBef>
          <a:spcPct val="0"/>
        </a:spcBef>
        <a:spcAft>
          <a:spcPct val="0"/>
        </a:spcAft>
        <a:defRPr sz="4000" b="1">
          <a:solidFill>
            <a:schemeClr val="folHlink"/>
          </a:solidFill>
          <a:latin typeface="Arial" panose="020B0604020202020204" pitchFamily="34" charset="0"/>
        </a:defRPr>
      </a:lvl4pPr>
      <a:lvl5pPr algn="ctr" rtl="0" eaLnBrk="0" fontAlgn="base" hangingPunct="0">
        <a:spcBef>
          <a:spcPct val="0"/>
        </a:spcBef>
        <a:spcAft>
          <a:spcPct val="0"/>
        </a:spcAft>
        <a:defRPr sz="4000" b="1">
          <a:solidFill>
            <a:schemeClr val="folHlink"/>
          </a:solidFill>
          <a:latin typeface="Arial" panose="020B0604020202020204" pitchFamily="34" charset="0"/>
        </a:defRPr>
      </a:lvl5pPr>
      <a:lvl6pPr marL="457200" algn="ctr" rtl="0" fontAlgn="base">
        <a:spcBef>
          <a:spcPct val="0"/>
        </a:spcBef>
        <a:spcAft>
          <a:spcPct val="0"/>
        </a:spcAft>
        <a:defRPr sz="4000" b="1">
          <a:solidFill>
            <a:schemeClr val="folHlink"/>
          </a:solidFill>
          <a:latin typeface="Arial" panose="020B0604020202020204" pitchFamily="34" charset="0"/>
        </a:defRPr>
      </a:lvl6pPr>
      <a:lvl7pPr marL="914400" algn="ctr" rtl="0" fontAlgn="base">
        <a:spcBef>
          <a:spcPct val="0"/>
        </a:spcBef>
        <a:spcAft>
          <a:spcPct val="0"/>
        </a:spcAft>
        <a:defRPr sz="4000" b="1">
          <a:solidFill>
            <a:schemeClr val="folHlink"/>
          </a:solidFill>
          <a:latin typeface="Arial" panose="020B0604020202020204" pitchFamily="34" charset="0"/>
        </a:defRPr>
      </a:lvl7pPr>
      <a:lvl8pPr marL="1371600" algn="ctr" rtl="0" fontAlgn="base">
        <a:spcBef>
          <a:spcPct val="0"/>
        </a:spcBef>
        <a:spcAft>
          <a:spcPct val="0"/>
        </a:spcAft>
        <a:defRPr sz="4000" b="1">
          <a:solidFill>
            <a:schemeClr val="folHlink"/>
          </a:solidFill>
          <a:latin typeface="Arial" panose="020B0604020202020204" pitchFamily="34" charset="0"/>
        </a:defRPr>
      </a:lvl8pPr>
      <a:lvl9pPr marL="1828800" algn="ctr" rtl="0" fontAlgn="base">
        <a:spcBef>
          <a:spcPct val="0"/>
        </a:spcBef>
        <a:spcAft>
          <a:spcPct val="0"/>
        </a:spcAft>
        <a:defRPr sz="4000" b="1">
          <a:solidFill>
            <a:schemeClr val="folHlink"/>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938" y="228600"/>
            <a:ext cx="8364537" cy="457200"/>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8938" y="1447800"/>
            <a:ext cx="8364537" cy="150018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29" r:id="rId9"/>
    <p:sldLayoutId id="2147483930" r:id="rId10"/>
    <p:sldLayoutId id="2147483931" r:id="rId11"/>
    <p:sldLayoutId id="2147483932" r:id="rId12"/>
    <p:sldLayoutId id="2147483933" r:id="rId13"/>
    <p:sldLayoutId id="2147483986" r:id="rId14"/>
    <p:sldLayoutId id="2147483987" r:id="rId15"/>
    <p:sldLayoutId id="2147483988" r:id="rId16"/>
    <p:sldLayoutId id="2147483989" r:id="rId17"/>
    <p:sldLayoutId id="2147483990" r:id="rId18"/>
    <p:sldLayoutId id="2147483934" r:id="rId19"/>
  </p:sldLayoutIdLst>
  <p:transition>
    <p:fade/>
  </p:transition>
  <p:timing>
    <p:tnLst>
      <p:par>
        <p:cTn id="1" dur="indefinite" restart="never" nodeType="tmRoot"/>
      </p:par>
    </p:tnLst>
  </p:timing>
  <p:txStyles>
    <p:titleStyle>
      <a:lvl1pPr algn="l" defTabSz="685800" rtl="0" fontAlgn="base">
        <a:lnSpc>
          <a:spcPct val="90000"/>
        </a:lnSpc>
        <a:spcBef>
          <a:spcPct val="0"/>
        </a:spcBef>
        <a:spcAft>
          <a:spcPct val="0"/>
        </a:spcAft>
        <a:defRPr lang="en-US" sz="3300" kern="1200" spc="-75" dirty="0">
          <a:ln w="3175">
            <a:noFill/>
          </a:ln>
          <a:gradFill flip="none" rotWithShape="1">
            <a:gsLst>
              <a:gs pos="0">
                <a:schemeClr val="tx1"/>
              </a:gs>
              <a:gs pos="86000">
                <a:schemeClr val="tx1"/>
              </a:gs>
            </a:gsLst>
            <a:lin ang="5400000" scaled="0"/>
            <a:tileRect/>
          </a:gradFill>
          <a:latin typeface="+mj-lt"/>
          <a:ea typeface="+mn-ea"/>
          <a:cs typeface="Arial" charset="0"/>
        </a:defRPr>
      </a:lvl1pPr>
      <a:lvl2pPr algn="l" defTabSz="685800"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2pPr>
      <a:lvl3pPr algn="l" defTabSz="685800"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3pPr>
      <a:lvl4pPr algn="l" defTabSz="685800"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4pPr>
      <a:lvl5pPr algn="l" defTabSz="685800"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9pPr>
    </p:titleStyle>
    <p:bodyStyle>
      <a:lvl1pPr marL="344488" indent="-344488" algn="l" defTabSz="685800" rtl="0" fontAlgn="base">
        <a:lnSpc>
          <a:spcPct val="90000"/>
        </a:lnSpc>
        <a:spcBef>
          <a:spcPct val="20000"/>
        </a:spcBef>
        <a:spcAft>
          <a:spcPct val="0"/>
        </a:spcAft>
        <a:buSzPct val="90000"/>
        <a:buBlip>
          <a:blip r:embed="rId21"/>
        </a:buBlip>
        <a:defRPr sz="2400" kern="1200">
          <a:gradFill>
            <a:gsLst>
              <a:gs pos="0">
                <a:schemeClr val="tx1"/>
              </a:gs>
              <a:gs pos="86000">
                <a:schemeClr val="tx1"/>
              </a:gs>
            </a:gsLst>
            <a:lin ang="5400000" scaled="0"/>
          </a:gradFill>
          <a:latin typeface="+mn-lt"/>
          <a:ea typeface="+mn-ea"/>
          <a:cs typeface="+mn-cs"/>
        </a:defRPr>
      </a:lvl1pPr>
      <a:lvl2pPr marL="641350" indent="-295275" algn="l" defTabSz="685800" rtl="0" fontAlgn="base">
        <a:lnSpc>
          <a:spcPct val="90000"/>
        </a:lnSpc>
        <a:spcBef>
          <a:spcPct val="20000"/>
        </a:spcBef>
        <a:spcAft>
          <a:spcPct val="0"/>
        </a:spcAft>
        <a:buSzPct val="90000"/>
        <a:buBlip>
          <a:blip r:embed="rId21"/>
        </a:buBlip>
        <a:defRPr sz="2100" kern="1200">
          <a:gradFill>
            <a:gsLst>
              <a:gs pos="0">
                <a:schemeClr val="tx1"/>
              </a:gs>
              <a:gs pos="86000">
                <a:schemeClr val="tx1"/>
              </a:gs>
            </a:gsLst>
            <a:lin ang="5400000" scaled="0"/>
          </a:gradFill>
          <a:latin typeface="+mn-lt"/>
          <a:ea typeface="+mn-ea"/>
          <a:cs typeface="+mn-cs"/>
        </a:defRPr>
      </a:lvl2pPr>
      <a:lvl3pPr marL="942975" indent="-301625" algn="l" defTabSz="685800" rtl="0" fontAlgn="base">
        <a:lnSpc>
          <a:spcPct val="90000"/>
        </a:lnSpc>
        <a:spcBef>
          <a:spcPct val="20000"/>
        </a:spcBef>
        <a:spcAft>
          <a:spcPct val="0"/>
        </a:spcAft>
        <a:buSzPct val="90000"/>
        <a:buBlip>
          <a:blip r:embed="rId21"/>
        </a:buBlip>
        <a:defRPr kern="1200">
          <a:gradFill>
            <a:gsLst>
              <a:gs pos="0">
                <a:schemeClr val="tx1"/>
              </a:gs>
              <a:gs pos="86000">
                <a:schemeClr val="tx1"/>
              </a:gs>
            </a:gsLst>
            <a:lin ang="5400000" scaled="0"/>
          </a:gradFill>
          <a:latin typeface="+mn-lt"/>
          <a:ea typeface="+mn-ea"/>
          <a:cs typeface="+mn-cs"/>
        </a:defRPr>
      </a:lvl3pPr>
      <a:lvl4pPr marL="1203325" indent="-258763" algn="l" defTabSz="685800" rtl="0" fontAlgn="base">
        <a:lnSpc>
          <a:spcPct val="90000"/>
        </a:lnSpc>
        <a:spcBef>
          <a:spcPct val="20000"/>
        </a:spcBef>
        <a:spcAft>
          <a:spcPct val="0"/>
        </a:spcAft>
        <a:buSzPct val="90000"/>
        <a:buBlip>
          <a:blip r:embed="rId21"/>
        </a:buBlip>
        <a:defRPr sz="1500" kern="1200">
          <a:gradFill>
            <a:gsLst>
              <a:gs pos="0">
                <a:schemeClr val="tx1"/>
              </a:gs>
              <a:gs pos="86000">
                <a:schemeClr val="tx1"/>
              </a:gs>
            </a:gsLst>
            <a:lin ang="5400000" scaled="0"/>
          </a:gradFill>
          <a:latin typeface="+mn-lt"/>
          <a:ea typeface="+mn-ea"/>
          <a:cs typeface="+mn-cs"/>
        </a:defRPr>
      </a:lvl4pPr>
      <a:lvl5pPr marL="1455738" indent="-252413" algn="l" defTabSz="685800" rtl="0" fontAlgn="base">
        <a:lnSpc>
          <a:spcPct val="90000"/>
        </a:lnSpc>
        <a:spcBef>
          <a:spcPct val="20000"/>
        </a:spcBef>
        <a:spcAft>
          <a:spcPct val="0"/>
        </a:spcAft>
        <a:buSzPct val="90000"/>
        <a:buBlip>
          <a:blip r:embed="rId21"/>
        </a:buBlip>
        <a:defRPr sz="1500" kern="1200">
          <a:gradFill>
            <a:gsLst>
              <a:gs pos="0">
                <a:schemeClr val="tx1"/>
              </a:gs>
              <a:gs pos="86000">
                <a:schemeClr val="tx1"/>
              </a:gs>
            </a:gsLst>
            <a:lin ang="5400000" scaled="0"/>
          </a:gradFill>
          <a:latin typeface="+mn-lt"/>
          <a:ea typeface="+mn-ea"/>
          <a:cs typeface="+mn-cs"/>
        </a:defRPr>
      </a:lvl5pPr>
      <a:lvl6pPr marL="1886048"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65"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83"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801"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35" rtl="0" eaLnBrk="1" latinLnBrk="0" hangingPunct="1">
        <a:defRPr sz="1400" kern="1200">
          <a:solidFill>
            <a:schemeClr val="tx1"/>
          </a:solidFill>
          <a:latin typeface="+mn-lt"/>
          <a:ea typeface="+mn-ea"/>
          <a:cs typeface="+mn-cs"/>
        </a:defRPr>
      </a:lvl1pPr>
      <a:lvl2pPr marL="342918" algn="l" defTabSz="685835" rtl="0" eaLnBrk="1" latinLnBrk="0" hangingPunct="1">
        <a:defRPr sz="1400" kern="1200">
          <a:solidFill>
            <a:schemeClr val="tx1"/>
          </a:solidFill>
          <a:latin typeface="+mn-lt"/>
          <a:ea typeface="+mn-ea"/>
          <a:cs typeface="+mn-cs"/>
        </a:defRPr>
      </a:lvl2pPr>
      <a:lvl3pPr marL="685835" algn="l" defTabSz="685835" rtl="0" eaLnBrk="1" latinLnBrk="0" hangingPunct="1">
        <a:defRPr sz="1400" kern="1200">
          <a:solidFill>
            <a:schemeClr val="tx1"/>
          </a:solidFill>
          <a:latin typeface="+mn-lt"/>
          <a:ea typeface="+mn-ea"/>
          <a:cs typeface="+mn-cs"/>
        </a:defRPr>
      </a:lvl3pPr>
      <a:lvl4pPr marL="1028753" algn="l" defTabSz="685835" rtl="0" eaLnBrk="1" latinLnBrk="0" hangingPunct="1">
        <a:defRPr sz="1400" kern="1200">
          <a:solidFill>
            <a:schemeClr val="tx1"/>
          </a:solidFill>
          <a:latin typeface="+mn-lt"/>
          <a:ea typeface="+mn-ea"/>
          <a:cs typeface="+mn-cs"/>
        </a:defRPr>
      </a:lvl4pPr>
      <a:lvl5pPr marL="1371671" algn="l" defTabSz="685835" rtl="0" eaLnBrk="1" latinLnBrk="0" hangingPunct="1">
        <a:defRPr sz="1400" kern="1200">
          <a:solidFill>
            <a:schemeClr val="tx1"/>
          </a:solidFill>
          <a:latin typeface="+mn-lt"/>
          <a:ea typeface="+mn-ea"/>
          <a:cs typeface="+mn-cs"/>
        </a:defRPr>
      </a:lvl5pPr>
      <a:lvl6pPr marL="1714588" algn="l" defTabSz="685835" rtl="0" eaLnBrk="1" latinLnBrk="0" hangingPunct="1">
        <a:defRPr sz="1400" kern="1200">
          <a:solidFill>
            <a:schemeClr val="tx1"/>
          </a:solidFill>
          <a:latin typeface="+mn-lt"/>
          <a:ea typeface="+mn-ea"/>
          <a:cs typeface="+mn-cs"/>
        </a:defRPr>
      </a:lvl6pPr>
      <a:lvl7pPr marL="2057506" algn="l" defTabSz="685835" rtl="0" eaLnBrk="1" latinLnBrk="0" hangingPunct="1">
        <a:defRPr sz="1400" kern="1200">
          <a:solidFill>
            <a:schemeClr val="tx1"/>
          </a:solidFill>
          <a:latin typeface="+mn-lt"/>
          <a:ea typeface="+mn-ea"/>
          <a:cs typeface="+mn-cs"/>
        </a:defRPr>
      </a:lvl7pPr>
      <a:lvl8pPr marL="2400424" algn="l" defTabSz="685835" rtl="0" eaLnBrk="1" latinLnBrk="0" hangingPunct="1">
        <a:defRPr sz="1400" kern="1200">
          <a:solidFill>
            <a:schemeClr val="tx1"/>
          </a:solidFill>
          <a:latin typeface="+mn-lt"/>
          <a:ea typeface="+mn-ea"/>
          <a:cs typeface="+mn-cs"/>
        </a:defRPr>
      </a:lvl8pPr>
      <a:lvl9pPr marL="2743341" algn="l" defTabSz="685835"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938" y="228600"/>
            <a:ext cx="8364537" cy="457200"/>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8938" y="1447800"/>
            <a:ext cx="8364537" cy="150018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172" name="文本框 3"/>
          <p:cNvSpPr txBox="1">
            <a:spLocks noChangeArrowheads="1"/>
          </p:cNvSpPr>
          <p:nvPr userDrawn="1"/>
        </p:nvSpPr>
        <p:spPr bwMode="auto">
          <a:xfrm>
            <a:off x="6300788" y="6389688"/>
            <a:ext cx="28003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91440" bIns="9144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SzPct val="90000"/>
            </a:pPr>
            <a:r>
              <a:rPr lang="zh-CN" altLang="en-US" sz="1200">
                <a:solidFill>
                  <a:srgbClr val="FFFFFF"/>
                </a:solidFill>
                <a:latin typeface="微软雅黑" panose="020B0503020204020204" pitchFamily="34" charset="-122"/>
                <a:ea typeface="微软雅黑" panose="020B0503020204020204" pitchFamily="34" charset="-122"/>
              </a:rPr>
              <a:t>北京碧海舟腐蚀防护工业股份有限公司</a:t>
            </a:r>
          </a:p>
        </p:txBody>
      </p:sp>
      <p:sp>
        <p:nvSpPr>
          <p:cNvPr id="5" name="日期占位符 3"/>
          <p:cNvSpPr txBox="1">
            <a:spLocks/>
          </p:cNvSpPr>
          <p:nvPr userDrawn="1"/>
        </p:nvSpPr>
        <p:spPr>
          <a:xfrm>
            <a:off x="6659563" y="26988"/>
            <a:ext cx="2133600" cy="365125"/>
          </a:xfrm>
          <a:prstGeom prst="rect">
            <a:avLst/>
          </a:prstGeom>
        </p:spPr>
        <p:txBody>
          <a:bodyPr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smtClean="0">
                <a:solidFill>
                  <a:srgbClr val="FFC000"/>
                </a:solidFill>
                <a:latin typeface="微软雅黑" pitchFamily="34" charset="-122"/>
                <a:ea typeface="微软雅黑" pitchFamily="34" charset="-122"/>
              </a:rPr>
              <a:t>腐蚀防护系统方案解决专家</a:t>
            </a:r>
            <a:endParaRPr lang="zh-CN" altLang="en-US" dirty="0">
              <a:solidFill>
                <a:srgbClr val="FFC000"/>
              </a:solidFill>
              <a:latin typeface="微软雅黑" pitchFamily="34" charset="-122"/>
              <a:ea typeface="微软雅黑" pitchFamily="34" charset="-122"/>
            </a:endParaRPr>
          </a:p>
        </p:txBody>
      </p:sp>
      <p:sp>
        <p:nvSpPr>
          <p:cNvPr id="6" name="日期占位符 3"/>
          <p:cNvSpPr txBox="1">
            <a:spLocks/>
          </p:cNvSpPr>
          <p:nvPr userDrawn="1"/>
        </p:nvSpPr>
        <p:spPr>
          <a:xfrm>
            <a:off x="6156325" y="320675"/>
            <a:ext cx="3141663" cy="365125"/>
          </a:xfrm>
          <a:prstGeom prst="rect">
            <a:avLst/>
          </a:prstGeom>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100">
                <a:solidFill>
                  <a:srgbClr val="FFC000"/>
                </a:solidFill>
                <a:latin typeface="Corbel" panose="020B0503020204020204" pitchFamily="34" charset="0"/>
                <a:ea typeface="宋体" panose="02010600030101010101" pitchFamily="2" charset="-122"/>
              </a:rPr>
              <a:t>Corrosion Protection System Solution Expert</a:t>
            </a:r>
            <a:endParaRPr lang="zh-CN" altLang="en-US" sz="1100">
              <a:solidFill>
                <a:srgbClr val="FFC000"/>
              </a:solidFill>
              <a:latin typeface="Corbel" panose="020B0503020204020204" pitchFamily="34" charset="0"/>
              <a:ea typeface="宋体" panose="02010600030101010101" pitchFamily="2" charset="-122"/>
            </a:endParaRPr>
          </a:p>
        </p:txBody>
      </p:sp>
      <p:cxnSp>
        <p:nvCxnSpPr>
          <p:cNvPr id="7" name="直接连接符 6"/>
          <p:cNvCxnSpPr/>
          <p:nvPr userDrawn="1"/>
        </p:nvCxnSpPr>
        <p:spPr>
          <a:xfrm>
            <a:off x="6553200" y="385763"/>
            <a:ext cx="23923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35" r:id="rId9"/>
    <p:sldLayoutId id="2147483936" r:id="rId10"/>
    <p:sldLayoutId id="2147483937" r:id="rId11"/>
    <p:sldLayoutId id="2147483938" r:id="rId12"/>
    <p:sldLayoutId id="2147483939" r:id="rId13"/>
    <p:sldLayoutId id="2147483999" r:id="rId14"/>
    <p:sldLayoutId id="2147484000" r:id="rId15"/>
    <p:sldLayoutId id="2147484001" r:id="rId16"/>
    <p:sldLayoutId id="2147484002" r:id="rId17"/>
    <p:sldLayoutId id="2147484003" r:id="rId18"/>
    <p:sldLayoutId id="2147484004" r:id="rId19"/>
    <p:sldLayoutId id="2147484005" r:id="rId20"/>
    <p:sldLayoutId id="2147484006" r:id="rId21"/>
    <p:sldLayoutId id="2147484007" r:id="rId22"/>
    <p:sldLayoutId id="2147484008" r:id="rId23"/>
    <p:sldLayoutId id="2147484009" r:id="rId24"/>
    <p:sldLayoutId id="2147484010" r:id="rId25"/>
    <p:sldLayoutId id="2147484011" r:id="rId26"/>
    <p:sldLayoutId id="2147484012" r:id="rId27"/>
    <p:sldLayoutId id="2147484013" r:id="rId28"/>
    <p:sldLayoutId id="2147484014" r:id="rId29"/>
    <p:sldLayoutId id="2147484015" r:id="rId30"/>
    <p:sldLayoutId id="2147483940" r:id="rId31"/>
    <p:sldLayoutId id="2147484016" r:id="rId32"/>
    <p:sldLayoutId id="2147483941" r:id="rId33"/>
    <p:sldLayoutId id="2147484017" r:id="rId34"/>
    <p:sldLayoutId id="2147484018" r:id="rId35"/>
    <p:sldLayoutId id="2147484019" r:id="rId36"/>
    <p:sldLayoutId id="2147484020" r:id="rId37"/>
    <p:sldLayoutId id="2147484021" r:id="rId38"/>
  </p:sldLayoutIdLst>
  <p:transition>
    <p:fade/>
  </p:transition>
  <p:timing>
    <p:tnLst>
      <p:par>
        <p:cTn id="1" dur="indefinite" restart="never" nodeType="tmRoot"/>
      </p:par>
    </p:tnLst>
  </p:timing>
  <p:txStyles>
    <p:titleStyle>
      <a:lvl1pPr algn="l" defTabSz="684213" rtl="0" fontAlgn="base">
        <a:lnSpc>
          <a:spcPct val="90000"/>
        </a:lnSpc>
        <a:spcBef>
          <a:spcPct val="0"/>
        </a:spcBef>
        <a:spcAft>
          <a:spcPct val="0"/>
        </a:spcAft>
        <a:defRPr lang="en-US" sz="3300" kern="1200" spc="-75" dirty="0">
          <a:ln w="3175">
            <a:noFill/>
          </a:ln>
          <a:gradFill flip="none" rotWithShape="1">
            <a:gsLst>
              <a:gs pos="0">
                <a:schemeClr val="tx1"/>
              </a:gs>
              <a:gs pos="86000">
                <a:schemeClr val="tx1"/>
              </a:gs>
            </a:gsLst>
            <a:lin ang="5400000" scaled="0"/>
            <a:tileRect/>
          </a:gradFill>
          <a:latin typeface="+mj-lt"/>
          <a:ea typeface="+mn-ea"/>
          <a:cs typeface="Arial" charset="0"/>
        </a:defRPr>
      </a:lvl1pPr>
      <a:lvl2pPr algn="l" defTabSz="684213"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2pPr>
      <a:lvl3pPr algn="l" defTabSz="684213"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3pPr>
      <a:lvl4pPr algn="l" defTabSz="684213"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4pPr>
      <a:lvl5pPr algn="l" defTabSz="684213"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5pPr>
      <a:lvl6pPr marL="457200" algn="l" defTabSz="684213"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6pPr>
      <a:lvl7pPr marL="914400" algn="l" defTabSz="684213"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7pPr>
      <a:lvl8pPr marL="1371600" algn="l" defTabSz="684213"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8pPr>
      <a:lvl9pPr marL="1828800" algn="l" defTabSz="684213" rtl="0" fontAlgn="base">
        <a:lnSpc>
          <a:spcPct val="90000"/>
        </a:lnSpc>
        <a:spcBef>
          <a:spcPct val="0"/>
        </a:spcBef>
        <a:spcAft>
          <a:spcPct val="0"/>
        </a:spcAft>
        <a:defRPr sz="3300">
          <a:solidFill>
            <a:schemeClr val="tx1"/>
          </a:solidFill>
          <a:latin typeface="Segoe UI" panose="020B0502040204020203" pitchFamily="34" charset="0"/>
          <a:cs typeface="Arial" panose="020B0604020202020204" pitchFamily="34" charset="0"/>
        </a:defRPr>
      </a:lvl9pPr>
    </p:titleStyle>
    <p:bodyStyle>
      <a:lvl1pPr marL="344488" indent="-344488" algn="l" defTabSz="684213" rtl="0" fontAlgn="base">
        <a:lnSpc>
          <a:spcPct val="90000"/>
        </a:lnSpc>
        <a:spcBef>
          <a:spcPct val="20000"/>
        </a:spcBef>
        <a:spcAft>
          <a:spcPct val="0"/>
        </a:spcAft>
        <a:buSzPct val="90000"/>
        <a:buBlip>
          <a:blip r:embed="rId40"/>
        </a:buBlip>
        <a:defRPr sz="2400" kern="1200">
          <a:gradFill>
            <a:gsLst>
              <a:gs pos="0">
                <a:schemeClr val="tx1"/>
              </a:gs>
              <a:gs pos="86000">
                <a:schemeClr val="tx1"/>
              </a:gs>
            </a:gsLst>
            <a:lin ang="5400000" scaled="0"/>
          </a:gradFill>
          <a:latin typeface="+mn-lt"/>
          <a:ea typeface="+mn-ea"/>
          <a:cs typeface="+mn-cs"/>
        </a:defRPr>
      </a:lvl1pPr>
      <a:lvl2pPr marL="641350" indent="-295275" algn="l" defTabSz="684213" rtl="0" fontAlgn="base">
        <a:lnSpc>
          <a:spcPct val="90000"/>
        </a:lnSpc>
        <a:spcBef>
          <a:spcPct val="20000"/>
        </a:spcBef>
        <a:spcAft>
          <a:spcPct val="0"/>
        </a:spcAft>
        <a:buSzPct val="90000"/>
        <a:buBlip>
          <a:blip r:embed="rId40"/>
        </a:buBlip>
        <a:defRPr sz="2100" kern="1200">
          <a:gradFill>
            <a:gsLst>
              <a:gs pos="0">
                <a:schemeClr val="tx1"/>
              </a:gs>
              <a:gs pos="86000">
                <a:schemeClr val="tx1"/>
              </a:gs>
            </a:gsLst>
            <a:lin ang="5400000" scaled="0"/>
          </a:gradFill>
          <a:latin typeface="+mn-lt"/>
          <a:ea typeface="+mn-ea"/>
          <a:cs typeface="+mn-cs"/>
        </a:defRPr>
      </a:lvl2pPr>
      <a:lvl3pPr marL="942975" indent="-301625" algn="l" defTabSz="684213" rtl="0" fontAlgn="base">
        <a:lnSpc>
          <a:spcPct val="90000"/>
        </a:lnSpc>
        <a:spcBef>
          <a:spcPct val="20000"/>
        </a:spcBef>
        <a:spcAft>
          <a:spcPct val="0"/>
        </a:spcAft>
        <a:buSzPct val="90000"/>
        <a:buBlip>
          <a:blip r:embed="rId40"/>
        </a:buBlip>
        <a:defRPr kern="1200">
          <a:gradFill>
            <a:gsLst>
              <a:gs pos="0">
                <a:schemeClr val="tx1"/>
              </a:gs>
              <a:gs pos="86000">
                <a:schemeClr val="tx1"/>
              </a:gs>
            </a:gsLst>
            <a:lin ang="5400000" scaled="0"/>
          </a:gradFill>
          <a:latin typeface="+mn-lt"/>
          <a:ea typeface="+mn-ea"/>
          <a:cs typeface="+mn-cs"/>
        </a:defRPr>
      </a:lvl3pPr>
      <a:lvl4pPr marL="1201738" indent="-258763" algn="l" defTabSz="684213" rtl="0" fontAlgn="base">
        <a:lnSpc>
          <a:spcPct val="90000"/>
        </a:lnSpc>
        <a:spcBef>
          <a:spcPct val="20000"/>
        </a:spcBef>
        <a:spcAft>
          <a:spcPct val="0"/>
        </a:spcAft>
        <a:buSzPct val="90000"/>
        <a:buBlip>
          <a:blip r:embed="rId40"/>
        </a:buBlip>
        <a:defRPr sz="1500" kern="1200">
          <a:gradFill>
            <a:gsLst>
              <a:gs pos="0">
                <a:schemeClr val="tx1"/>
              </a:gs>
              <a:gs pos="86000">
                <a:schemeClr val="tx1"/>
              </a:gs>
            </a:gsLst>
            <a:lin ang="5400000" scaled="0"/>
          </a:gradFill>
          <a:latin typeface="+mn-lt"/>
          <a:ea typeface="+mn-ea"/>
          <a:cs typeface="+mn-cs"/>
        </a:defRPr>
      </a:lvl4pPr>
      <a:lvl5pPr marL="1454150" indent="-250825" algn="l" defTabSz="684213" rtl="0" fontAlgn="base">
        <a:lnSpc>
          <a:spcPct val="90000"/>
        </a:lnSpc>
        <a:spcBef>
          <a:spcPct val="20000"/>
        </a:spcBef>
        <a:spcAft>
          <a:spcPct val="0"/>
        </a:spcAft>
        <a:buSzPct val="90000"/>
        <a:buBlip>
          <a:blip r:embed="rId40"/>
        </a:buBlip>
        <a:defRPr sz="1500" kern="1200">
          <a:gradFill>
            <a:gsLst>
              <a:gs pos="0">
                <a:schemeClr val="tx1"/>
              </a:gs>
              <a:gs pos="86000">
                <a:schemeClr val="tx1"/>
              </a:gs>
            </a:gsLst>
            <a:lin ang="5400000" scaled="0"/>
          </a:gradFill>
          <a:latin typeface="+mn-lt"/>
          <a:ea typeface="+mn-ea"/>
          <a:cs typeface="+mn-cs"/>
        </a:defRPr>
      </a:lvl5pPr>
      <a:lvl6pPr marL="1885094" indent="-171373" algn="l" defTabSz="68548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831" indent="-171373" algn="l" defTabSz="68548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576" indent="-171373" algn="l" defTabSz="68548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319" indent="-171373" algn="l" defTabSz="68548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87" rtl="0" eaLnBrk="1" latinLnBrk="0" hangingPunct="1">
        <a:defRPr sz="1400" kern="1200">
          <a:solidFill>
            <a:schemeClr val="tx1"/>
          </a:solidFill>
          <a:latin typeface="+mn-lt"/>
          <a:ea typeface="+mn-ea"/>
          <a:cs typeface="+mn-cs"/>
        </a:defRPr>
      </a:lvl1pPr>
      <a:lvl2pPr marL="342739" algn="l" defTabSz="685487" rtl="0" eaLnBrk="1" latinLnBrk="0" hangingPunct="1">
        <a:defRPr sz="1400" kern="1200">
          <a:solidFill>
            <a:schemeClr val="tx1"/>
          </a:solidFill>
          <a:latin typeface="+mn-lt"/>
          <a:ea typeface="+mn-ea"/>
          <a:cs typeface="+mn-cs"/>
        </a:defRPr>
      </a:lvl2pPr>
      <a:lvl3pPr marL="685487" algn="l" defTabSz="685487" rtl="0" eaLnBrk="1" latinLnBrk="0" hangingPunct="1">
        <a:defRPr sz="1400" kern="1200">
          <a:solidFill>
            <a:schemeClr val="tx1"/>
          </a:solidFill>
          <a:latin typeface="+mn-lt"/>
          <a:ea typeface="+mn-ea"/>
          <a:cs typeface="+mn-cs"/>
        </a:defRPr>
      </a:lvl3pPr>
      <a:lvl4pPr marL="1028229" algn="l" defTabSz="685487" rtl="0" eaLnBrk="1" latinLnBrk="0" hangingPunct="1">
        <a:defRPr sz="1400" kern="1200">
          <a:solidFill>
            <a:schemeClr val="tx1"/>
          </a:solidFill>
          <a:latin typeface="+mn-lt"/>
          <a:ea typeface="+mn-ea"/>
          <a:cs typeface="+mn-cs"/>
        </a:defRPr>
      </a:lvl4pPr>
      <a:lvl5pPr marL="1370975" algn="l" defTabSz="685487" rtl="0" eaLnBrk="1" latinLnBrk="0" hangingPunct="1">
        <a:defRPr sz="1400" kern="1200">
          <a:solidFill>
            <a:schemeClr val="tx1"/>
          </a:solidFill>
          <a:latin typeface="+mn-lt"/>
          <a:ea typeface="+mn-ea"/>
          <a:cs typeface="+mn-cs"/>
        </a:defRPr>
      </a:lvl5pPr>
      <a:lvl6pPr marL="1713712" algn="l" defTabSz="685487" rtl="0" eaLnBrk="1" latinLnBrk="0" hangingPunct="1">
        <a:defRPr sz="1400" kern="1200">
          <a:solidFill>
            <a:schemeClr val="tx1"/>
          </a:solidFill>
          <a:latin typeface="+mn-lt"/>
          <a:ea typeface="+mn-ea"/>
          <a:cs typeface="+mn-cs"/>
        </a:defRPr>
      </a:lvl6pPr>
      <a:lvl7pPr marL="2056459" algn="l" defTabSz="685487" rtl="0" eaLnBrk="1" latinLnBrk="0" hangingPunct="1">
        <a:defRPr sz="1400" kern="1200">
          <a:solidFill>
            <a:schemeClr val="tx1"/>
          </a:solidFill>
          <a:latin typeface="+mn-lt"/>
          <a:ea typeface="+mn-ea"/>
          <a:cs typeface="+mn-cs"/>
        </a:defRPr>
      </a:lvl7pPr>
      <a:lvl8pPr marL="2399204" algn="l" defTabSz="685487" rtl="0" eaLnBrk="1" latinLnBrk="0" hangingPunct="1">
        <a:defRPr sz="1400" kern="1200">
          <a:solidFill>
            <a:schemeClr val="tx1"/>
          </a:solidFill>
          <a:latin typeface="+mn-lt"/>
          <a:ea typeface="+mn-ea"/>
          <a:cs typeface="+mn-cs"/>
        </a:defRPr>
      </a:lvl8pPr>
      <a:lvl9pPr marL="2741951" algn="l" defTabSz="685487"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ltGray">
          <a:xfrm>
            <a:off x="0" y="3124200"/>
            <a:ext cx="9144000" cy="3733800"/>
          </a:xfrm>
          <a:prstGeom prst="rect">
            <a:avLst/>
          </a:prstGeom>
          <a:gradFill rotWithShape="1">
            <a:gsLst>
              <a:gs pos="0">
                <a:srgbClr val="FFFFFF">
                  <a:alpha val="0"/>
                </a:srgbClr>
              </a:gs>
              <a:gs pos="100000">
                <a:srgbClr val="DDDDDD">
                  <a:alpha val="68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solidFill>
                <a:srgbClr val="000000"/>
              </a:solidFill>
              <a:ea typeface="宋体" panose="02010600030101010101" pitchFamily="2" charset="-122"/>
            </a:endParaRPr>
          </a:p>
        </p:txBody>
      </p:sp>
      <p:sp>
        <p:nvSpPr>
          <p:cNvPr id="9219" name="Freeform 101"/>
          <p:cNvSpPr>
            <a:spLocks/>
          </p:cNvSpPr>
          <p:nvPr/>
        </p:nvSpPr>
        <p:spPr bwMode="ltGray">
          <a:xfrm>
            <a:off x="-9525" y="5348288"/>
            <a:ext cx="9153525" cy="1509712"/>
          </a:xfrm>
          <a:custGeom>
            <a:avLst/>
            <a:gdLst>
              <a:gd name="T0" fmla="*/ 9144000 w 5766"/>
              <a:gd name="T1" fmla="*/ 1489999 h 919"/>
              <a:gd name="T2" fmla="*/ 9153525 w 5766"/>
              <a:gd name="T3" fmla="*/ 0 h 919"/>
              <a:gd name="T4" fmla="*/ 2800350 w 5766"/>
              <a:gd name="T5" fmla="*/ 1342149 h 919"/>
              <a:gd name="T6" fmla="*/ 0 w 5766"/>
              <a:gd name="T7" fmla="*/ 829602 h 919"/>
              <a:gd name="T8" fmla="*/ 0 w 5766"/>
              <a:gd name="T9" fmla="*/ 1509712 h 9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6" h="919">
                <a:moveTo>
                  <a:pt x="5760" y="907"/>
                </a:moveTo>
                <a:cubicBezTo>
                  <a:pt x="5762" y="605"/>
                  <a:pt x="5764" y="302"/>
                  <a:pt x="5766" y="0"/>
                </a:cubicBezTo>
                <a:cubicBezTo>
                  <a:pt x="5231" y="225"/>
                  <a:pt x="3742" y="745"/>
                  <a:pt x="1764" y="817"/>
                </a:cubicBezTo>
                <a:cubicBezTo>
                  <a:pt x="857" y="873"/>
                  <a:pt x="116" y="529"/>
                  <a:pt x="0" y="505"/>
                </a:cubicBezTo>
                <a:lnTo>
                  <a:pt x="0" y="919"/>
                </a:lnTo>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zh-CN" altLang="en-US"/>
          </a:p>
        </p:txBody>
      </p:sp>
      <p:sp>
        <p:nvSpPr>
          <p:cNvPr id="11" name="Freeform 101"/>
          <p:cNvSpPr>
            <a:spLocks/>
          </p:cNvSpPr>
          <p:nvPr/>
        </p:nvSpPr>
        <p:spPr bwMode="gray">
          <a:xfrm>
            <a:off x="-9525" y="5711825"/>
            <a:ext cx="9172575" cy="1165225"/>
          </a:xfrm>
          <a:custGeom>
            <a:avLst/>
            <a:gdLst>
              <a:gd name="T0" fmla="*/ 9164638 w 5778"/>
              <a:gd name="T1" fmla="*/ 1162598 h 887"/>
              <a:gd name="T2" fmla="*/ 9172575 w 5778"/>
              <a:gd name="T3" fmla="*/ 0 h 887"/>
              <a:gd name="T4" fmla="*/ 2800350 w 5778"/>
              <a:gd name="T5" fmla="*/ 1031231 h 887"/>
              <a:gd name="T6" fmla="*/ 0 w 5778"/>
              <a:gd name="T7" fmla="*/ 621366 h 887"/>
              <a:gd name="T8" fmla="*/ 0 w 5778"/>
              <a:gd name="T9" fmla="*/ 1165225 h 887"/>
              <a:gd name="T10" fmla="*/ 0 60000 65536"/>
              <a:gd name="T11" fmla="*/ 0 60000 65536"/>
              <a:gd name="T12" fmla="*/ 0 60000 65536"/>
              <a:gd name="T13" fmla="*/ 0 60000 65536"/>
              <a:gd name="T14" fmla="*/ 0 60000 65536"/>
              <a:gd name="T15" fmla="*/ 0 w 5778"/>
              <a:gd name="T16" fmla="*/ 0 h 887"/>
              <a:gd name="T17" fmla="*/ 5778 w 5778"/>
              <a:gd name="T18" fmla="*/ 887 h 887"/>
            </a:gdLst>
            <a:ahLst/>
            <a:cxnLst>
              <a:cxn ang="T10">
                <a:pos x="T0" y="T1"/>
              </a:cxn>
              <a:cxn ang="T11">
                <a:pos x="T2" y="T3"/>
              </a:cxn>
              <a:cxn ang="T12">
                <a:pos x="T4" y="T5"/>
              </a:cxn>
              <a:cxn ang="T13">
                <a:pos x="T6" y="T7"/>
              </a:cxn>
              <a:cxn ang="T14">
                <a:pos x="T8" y="T9"/>
              </a:cxn>
            </a:cxnLst>
            <a:rect l="T15" t="T16" r="T17" b="T18"/>
            <a:pathLst>
              <a:path w="5778" h="887">
                <a:moveTo>
                  <a:pt x="5773" y="885"/>
                </a:moveTo>
                <a:cubicBezTo>
                  <a:pt x="5775" y="590"/>
                  <a:pt x="5776" y="295"/>
                  <a:pt x="5778" y="0"/>
                </a:cubicBezTo>
                <a:cubicBezTo>
                  <a:pt x="5168" y="204"/>
                  <a:pt x="3742" y="713"/>
                  <a:pt x="1764" y="785"/>
                </a:cubicBezTo>
                <a:cubicBezTo>
                  <a:pt x="857" y="841"/>
                  <a:pt x="116" y="497"/>
                  <a:pt x="0" y="473"/>
                </a:cubicBezTo>
                <a:lnTo>
                  <a:pt x="0" y="887"/>
                </a:lnTo>
              </a:path>
            </a:pathLst>
          </a:custGeom>
          <a:gradFill rotWithShape="1">
            <a:gsLst>
              <a:gs pos="0">
                <a:schemeClr val="accent1">
                  <a:gamma/>
                  <a:tint val="40392"/>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solidFill>
                <a:srgbClr val="000000"/>
              </a:solidFill>
              <a:latin typeface=""/>
              <a:cs typeface="Arial Unicode MS" pitchFamily="50" charset="-127"/>
            </a:endParaRPr>
          </a:p>
        </p:txBody>
      </p:sp>
      <p:pic>
        <p:nvPicPr>
          <p:cNvPr id="9221" name="Group 10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76200"/>
            <a:ext cx="37846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2" name="그룹 80"/>
          <p:cNvGrpSpPr>
            <a:grpSpLocks/>
          </p:cNvGrpSpPr>
          <p:nvPr/>
        </p:nvGrpSpPr>
        <p:grpSpPr bwMode="auto">
          <a:xfrm>
            <a:off x="142875" y="333375"/>
            <a:ext cx="2214563" cy="862013"/>
            <a:chOff x="142844" y="338116"/>
            <a:chExt cx="2214570" cy="862001"/>
          </a:xfrm>
        </p:grpSpPr>
        <p:cxnSp>
          <p:nvCxnSpPr>
            <p:cNvPr id="9232" name="직선 연결선 49"/>
            <p:cNvCxnSpPr>
              <a:cxnSpLocks noChangeShapeType="1"/>
            </p:cNvCxnSpPr>
            <p:nvPr userDrawn="1"/>
          </p:nvCxnSpPr>
          <p:spPr bwMode="auto">
            <a:xfrm flipV="1">
              <a:off x="1214421" y="1128696"/>
              <a:ext cx="1142993" cy="1612"/>
            </a:xfrm>
            <a:prstGeom prst="line">
              <a:avLst/>
            </a:prstGeom>
            <a:noFill/>
            <a:ln w="6350" algn="ctr">
              <a:solidFill>
                <a:srgbClr val="7F7F7F">
                  <a:alpha val="10196"/>
                </a:srgbClr>
              </a:solidFill>
              <a:round/>
              <a:headEnd/>
              <a:tailEnd/>
            </a:ln>
            <a:extLst>
              <a:ext uri="{909E8E84-426E-40DD-AFC4-6F175D3DCCD1}">
                <a14:hiddenFill xmlns:a14="http://schemas.microsoft.com/office/drawing/2010/main">
                  <a:noFill/>
                </a14:hiddenFill>
              </a:ext>
            </a:extLst>
          </p:spPr>
        </p:cxnSp>
        <p:grpSp>
          <p:nvGrpSpPr>
            <p:cNvPr id="4" name="그룹 68"/>
            <p:cNvGrpSpPr/>
            <p:nvPr userDrawn="1"/>
          </p:nvGrpSpPr>
          <p:grpSpPr>
            <a:xfrm>
              <a:off x="142844" y="623867"/>
              <a:ext cx="714380" cy="209565"/>
              <a:chOff x="4714876" y="0"/>
              <a:chExt cx="1080014" cy="244519"/>
            </a:xfrm>
            <a:solidFill>
              <a:srgbClr val="7F7F7F">
                <a:alpha val="20000"/>
              </a:srgbClr>
            </a:solidFill>
          </p:grpSpPr>
          <p:cxnSp>
            <p:nvCxnSpPr>
              <p:cNvPr id="74" name="직선 연결선 73"/>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5" name="직선 연결선 74"/>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6" name="직선 연결선 75"/>
              <p:cNvCxnSpPr/>
              <p:nvPr/>
            </p:nvCxnSpPr>
            <p:spPr bwMode="auto">
              <a:xfrm>
                <a:off x="4714876" y="905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7" name="직선 연결선 76"/>
              <p:cNvCxnSpPr/>
              <p:nvPr/>
            </p:nvCxnSpPr>
            <p:spPr bwMode="auto">
              <a:xfrm>
                <a:off x="4714890" y="1361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8" name="직선 연결선 77"/>
              <p:cNvCxnSpPr/>
              <p:nvPr/>
            </p:nvCxnSpPr>
            <p:spPr bwMode="auto">
              <a:xfrm>
                <a:off x="4714888" y="183745"/>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9" name="직선 연결선 78"/>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5" name="그룹 60"/>
            <p:cNvGrpSpPr/>
            <p:nvPr userDrawn="1"/>
          </p:nvGrpSpPr>
          <p:grpSpPr>
            <a:xfrm>
              <a:off x="1214414" y="338138"/>
              <a:ext cx="1080014" cy="209565"/>
              <a:chOff x="4714876" y="0"/>
              <a:chExt cx="1080014" cy="244519"/>
            </a:xfrm>
            <a:solidFill>
              <a:srgbClr val="7F7F7F">
                <a:alpha val="20000"/>
              </a:srgbClr>
            </a:solidFill>
          </p:grpSpPr>
          <p:cxnSp>
            <p:nvCxnSpPr>
              <p:cNvPr id="68" name="직선 연결선 67"/>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9" name="직선 연결선 68"/>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0" name="직선 연결선 69"/>
              <p:cNvCxnSpPr/>
              <p:nvPr/>
            </p:nvCxnSpPr>
            <p:spPr bwMode="auto">
              <a:xfrm>
                <a:off x="4714876" y="101644"/>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1" name="직선 연결선 70"/>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2" name="직선 연결선 71"/>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73" name="직선 연결선 72"/>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6" name="그룹 61"/>
            <p:cNvGrpSpPr/>
            <p:nvPr userDrawn="1"/>
          </p:nvGrpSpPr>
          <p:grpSpPr>
            <a:xfrm>
              <a:off x="1214414" y="690563"/>
              <a:ext cx="1080014" cy="215879"/>
              <a:chOff x="4714876" y="0"/>
              <a:chExt cx="1080014" cy="244519"/>
            </a:xfrm>
            <a:solidFill>
              <a:srgbClr val="7F7F7F">
                <a:alpha val="20000"/>
              </a:srgbClr>
            </a:solidFill>
          </p:grpSpPr>
          <p:cxnSp>
            <p:nvCxnSpPr>
              <p:cNvPr id="62" name="직선 연결선 61"/>
              <p:cNvCxnSpPr/>
              <p:nvPr/>
            </p:nvCxnSpPr>
            <p:spPr bwMode="auto">
              <a:xfrm>
                <a:off x="4714883" y="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3" name="직선 연결선 62"/>
              <p:cNvCxnSpPr/>
              <p:nvPr/>
            </p:nvCxnSpPr>
            <p:spPr bwMode="auto">
              <a:xfrm>
                <a:off x="4714881" y="476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4" name="직선 연결선 63"/>
              <p:cNvCxnSpPr/>
              <p:nvPr/>
            </p:nvCxnSpPr>
            <p:spPr bwMode="auto">
              <a:xfrm>
                <a:off x="4714876" y="101317"/>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5" name="직선 연결선 64"/>
              <p:cNvCxnSpPr/>
              <p:nvPr/>
            </p:nvCxnSpPr>
            <p:spPr bwMode="auto">
              <a:xfrm>
                <a:off x="4714890" y="152400"/>
                <a:ext cx="1080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6" name="직선 연결선 65"/>
              <p:cNvCxnSpPr/>
              <p:nvPr/>
            </p:nvCxnSpPr>
            <p:spPr bwMode="auto">
              <a:xfrm>
                <a:off x="4714888" y="200047"/>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7" name="직선 연결선 66"/>
              <p:cNvCxnSpPr/>
              <p:nvPr/>
            </p:nvCxnSpPr>
            <p:spPr bwMode="auto">
              <a:xfrm>
                <a:off x="4714883" y="242931"/>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7" name="그룹 82"/>
            <p:cNvGrpSpPr/>
            <p:nvPr userDrawn="1"/>
          </p:nvGrpSpPr>
          <p:grpSpPr>
            <a:xfrm>
              <a:off x="1214415" y="1157278"/>
              <a:ext cx="928694" cy="42839"/>
              <a:chOff x="1428728" y="1095480"/>
              <a:chExt cx="1008000" cy="26668"/>
            </a:xfrm>
            <a:solidFill>
              <a:srgbClr val="7F7F7F">
                <a:alpha val="20000"/>
              </a:srgbClr>
            </a:solidFill>
          </p:grpSpPr>
          <p:cxnSp>
            <p:nvCxnSpPr>
              <p:cNvPr id="60" name="직선 연결선 59"/>
              <p:cNvCxnSpPr/>
              <p:nvPr/>
            </p:nvCxnSpPr>
            <p:spPr bwMode="auto">
              <a:xfrm>
                <a:off x="1428733" y="1095480"/>
                <a:ext cx="936000" cy="1588"/>
              </a:xfrm>
              <a:prstGeom prst="line">
                <a:avLst/>
              </a:prstGeom>
              <a:grpFill/>
              <a:ln w="6350" cap="flat" cmpd="sng" algn="ctr">
                <a:solidFill>
                  <a:srgbClr val="7F7F7F">
                    <a:alpha val="10196"/>
                  </a:srgbClr>
                </a:solidFill>
                <a:prstDash val="solid"/>
                <a:round/>
                <a:headEnd type="none" w="med" len="med"/>
                <a:tailEnd type="none" w="med" len="med"/>
              </a:ln>
              <a:effectLst/>
            </p:spPr>
          </p:cxnSp>
          <p:cxnSp>
            <p:nvCxnSpPr>
              <p:cNvPr id="61" name="직선 연결선 60"/>
              <p:cNvCxnSpPr/>
              <p:nvPr/>
            </p:nvCxnSpPr>
            <p:spPr bwMode="auto">
              <a:xfrm>
                <a:off x="1428728" y="1120560"/>
                <a:ext cx="1008000" cy="1588"/>
              </a:xfrm>
              <a:prstGeom prst="line">
                <a:avLst/>
              </a:prstGeom>
              <a:grpFill/>
              <a:ln w="6350" cap="flat" cmpd="sng" algn="ctr">
                <a:solidFill>
                  <a:srgbClr val="7F7F7F">
                    <a:alpha val="10196"/>
                  </a:srgbClr>
                </a:solidFill>
                <a:prstDash val="solid"/>
                <a:round/>
                <a:headEnd type="none" w="med" len="med"/>
                <a:tailEnd type="none" w="med" len="med"/>
              </a:ln>
              <a:effectLst/>
            </p:spPr>
          </p:cxnSp>
        </p:grpSp>
        <p:grpSp>
          <p:nvGrpSpPr>
            <p:cNvPr id="8" name="그룹 93"/>
            <p:cNvGrpSpPr/>
            <p:nvPr userDrawn="1"/>
          </p:nvGrpSpPr>
          <p:grpSpPr>
            <a:xfrm>
              <a:off x="142844" y="338116"/>
              <a:ext cx="428628" cy="214314"/>
              <a:chOff x="214282" y="314303"/>
              <a:chExt cx="428628" cy="214314"/>
            </a:xfrm>
            <a:solidFill>
              <a:srgbClr val="7F7F7F">
                <a:alpha val="20000"/>
              </a:srgbClr>
            </a:solidFill>
          </p:grpSpPr>
          <p:sp>
            <p:nvSpPr>
              <p:cNvPr id="57" name="갈매기형 수장 56"/>
              <p:cNvSpPr/>
              <p:nvPr/>
            </p:nvSpPr>
            <p:spPr bwMode="auto">
              <a:xfrm flipH="1">
                <a:off x="214282"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solidFill>
                    <a:srgbClr val="000000"/>
                  </a:solidFill>
                  <a:latin typeface="Arial" charset="0"/>
                </a:endParaRPr>
              </a:p>
            </p:txBody>
          </p:sp>
          <p:sp>
            <p:nvSpPr>
              <p:cNvPr id="58" name="갈매기형 수장 57"/>
              <p:cNvSpPr/>
              <p:nvPr/>
            </p:nvSpPr>
            <p:spPr bwMode="auto">
              <a:xfrm flipH="1">
                <a:off x="357158"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solidFill>
                    <a:srgbClr val="000000"/>
                  </a:solidFill>
                  <a:latin typeface="Arial" charset="0"/>
                </a:endParaRPr>
              </a:p>
            </p:txBody>
          </p:sp>
          <p:sp>
            <p:nvSpPr>
              <p:cNvPr id="59" name="갈매기형 수장 58"/>
              <p:cNvSpPr/>
              <p:nvPr/>
            </p:nvSpPr>
            <p:spPr bwMode="auto">
              <a:xfrm flipH="1">
                <a:off x="500034" y="314303"/>
                <a:ext cx="142876" cy="214314"/>
              </a:xfrm>
              <a:prstGeom prst="chevron">
                <a:avLst/>
              </a:prstGeom>
              <a:solidFill>
                <a:schemeClr val="tx1">
                  <a:lumMod val="50000"/>
                  <a:lumOff val="50000"/>
                  <a:alpha val="10196"/>
                </a:schemeClr>
              </a:solidFill>
              <a:ln w="9525" cap="flat" cmpd="sng" algn="ctr">
                <a:solidFill>
                  <a:srgbClr val="7F7F7F">
                    <a:alpha val="10196"/>
                  </a:srgbClr>
                </a:solidFill>
                <a:prstDash val="solid"/>
                <a:round/>
                <a:headEnd type="none" w="med" len="med"/>
                <a:tailEnd type="none" w="med" len="med"/>
              </a:ln>
              <a:effectLst/>
            </p:spPr>
            <p:txBody>
              <a:bodyPr/>
              <a:lstStyle/>
              <a:p>
                <a:pPr eaLnBrk="1" hangingPunct="1">
                  <a:defRPr/>
                </a:pPr>
                <a:endParaRPr lang="ko-KR" altLang="en-US">
                  <a:solidFill>
                    <a:srgbClr val="000000"/>
                  </a:solidFill>
                  <a:latin typeface="Arial" charset="0"/>
                </a:endParaRPr>
              </a:p>
            </p:txBody>
          </p:sp>
        </p:grpSp>
      </p:grpSp>
      <p:sp>
        <p:nvSpPr>
          <p:cNvPr id="88078" name="Rectangle 1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ea typeface="宋体" panose="02010600030101010101" pitchFamily="2" charset="-122"/>
              </a:defRPr>
            </a:lvl1pPr>
          </a:lstStyle>
          <a:p>
            <a:pPr>
              <a:defRPr/>
            </a:pPr>
            <a:endParaRPr lang="en-US" altLang="zh-CN"/>
          </a:p>
        </p:txBody>
      </p:sp>
      <p:sp>
        <p:nvSpPr>
          <p:cNvPr id="88079" name="Rectangle 1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ea typeface="宋体" panose="02010600030101010101" pitchFamily="2" charset="-122"/>
              </a:defRPr>
            </a:lvl1pPr>
          </a:lstStyle>
          <a:p>
            <a:pPr>
              <a:defRPr/>
            </a:pPr>
            <a:endParaRPr lang="en-US" altLang="zh-CN"/>
          </a:p>
        </p:txBody>
      </p:sp>
      <p:sp>
        <p:nvSpPr>
          <p:cNvPr id="88080" name="Rectangle 1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ea typeface="宋体" panose="02010600030101010101" pitchFamily="2" charset="-122"/>
              </a:defRPr>
            </a:lvl1pPr>
          </a:lstStyle>
          <a:p>
            <a:pPr>
              <a:defRPr/>
            </a:pPr>
            <a:fld id="{7D3AF2FA-9DFC-49ED-AF24-63E332C9429C}" type="slidenum">
              <a:rPr lang="en-US" altLang="zh-CN"/>
              <a:pPr>
                <a:defRPr/>
              </a:pPr>
              <a:t>‹#›</a:t>
            </a:fld>
            <a:endParaRPr lang="en-US" altLang="zh-CN"/>
          </a:p>
        </p:txBody>
      </p:sp>
      <p:sp>
        <p:nvSpPr>
          <p:cNvPr id="46" name="Line 91"/>
          <p:cNvSpPr>
            <a:spLocks noChangeShapeType="1"/>
          </p:cNvSpPr>
          <p:nvPr/>
        </p:nvSpPr>
        <p:spPr bwMode="gray">
          <a:xfrm>
            <a:off x="0" y="1066800"/>
            <a:ext cx="91440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solidFill>
                <a:srgbClr val="000000"/>
              </a:solidFill>
              <a:latin typeface="Arial" charset="0"/>
            </a:endParaRPr>
          </a:p>
        </p:txBody>
      </p:sp>
      <p:sp>
        <p:nvSpPr>
          <p:cNvPr id="47" name="Line 92"/>
          <p:cNvSpPr>
            <a:spLocks noChangeShapeType="1"/>
          </p:cNvSpPr>
          <p:nvPr/>
        </p:nvSpPr>
        <p:spPr bwMode="gray">
          <a:xfrm>
            <a:off x="1071563" y="0"/>
            <a:ext cx="0" cy="6858000"/>
          </a:xfrm>
          <a:prstGeom prst="line">
            <a:avLst/>
          </a:prstGeom>
          <a:noFill/>
          <a:ln w="9525">
            <a:solidFill>
              <a:schemeClr val="tx1">
                <a:lumMod val="50000"/>
                <a:lumOff val="50000"/>
                <a:alpha val="14902"/>
              </a:schemeClr>
            </a:solidFill>
            <a:round/>
            <a:headEnd/>
            <a:tailEnd/>
          </a:ln>
          <a:effectLst/>
        </p:spPr>
        <p:txBody>
          <a:bodyPr wrap="none" anchor="ctr"/>
          <a:lstStyle/>
          <a:p>
            <a:pPr eaLnBrk="1" hangingPunct="1">
              <a:defRPr/>
            </a:pPr>
            <a:endParaRPr lang="en-US" dirty="0">
              <a:solidFill>
                <a:srgbClr val="000000"/>
              </a:solidFill>
              <a:latin typeface="Arial" charset="0"/>
            </a:endParaRPr>
          </a:p>
        </p:txBody>
      </p:sp>
      <p:sp>
        <p:nvSpPr>
          <p:cNvPr id="49" name="Line 137"/>
          <p:cNvSpPr>
            <a:spLocks noChangeShapeType="1"/>
          </p:cNvSpPr>
          <p:nvPr/>
        </p:nvSpPr>
        <p:spPr bwMode="gray">
          <a:xfrm>
            <a:off x="5791200" y="1143000"/>
            <a:ext cx="3352800" cy="0"/>
          </a:xfrm>
          <a:prstGeom prst="line">
            <a:avLst/>
          </a:prstGeom>
          <a:noFill/>
          <a:ln w="9525">
            <a:solidFill>
              <a:schemeClr val="tx1">
                <a:lumMod val="50000"/>
                <a:lumOff val="50000"/>
                <a:alpha val="20000"/>
              </a:schemeClr>
            </a:solidFill>
            <a:round/>
            <a:headEnd/>
            <a:tailEnd/>
          </a:ln>
          <a:effectLst/>
        </p:spPr>
        <p:txBody>
          <a:bodyPr/>
          <a:lstStyle/>
          <a:p>
            <a:pPr eaLnBrk="1" hangingPunct="1">
              <a:defRPr/>
            </a:pPr>
            <a:endParaRPr lang="en-US" dirty="0">
              <a:solidFill>
                <a:srgbClr val="000000"/>
              </a:solidFill>
              <a:latin typeface="Arial" charset="0"/>
            </a:endParaRPr>
          </a:p>
        </p:txBody>
      </p:sp>
      <p:sp>
        <p:nvSpPr>
          <p:cNvPr id="9229" name="Rectangle 21"/>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9230" name="Rectangle 22"/>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2" name="Freeform 92"/>
          <p:cNvSpPr>
            <a:spLocks/>
          </p:cNvSpPr>
          <p:nvPr/>
        </p:nvSpPr>
        <p:spPr bwMode="ltGray">
          <a:xfrm>
            <a:off x="0" y="5953125"/>
            <a:ext cx="9169400" cy="785813"/>
          </a:xfrm>
          <a:custGeom>
            <a:avLst/>
            <a:gdLst>
              <a:gd name="T0" fmla="*/ 0 w 5776"/>
              <a:gd name="T1" fmla="*/ 58 h 616"/>
              <a:gd name="T2" fmla="*/ 1584 w 5776"/>
              <a:gd name="T3" fmla="*/ 586 h 616"/>
              <a:gd name="T4" fmla="*/ 5768 w 5776"/>
              <a:gd name="T5" fmla="*/ 0 h 616"/>
              <a:gd name="T6" fmla="*/ 5776 w 5776"/>
              <a:gd name="T7" fmla="*/ 32 h 616"/>
              <a:gd name="T8" fmla="*/ 1584 w 5776"/>
              <a:gd name="T9" fmla="*/ 598 h 616"/>
              <a:gd name="T10" fmla="*/ 4 w 5776"/>
              <a:gd name="T11" fmla="*/ 92 h 616"/>
              <a:gd name="T12" fmla="*/ 0 w 5776"/>
              <a:gd name="T13" fmla="*/ 58 h 616"/>
              <a:gd name="T14" fmla="*/ 0 60000 65536"/>
              <a:gd name="T15" fmla="*/ 0 60000 65536"/>
              <a:gd name="T16" fmla="*/ 0 60000 65536"/>
              <a:gd name="T17" fmla="*/ 0 60000 65536"/>
              <a:gd name="T18" fmla="*/ 0 60000 65536"/>
              <a:gd name="T19" fmla="*/ 0 60000 65536"/>
              <a:gd name="T20" fmla="*/ 0 60000 65536"/>
              <a:gd name="T21" fmla="*/ 0 w 5776"/>
              <a:gd name="T22" fmla="*/ 0 h 616"/>
              <a:gd name="T23" fmla="*/ 5776 w 5776"/>
              <a:gd name="T24" fmla="*/ 616 h 6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76" h="616">
                <a:moveTo>
                  <a:pt x="0" y="58"/>
                </a:moveTo>
                <a:cubicBezTo>
                  <a:pt x="116" y="98"/>
                  <a:pt x="606" y="574"/>
                  <a:pt x="1584" y="586"/>
                </a:cubicBezTo>
                <a:cubicBezTo>
                  <a:pt x="2562" y="598"/>
                  <a:pt x="4364" y="324"/>
                  <a:pt x="5768" y="0"/>
                </a:cubicBezTo>
                <a:lnTo>
                  <a:pt x="5776" y="32"/>
                </a:lnTo>
                <a:cubicBezTo>
                  <a:pt x="4336" y="356"/>
                  <a:pt x="2550" y="616"/>
                  <a:pt x="1584" y="598"/>
                </a:cubicBezTo>
                <a:cubicBezTo>
                  <a:pt x="618" y="580"/>
                  <a:pt x="152" y="157"/>
                  <a:pt x="4" y="92"/>
                </a:cubicBezTo>
                <a:lnTo>
                  <a:pt x="0" y="58"/>
                </a:lnTo>
                <a:close/>
              </a:path>
            </a:pathLst>
          </a:custGeom>
          <a:gradFill rotWithShape="1">
            <a:gsLst>
              <a:gs pos="0">
                <a:schemeClr val="accent1">
                  <a:alpha val="20000"/>
                </a:schemeClr>
              </a:gs>
              <a:gs pos="100000">
                <a:schemeClr val="accent1">
                  <a:gamma/>
                  <a:tint val="0"/>
                  <a:invGamma/>
                  <a:alpha val="2000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kumimoji="1" lang="ko-KR" altLang="en-US" dirty="0">
              <a:solidFill>
                <a:srgbClr val="000000"/>
              </a:solidFill>
              <a:latin typeface=""/>
              <a:cs typeface="Arial Unicode MS" pitchFamily="50" charset="-127"/>
            </a:endParaRPr>
          </a:p>
        </p:txBody>
      </p:sp>
    </p:spTree>
  </p:cSld>
  <p:clrMap bg1="lt1" tx1="dk1" bg2="lt2" tx2="dk2" accent1="accent1" accent2="accent2" accent3="accent3" accent4="accent4" accent5="accent5" accent6="accent6" hlink="hlink" folHlink="folHlink"/>
  <p:sldLayoutIdLst>
    <p:sldLayoutId id="2147484033"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iming>
    <p:tnLst>
      <p:par>
        <p:cTn id="1" dur="indefinite" restart="never" nodeType="tmRoot"/>
      </p:par>
    </p:tnLst>
  </p:timing>
  <p:txStyles>
    <p:titleStyle>
      <a:lvl1pPr algn="ctr" rtl="0" eaLnBrk="0" fontAlgn="base" hangingPunct="0">
        <a:spcBef>
          <a:spcPct val="0"/>
        </a:spcBef>
        <a:spcAft>
          <a:spcPct val="0"/>
        </a:spcAft>
        <a:defRPr sz="4000" b="1" kern="1200">
          <a:solidFill>
            <a:schemeClr val="accent1"/>
          </a:solidFill>
          <a:latin typeface="+mj-lt"/>
          <a:ea typeface="+mj-ea"/>
          <a:cs typeface="+mj-cs"/>
        </a:defRPr>
      </a:lvl1pPr>
      <a:lvl2pPr algn="ctr" rtl="0" eaLnBrk="0" fontAlgn="base" hangingPunct="0">
        <a:spcBef>
          <a:spcPct val="0"/>
        </a:spcBef>
        <a:spcAft>
          <a:spcPct val="0"/>
        </a:spcAft>
        <a:defRPr sz="4000" b="1">
          <a:solidFill>
            <a:schemeClr val="accent1"/>
          </a:solidFill>
          <a:latin typeface="Arial" panose="020B0604020202020204" pitchFamily="34" charset="0"/>
        </a:defRPr>
      </a:lvl2pPr>
      <a:lvl3pPr algn="ctr" rtl="0" eaLnBrk="0" fontAlgn="base" hangingPunct="0">
        <a:spcBef>
          <a:spcPct val="0"/>
        </a:spcBef>
        <a:spcAft>
          <a:spcPct val="0"/>
        </a:spcAft>
        <a:defRPr sz="4000" b="1">
          <a:solidFill>
            <a:schemeClr val="accent1"/>
          </a:solidFill>
          <a:latin typeface="Arial" panose="020B0604020202020204" pitchFamily="34" charset="0"/>
        </a:defRPr>
      </a:lvl3pPr>
      <a:lvl4pPr algn="ctr" rtl="0" eaLnBrk="0" fontAlgn="base" hangingPunct="0">
        <a:spcBef>
          <a:spcPct val="0"/>
        </a:spcBef>
        <a:spcAft>
          <a:spcPct val="0"/>
        </a:spcAft>
        <a:defRPr sz="4000" b="1">
          <a:solidFill>
            <a:schemeClr val="accent1"/>
          </a:solidFill>
          <a:latin typeface="Arial" panose="020B0604020202020204" pitchFamily="34" charset="0"/>
        </a:defRPr>
      </a:lvl4pPr>
      <a:lvl5pPr algn="ctr" rtl="0" eaLnBrk="0" fontAlgn="base" hangingPunct="0">
        <a:spcBef>
          <a:spcPct val="0"/>
        </a:spcBef>
        <a:spcAft>
          <a:spcPct val="0"/>
        </a:spcAft>
        <a:defRPr sz="4000" b="1">
          <a:solidFill>
            <a:schemeClr val="accent1"/>
          </a:solidFill>
          <a:latin typeface="Arial" panose="020B0604020202020204" pitchFamily="34" charset="0"/>
        </a:defRPr>
      </a:lvl5pPr>
      <a:lvl6pPr marL="457200" algn="ctr" rtl="0" fontAlgn="base">
        <a:spcBef>
          <a:spcPct val="0"/>
        </a:spcBef>
        <a:spcAft>
          <a:spcPct val="0"/>
        </a:spcAft>
        <a:defRPr sz="4000" b="1">
          <a:solidFill>
            <a:schemeClr val="accent1"/>
          </a:solidFill>
          <a:latin typeface="Arial" panose="020B0604020202020204" pitchFamily="34" charset="0"/>
        </a:defRPr>
      </a:lvl6pPr>
      <a:lvl7pPr marL="914400" algn="ctr" rtl="0" fontAlgn="base">
        <a:spcBef>
          <a:spcPct val="0"/>
        </a:spcBef>
        <a:spcAft>
          <a:spcPct val="0"/>
        </a:spcAft>
        <a:defRPr sz="4000" b="1">
          <a:solidFill>
            <a:schemeClr val="accent1"/>
          </a:solidFill>
          <a:latin typeface="Arial" panose="020B0604020202020204" pitchFamily="34" charset="0"/>
        </a:defRPr>
      </a:lvl7pPr>
      <a:lvl8pPr marL="1371600" algn="ctr" rtl="0" fontAlgn="base">
        <a:spcBef>
          <a:spcPct val="0"/>
        </a:spcBef>
        <a:spcAft>
          <a:spcPct val="0"/>
        </a:spcAft>
        <a:defRPr sz="4000" b="1">
          <a:solidFill>
            <a:schemeClr val="accent1"/>
          </a:solidFill>
          <a:latin typeface="Arial" panose="020B0604020202020204" pitchFamily="34" charset="0"/>
        </a:defRPr>
      </a:lvl8pPr>
      <a:lvl9pPr marL="1828800" algn="ctr" rtl="0" fontAlgn="base">
        <a:spcBef>
          <a:spcPct val="0"/>
        </a:spcBef>
        <a:spcAft>
          <a:spcPct val="0"/>
        </a:spcAft>
        <a:defRPr sz="4000" b="1">
          <a:solidFill>
            <a:schemeClr val="accent1"/>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18" Type="http://schemas.openxmlformats.org/officeDocument/2006/relationships/image" Target="../media/image53.jpeg"/><Relationship Id="rId3" Type="http://schemas.openxmlformats.org/officeDocument/2006/relationships/tags" Target="../tags/tag12.xml"/><Relationship Id="rId7" Type="http://schemas.openxmlformats.org/officeDocument/2006/relationships/image" Target="../media/image3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tags" Target="../tags/tag11.xml"/><Relationship Id="rId16" Type="http://schemas.openxmlformats.org/officeDocument/2006/relationships/image" Target="../media/image52.png"/><Relationship Id="rId1" Type="http://schemas.openxmlformats.org/officeDocument/2006/relationships/tags" Target="../tags/tag10.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notesSlide" Target="../notesSlides/notesSlide10.xml"/><Relationship Id="rId1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48.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5.png"/><Relationship Id="rId18" Type="http://schemas.openxmlformats.org/officeDocument/2006/relationships/image" Target="../media/image46.png"/><Relationship Id="rId3" Type="http://schemas.openxmlformats.org/officeDocument/2006/relationships/tags" Target="../tags/tag15.xml"/><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2.png"/><Relationship Id="rId2" Type="http://schemas.openxmlformats.org/officeDocument/2006/relationships/tags" Target="../tags/tag14.xml"/><Relationship Id="rId16" Type="http://schemas.openxmlformats.org/officeDocument/2006/relationships/image" Target="../media/image38.png"/><Relationship Id="rId1" Type="http://schemas.openxmlformats.org/officeDocument/2006/relationships/tags" Target="../tags/tag13.xml"/><Relationship Id="rId6" Type="http://schemas.openxmlformats.org/officeDocument/2006/relationships/notesSlide" Target="../notesSlides/notesSlide11.xml"/><Relationship Id="rId11" Type="http://schemas.openxmlformats.org/officeDocument/2006/relationships/image" Target="../media/image49.png"/><Relationship Id="rId5" Type="http://schemas.openxmlformats.org/officeDocument/2006/relationships/slideLayout" Target="../slideLayouts/slideLayout2.xml"/><Relationship Id="rId1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tags" Target="../tags/tag16.xml"/><Relationship Id="rId9" Type="http://schemas.openxmlformats.org/officeDocument/2006/relationships/image" Target="../media/image42.png"/><Relationship Id="rId1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tags" Target="../tags/tag19.xml"/><Relationship Id="rId7" Type="http://schemas.openxmlformats.org/officeDocument/2006/relationships/image" Target="../media/image3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tags" Target="../tags/tag18.xml"/><Relationship Id="rId16" Type="http://schemas.openxmlformats.org/officeDocument/2006/relationships/image" Target="../media/image52.png"/><Relationship Id="rId1" Type="http://schemas.openxmlformats.org/officeDocument/2006/relationships/tags" Target="../tags/tag17.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notesSlide" Target="../notesSlides/notesSlide17.xml"/><Relationship Id="rId1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48.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5.png"/><Relationship Id="rId18" Type="http://schemas.openxmlformats.org/officeDocument/2006/relationships/image" Target="../media/image46.png"/><Relationship Id="rId3" Type="http://schemas.openxmlformats.org/officeDocument/2006/relationships/tags" Target="../tags/tag22.xml"/><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2.png"/><Relationship Id="rId2" Type="http://schemas.openxmlformats.org/officeDocument/2006/relationships/tags" Target="../tags/tag21.xml"/><Relationship Id="rId16" Type="http://schemas.openxmlformats.org/officeDocument/2006/relationships/image" Target="../media/image38.png"/><Relationship Id="rId1" Type="http://schemas.openxmlformats.org/officeDocument/2006/relationships/tags" Target="../tags/tag20.xml"/><Relationship Id="rId6" Type="http://schemas.openxmlformats.org/officeDocument/2006/relationships/notesSlide" Target="../notesSlides/notesSlide22.xml"/><Relationship Id="rId11" Type="http://schemas.openxmlformats.org/officeDocument/2006/relationships/image" Target="../media/image49.png"/><Relationship Id="rId5" Type="http://schemas.openxmlformats.org/officeDocument/2006/relationships/slideLayout" Target="../slideLayouts/slideLayout2.xml"/><Relationship Id="rId1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tags" Target="../tags/tag23.xml"/><Relationship Id="rId9" Type="http://schemas.openxmlformats.org/officeDocument/2006/relationships/image" Target="../media/image42.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tags" Target="../tags/tag26.xml"/><Relationship Id="rId7" Type="http://schemas.openxmlformats.org/officeDocument/2006/relationships/image" Target="../media/image3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tags" Target="../tags/tag25.xml"/><Relationship Id="rId16" Type="http://schemas.openxmlformats.org/officeDocument/2006/relationships/image" Target="../media/image52.png"/><Relationship Id="rId1" Type="http://schemas.openxmlformats.org/officeDocument/2006/relationships/tags" Target="../tags/tag24.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notesSlide" Target="../notesSlides/notesSlide23.xml"/><Relationship Id="rId1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48.pn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tags" Target="../tags/tag29.xml"/><Relationship Id="rId7" Type="http://schemas.openxmlformats.org/officeDocument/2006/relationships/image" Target="../media/image3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tags" Target="../tags/tag28.xml"/><Relationship Id="rId16" Type="http://schemas.openxmlformats.org/officeDocument/2006/relationships/image" Target="../media/image52.png"/><Relationship Id="rId1" Type="http://schemas.openxmlformats.org/officeDocument/2006/relationships/tags" Target="../tags/tag27.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notesSlide" Target="../notesSlides/notesSlide25.xml"/><Relationship Id="rId1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48.pn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tags" Target="../tags/tag32.xml"/><Relationship Id="rId7" Type="http://schemas.openxmlformats.org/officeDocument/2006/relationships/image" Target="../media/image3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tags" Target="../tags/tag31.xml"/><Relationship Id="rId16" Type="http://schemas.openxmlformats.org/officeDocument/2006/relationships/image" Target="../media/image52.png"/><Relationship Id="rId1" Type="http://schemas.openxmlformats.org/officeDocument/2006/relationships/tags" Target="../tags/tag30.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notesSlide" Target="../notesSlides/notesSlide26.xml"/><Relationship Id="rId1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48.pn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tags" Target="../tags/tag35.xml"/><Relationship Id="rId7" Type="http://schemas.openxmlformats.org/officeDocument/2006/relationships/image" Target="../media/image3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tags" Target="../tags/tag34.xml"/><Relationship Id="rId16" Type="http://schemas.openxmlformats.org/officeDocument/2006/relationships/image" Target="../media/image52.png"/><Relationship Id="rId1" Type="http://schemas.openxmlformats.org/officeDocument/2006/relationships/tags" Target="../tags/tag3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notesSlide" Target="../notesSlides/notesSlide27.xml"/><Relationship Id="rId1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48.png"/><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slideLayout" Target="../slideLayouts/slideLayout2.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65.jpeg"/><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71.jpeg"/><Relationship Id="rId5" Type="http://schemas.openxmlformats.org/officeDocument/2006/relationships/diagramQuickStyle" Target="../diagrams/quickStyle2.xml"/><Relationship Id="rId10" Type="http://schemas.openxmlformats.org/officeDocument/2006/relationships/image" Target="../media/image70.jpeg"/><Relationship Id="rId4" Type="http://schemas.openxmlformats.org/officeDocument/2006/relationships/diagramLayout" Target="../diagrams/layout2.xml"/><Relationship Id="rId9" Type="http://schemas.openxmlformats.org/officeDocument/2006/relationships/image" Target="../media/image69.jpe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tags" Target="../tags/tag50.xml"/><Relationship Id="rId7" Type="http://schemas.openxmlformats.org/officeDocument/2006/relationships/image" Target="../media/image3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tags" Target="../tags/tag49.xml"/><Relationship Id="rId16" Type="http://schemas.openxmlformats.org/officeDocument/2006/relationships/image" Target="../media/image52.png"/><Relationship Id="rId1" Type="http://schemas.openxmlformats.org/officeDocument/2006/relationships/tags" Target="../tags/tag48.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notesSlide" Target="../notesSlides/notesSlide34.xml"/><Relationship Id="rId1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48.png"/><Relationship Id="rId1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tags" Target="../tags/tag53.xml"/><Relationship Id="rId7" Type="http://schemas.openxmlformats.org/officeDocument/2006/relationships/image" Target="../media/image3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tags" Target="../tags/tag52.xml"/><Relationship Id="rId16" Type="http://schemas.openxmlformats.org/officeDocument/2006/relationships/image" Target="../media/image52.png"/><Relationship Id="rId1" Type="http://schemas.openxmlformats.org/officeDocument/2006/relationships/tags" Target="../tags/tag51.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notesSlide" Target="../notesSlides/notesSlide37.xml"/><Relationship Id="rId1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48.png"/><Relationship Id="rId1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png"/><Relationship Id="rId3" Type="http://schemas.openxmlformats.org/officeDocument/2006/relationships/tags" Target="../tags/tag56.xml"/><Relationship Id="rId7" Type="http://schemas.openxmlformats.org/officeDocument/2006/relationships/image" Target="../media/image3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tags" Target="../tags/tag55.xml"/><Relationship Id="rId16" Type="http://schemas.openxmlformats.org/officeDocument/2006/relationships/image" Target="../media/image52.png"/><Relationship Id="rId1" Type="http://schemas.openxmlformats.org/officeDocument/2006/relationships/tags" Target="../tags/tag54.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notesSlide" Target="../notesSlides/notesSlide40.xml"/><Relationship Id="rId1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48.png"/><Relationship Id="rId1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5.png"/><Relationship Id="rId18" Type="http://schemas.openxmlformats.org/officeDocument/2006/relationships/image" Target="../media/image46.png"/><Relationship Id="rId3" Type="http://schemas.openxmlformats.org/officeDocument/2006/relationships/tags" Target="../tags/tag59.xml"/><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2.png"/><Relationship Id="rId2" Type="http://schemas.openxmlformats.org/officeDocument/2006/relationships/tags" Target="../tags/tag58.xml"/><Relationship Id="rId16" Type="http://schemas.openxmlformats.org/officeDocument/2006/relationships/image" Target="../media/image38.png"/><Relationship Id="rId1" Type="http://schemas.openxmlformats.org/officeDocument/2006/relationships/tags" Target="../tags/tag57.xml"/><Relationship Id="rId6" Type="http://schemas.openxmlformats.org/officeDocument/2006/relationships/notesSlide" Target="../notesSlides/notesSlide41.xml"/><Relationship Id="rId11" Type="http://schemas.openxmlformats.org/officeDocument/2006/relationships/image" Target="../media/image49.png"/><Relationship Id="rId5" Type="http://schemas.openxmlformats.org/officeDocument/2006/relationships/slideLayout" Target="../slideLayouts/slideLayout2.xml"/><Relationship Id="rId15" Type="http://schemas.openxmlformats.org/officeDocument/2006/relationships/image" Target="../media/image44.png"/><Relationship Id="rId10" Type="http://schemas.openxmlformats.org/officeDocument/2006/relationships/image" Target="../media/image48.png"/><Relationship Id="rId19" Type="http://schemas.openxmlformats.org/officeDocument/2006/relationships/image" Target="../media/image85.png"/><Relationship Id="rId4" Type="http://schemas.openxmlformats.org/officeDocument/2006/relationships/tags" Target="../tags/tag60.xml"/><Relationship Id="rId9" Type="http://schemas.openxmlformats.org/officeDocument/2006/relationships/image" Target="../media/image42.png"/><Relationship Id="rId1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3.wdp"/><Relationship Id="rId3" Type="http://schemas.openxmlformats.org/officeDocument/2006/relationships/tags" Target="../tags/tag4.xml"/><Relationship Id="rId7" Type="http://schemas.openxmlformats.org/officeDocument/2006/relationships/notesSlide" Target="../notesSlides/notesSlide8.xml"/><Relationship Id="rId12" Type="http://schemas.openxmlformats.org/officeDocument/2006/relationships/image" Target="../media/image3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11" Type="http://schemas.microsoft.com/office/2007/relationships/hdphoto" Target="../media/hdphoto2.wdp"/><Relationship Id="rId5" Type="http://schemas.openxmlformats.org/officeDocument/2006/relationships/tags" Target="../tags/tag6.xml"/><Relationship Id="rId15" Type="http://schemas.openxmlformats.org/officeDocument/2006/relationships/image" Target="../media/image34.jpeg"/><Relationship Id="rId10" Type="http://schemas.openxmlformats.org/officeDocument/2006/relationships/image" Target="../media/image31.png"/><Relationship Id="rId4" Type="http://schemas.openxmlformats.org/officeDocument/2006/relationships/tags" Target="../tags/tag5.xml"/><Relationship Id="rId9" Type="http://schemas.microsoft.com/office/2007/relationships/hdphoto" Target="../media/hdphoto1.wdp"/><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tags" Target="../tags/tag9.xml"/><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tags" Target="../tags/tag8.xml"/><Relationship Id="rId16" Type="http://schemas.openxmlformats.org/officeDocument/2006/relationships/image" Target="../media/image45.png"/><Relationship Id="rId1" Type="http://schemas.openxmlformats.org/officeDocument/2006/relationships/tags" Target="../tags/tag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notesSlide" Target="../notesSlides/notesSlide9.xml"/><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91680" y="2035175"/>
            <a:ext cx="7071320" cy="1012825"/>
          </a:xfrm>
        </p:spPr>
        <p:txBody>
          <a:bodyPr/>
          <a:lstStyle/>
          <a:p>
            <a:pPr>
              <a:lnSpc>
                <a:spcPct val="125000"/>
              </a:lnSpc>
              <a:defRPr/>
            </a:pPr>
            <a:r>
              <a:rPr lang="zh-CN" altLang="en-US" sz="3200" b="0" dirty="0" smtClean="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工业</a:t>
            </a:r>
            <a:r>
              <a:rPr lang="zh-CN" altLang="en-US" sz="3200" b="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腐蚀控制技术</a:t>
            </a:r>
            <a:r>
              <a:rPr lang="zh-CN" altLang="en-US" sz="3200" b="0" dirty="0" smtClean="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与</a:t>
            </a:r>
            <a:r>
              <a:rPr lang="en-US" altLang="zh-CN" sz="3200" b="0" dirty="0" smtClean="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
            </a:r>
            <a:br>
              <a:rPr lang="en-US" altLang="zh-CN" sz="3200" b="0" dirty="0" smtClean="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br>
            <a:r>
              <a:rPr lang="zh-CN" altLang="en-US" sz="3200" b="0" dirty="0" smtClean="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碧海</a:t>
            </a:r>
            <a:r>
              <a:rPr lang="zh-CN" altLang="en-US" sz="3200" b="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舟腐蚀控制解决方案</a:t>
            </a:r>
            <a:endParaRPr lang="en-US" altLang="zh-CN" sz="3200" b="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endParaRPr>
          </a:p>
        </p:txBody>
      </p:sp>
      <p:sp>
        <p:nvSpPr>
          <p:cNvPr id="2051" name="Rectangle 3"/>
          <p:cNvSpPr>
            <a:spLocks noGrp="1" noChangeArrowheads="1"/>
          </p:cNvSpPr>
          <p:nvPr>
            <p:ph type="subTitle" idx="1"/>
          </p:nvPr>
        </p:nvSpPr>
        <p:spPr>
          <a:xfrm>
            <a:off x="2057400" y="4030960"/>
            <a:ext cx="6629400" cy="838200"/>
          </a:xfrm>
        </p:spPr>
        <p:txBody>
          <a:bodyPr/>
          <a:lstStyle/>
          <a:p>
            <a:r>
              <a:rPr lang="zh-CN" altLang="en-US" sz="2000" dirty="0" smtClean="0">
                <a:solidFill>
                  <a:srgbClr val="28B3B6"/>
                </a:solidFill>
                <a:latin typeface="微软雅黑" panose="020B0503020204020204" pitchFamily="34" charset="-122"/>
                <a:ea typeface="微软雅黑" panose="020B0503020204020204" pitchFamily="34" charset="-122"/>
              </a:rPr>
              <a:t>北京碧海舟腐蚀防护工业股份有限公司</a:t>
            </a:r>
            <a:endParaRPr lang="en-US" altLang="zh-CN" sz="2000" dirty="0" smtClean="0">
              <a:solidFill>
                <a:srgbClr val="28B3B6"/>
              </a:solidFill>
              <a:latin typeface="微软雅黑" panose="020B0503020204020204" pitchFamily="34" charset="-122"/>
              <a:ea typeface="微软雅黑" panose="020B0503020204020204" pitchFamily="34" charset="-122"/>
            </a:endParaRPr>
          </a:p>
          <a:p>
            <a:r>
              <a:rPr lang="en-US" altLang="zh-CN" sz="1800" dirty="0" smtClean="0">
                <a:solidFill>
                  <a:srgbClr val="28B3B6"/>
                </a:solidFill>
                <a:latin typeface="Candara" panose="020E0502030303020204" pitchFamily="34" charset="0"/>
                <a:ea typeface="微软雅黑" panose="020B0503020204020204" pitchFamily="34" charset="-122"/>
              </a:rPr>
              <a:t>Beijing BSS Corrosion and Protection Industry Co.</a:t>
            </a:r>
            <a:r>
              <a:rPr lang="zh-CN" altLang="en-US" sz="1800" dirty="0" smtClean="0">
                <a:solidFill>
                  <a:srgbClr val="28B3B6"/>
                </a:solidFill>
                <a:latin typeface="Candara" panose="020E0502030303020204" pitchFamily="34" charset="0"/>
                <a:ea typeface="微软雅黑" panose="020B0503020204020204" pitchFamily="34" charset="-122"/>
              </a:rPr>
              <a:t>，</a:t>
            </a:r>
            <a:r>
              <a:rPr lang="en-US" altLang="zh-CN" sz="1800" dirty="0" smtClean="0">
                <a:solidFill>
                  <a:srgbClr val="28B3B6"/>
                </a:solidFill>
                <a:latin typeface="Candara" panose="020E0502030303020204" pitchFamily="34" charset="0"/>
                <a:ea typeface="微软雅黑" panose="020B0503020204020204" pitchFamily="34" charset="-122"/>
              </a:rPr>
              <a:t> Ltd.</a:t>
            </a:r>
          </a:p>
        </p:txBody>
      </p:sp>
      <p:pic>
        <p:nvPicPr>
          <p:cNvPr id="8499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908050"/>
            <a:ext cx="2409825"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fade">
                                      <p:cBhvr>
                                        <p:cTn id="13" dur="500"/>
                                        <p:tgtEl>
                                          <p:spTgt spid="2051">
                                            <p:txEl>
                                              <p:pRg st="0" end="0"/>
                                            </p:txEl>
                                          </p:spTgt>
                                        </p:tgtEl>
                                      </p:cBhvr>
                                    </p:animEffect>
                                    <p:anim calcmode="lin" valueType="num">
                                      <p:cBhvr>
                                        <p:cTn id="14"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051">
                                            <p:txEl>
                                              <p:pRg st="0" end="0"/>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051">
                                            <p:txEl>
                                              <p:pRg st="1" end="1"/>
                                            </p:txEl>
                                          </p:spTgt>
                                        </p:tgtEl>
                                        <p:attrNameLst>
                                          <p:attrName>style.visibility</p:attrName>
                                        </p:attrNameLst>
                                      </p:cBhvr>
                                      <p:to>
                                        <p:strVal val="visible"/>
                                      </p:to>
                                    </p:set>
                                    <p:animEffect transition="in" filter="fade">
                                      <p:cBhvr>
                                        <p:cTn id="19" dur="500"/>
                                        <p:tgtEl>
                                          <p:spTgt spid="2051">
                                            <p:txEl>
                                              <p:pRg st="1" end="1"/>
                                            </p:txEl>
                                          </p:spTgt>
                                        </p:tgtEl>
                                      </p:cBhvr>
                                    </p:animEffect>
                                    <p:anim calcmode="lin" valueType="num">
                                      <p:cBhvr>
                                        <p:cTn id="20"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05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58" name="Group 6"/>
          <p:cNvGrpSpPr>
            <a:grpSpLocks/>
          </p:cNvGrpSpPr>
          <p:nvPr/>
        </p:nvGrpSpPr>
        <p:grpSpPr bwMode="auto">
          <a:xfrm>
            <a:off x="285750" y="2286000"/>
            <a:ext cx="19043650" cy="1508125"/>
            <a:chOff x="381000" y="1904999"/>
            <a:chExt cx="25385258" cy="2011680"/>
          </a:xfrm>
        </p:grpSpPr>
        <p:grpSp>
          <p:nvGrpSpPr>
            <p:cNvPr id="59" name="Group 91"/>
            <p:cNvGrpSpPr>
              <a:grpSpLocks/>
            </p:cNvGrpSpPr>
            <p:nvPr/>
          </p:nvGrpSpPr>
          <p:grpSpPr bwMode="auto">
            <a:xfrm>
              <a:off x="17380745" y="1904999"/>
              <a:ext cx="2011680" cy="2011680"/>
              <a:chOff x="17380745" y="1904999"/>
              <a:chExt cx="2011680" cy="2011680"/>
            </a:xfrm>
          </p:grpSpPr>
          <p:sp>
            <p:nvSpPr>
              <p:cNvPr id="111" name="Rectangle 50"/>
              <p:cNvSpPr/>
              <p:nvPr/>
            </p:nvSpPr>
            <p:spPr bwMode="auto">
              <a:xfrm>
                <a:off x="1738074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1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94848"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 name="TextBox 52"/>
              <p:cNvSpPr txBox="1">
                <a:spLocks noChangeArrowheads="1"/>
              </p:cNvSpPr>
              <p:nvPr/>
            </p:nvSpPr>
            <p:spPr bwMode="auto">
              <a:xfrm>
                <a:off x="19026216"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60" name="Group 93"/>
            <p:cNvGrpSpPr>
              <a:grpSpLocks/>
            </p:cNvGrpSpPr>
            <p:nvPr/>
          </p:nvGrpSpPr>
          <p:grpSpPr bwMode="auto">
            <a:xfrm>
              <a:off x="21629967" y="1904999"/>
              <a:ext cx="2011680" cy="2011680"/>
              <a:chOff x="21629967" y="1904999"/>
              <a:chExt cx="2011680" cy="2011680"/>
            </a:xfrm>
          </p:grpSpPr>
          <p:sp>
            <p:nvSpPr>
              <p:cNvPr id="108" name="Rectangle 56"/>
              <p:cNvSpPr/>
              <p:nvPr/>
            </p:nvSpPr>
            <p:spPr bwMode="auto">
              <a:xfrm>
                <a:off x="2162996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9" name="TextBox 58"/>
              <p:cNvSpPr txBox="1">
                <a:spLocks noChangeArrowheads="1"/>
              </p:cNvSpPr>
              <p:nvPr/>
            </p:nvSpPr>
            <p:spPr bwMode="auto">
              <a:xfrm>
                <a:off x="22979965"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110"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09280"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1" name="Group 94"/>
            <p:cNvGrpSpPr>
              <a:grpSpLocks/>
            </p:cNvGrpSpPr>
            <p:nvPr/>
          </p:nvGrpSpPr>
          <p:grpSpPr bwMode="auto">
            <a:xfrm>
              <a:off x="23754578" y="1904999"/>
              <a:ext cx="2011680" cy="2011680"/>
              <a:chOff x="23754578" y="1904999"/>
              <a:chExt cx="2011680" cy="2011680"/>
            </a:xfrm>
          </p:grpSpPr>
          <p:sp>
            <p:nvSpPr>
              <p:cNvPr id="105" name="Rectangle 59"/>
              <p:cNvSpPr/>
              <p:nvPr/>
            </p:nvSpPr>
            <p:spPr bwMode="auto">
              <a:xfrm>
                <a:off x="23754578"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6" name="TextBox 61"/>
              <p:cNvSpPr txBox="1">
                <a:spLocks noChangeArrowheads="1"/>
              </p:cNvSpPr>
              <p:nvPr/>
            </p:nvSpPr>
            <p:spPr bwMode="auto">
              <a:xfrm>
                <a:off x="2510457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107" name="Picture 3"/>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842880"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2" name="Group 86"/>
            <p:cNvGrpSpPr>
              <a:grpSpLocks/>
            </p:cNvGrpSpPr>
            <p:nvPr/>
          </p:nvGrpSpPr>
          <p:grpSpPr bwMode="auto">
            <a:xfrm>
              <a:off x="4630222" y="1904999"/>
              <a:ext cx="2026976" cy="2011680"/>
              <a:chOff x="4630222" y="1904999"/>
              <a:chExt cx="2026976" cy="2011680"/>
            </a:xfrm>
          </p:grpSpPr>
          <p:sp>
            <p:nvSpPr>
              <p:cNvPr id="102" name="Rectangle 41"/>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3" name="TextBox 43"/>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104"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92"/>
            <p:cNvGrpSpPr>
              <a:grpSpLocks/>
            </p:cNvGrpSpPr>
            <p:nvPr/>
          </p:nvGrpSpPr>
          <p:grpSpPr bwMode="auto">
            <a:xfrm>
              <a:off x="19505356" y="1904999"/>
              <a:ext cx="2011680" cy="2011680"/>
              <a:chOff x="19505356" y="1904999"/>
              <a:chExt cx="2011680" cy="2011680"/>
            </a:xfrm>
          </p:grpSpPr>
          <p:sp>
            <p:nvSpPr>
              <p:cNvPr id="99" name="Rectangle 53"/>
              <p:cNvSpPr/>
              <p:nvPr/>
            </p:nvSpPr>
            <p:spPr bwMode="auto">
              <a:xfrm>
                <a:off x="1950535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0" name="TextBox 55"/>
              <p:cNvSpPr txBox="1">
                <a:spLocks noChangeArrowheads="1"/>
              </p:cNvSpPr>
              <p:nvPr/>
            </p:nvSpPr>
            <p:spPr bwMode="auto">
              <a:xfrm>
                <a:off x="2086574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101"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23259"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4" name="Group 85"/>
            <p:cNvGrpSpPr>
              <a:grpSpLocks/>
            </p:cNvGrpSpPr>
            <p:nvPr/>
          </p:nvGrpSpPr>
          <p:grpSpPr bwMode="auto">
            <a:xfrm>
              <a:off x="2505611" y="1904999"/>
              <a:ext cx="2022972" cy="2011680"/>
              <a:chOff x="2505611" y="1904999"/>
              <a:chExt cx="2022972" cy="2011680"/>
            </a:xfrm>
          </p:grpSpPr>
          <p:sp>
            <p:nvSpPr>
              <p:cNvPr id="96" name="Rectangle 32"/>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7" name="TextBox 34"/>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98" name="Picture 72"/>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roup 4"/>
            <p:cNvGrpSpPr>
              <a:grpSpLocks/>
            </p:cNvGrpSpPr>
            <p:nvPr/>
          </p:nvGrpSpPr>
          <p:grpSpPr bwMode="auto">
            <a:xfrm>
              <a:off x="381000" y="1904999"/>
              <a:ext cx="2026976" cy="2011680"/>
              <a:chOff x="381000" y="1904999"/>
              <a:chExt cx="2026976" cy="2011680"/>
            </a:xfrm>
          </p:grpSpPr>
          <p:sp>
            <p:nvSpPr>
              <p:cNvPr id="93" name="Rectangle 29"/>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4" name="TextBox 31"/>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95" name="Picture 3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 name="Group 88"/>
            <p:cNvGrpSpPr>
              <a:grpSpLocks/>
            </p:cNvGrpSpPr>
            <p:nvPr/>
          </p:nvGrpSpPr>
          <p:grpSpPr bwMode="auto">
            <a:xfrm>
              <a:off x="8879444" y="1904999"/>
              <a:ext cx="2012580" cy="2011680"/>
              <a:chOff x="8879444" y="1904999"/>
              <a:chExt cx="2012580" cy="2011680"/>
            </a:xfrm>
          </p:grpSpPr>
          <p:sp>
            <p:nvSpPr>
              <p:cNvPr id="86" name="Rectangle 47"/>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7" name="TextBox 49"/>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88" name="Group 73"/>
              <p:cNvGrpSpPr>
                <a:grpSpLocks/>
              </p:cNvGrpSpPr>
              <p:nvPr/>
            </p:nvGrpSpPr>
            <p:grpSpPr bwMode="auto">
              <a:xfrm>
                <a:off x="9098012" y="2146879"/>
                <a:ext cx="958800" cy="671282"/>
                <a:chOff x="7792432" y="3461097"/>
                <a:chExt cx="568902" cy="299861"/>
              </a:xfrm>
            </p:grpSpPr>
            <p:sp>
              <p:nvSpPr>
                <p:cNvPr id="89"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90"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91"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92"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67" name="Group 87"/>
            <p:cNvGrpSpPr>
              <a:grpSpLocks/>
            </p:cNvGrpSpPr>
            <p:nvPr/>
          </p:nvGrpSpPr>
          <p:grpSpPr bwMode="auto">
            <a:xfrm>
              <a:off x="6754833" y="1904999"/>
              <a:ext cx="2022972" cy="2011680"/>
              <a:chOff x="6754833" y="1904999"/>
              <a:chExt cx="2022972" cy="2011680"/>
            </a:xfrm>
          </p:grpSpPr>
          <p:sp>
            <p:nvSpPr>
              <p:cNvPr id="80" name="Rectangle 44"/>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1" name="TextBox 46"/>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82" name="Group 78"/>
              <p:cNvGrpSpPr>
                <a:grpSpLocks/>
              </p:cNvGrpSpPr>
              <p:nvPr>
                <p:custDataLst>
                  <p:tags r:id="rId1"/>
                </p:custDataLst>
              </p:nvPr>
            </p:nvGrpSpPr>
            <p:grpSpPr bwMode="auto">
              <a:xfrm>
                <a:off x="6856412" y="1967341"/>
                <a:ext cx="1105890" cy="850820"/>
                <a:chOff x="3127606" y="1031618"/>
                <a:chExt cx="1905261" cy="1465821"/>
              </a:xfrm>
            </p:grpSpPr>
            <p:pic>
              <p:nvPicPr>
                <p:cNvPr id="83" name="Picture 6" descr="\\MAGNUM\Projects\Microsoft\Cloud Power FY12\Design\ICONS_PNG\Cloud.png"/>
                <p:cNvPicPr>
                  <a:picLocks noChangeAspect="1" noChangeArrowheads="1"/>
                </p:cNvPicPr>
                <p:nvPr/>
              </p:nvPicPr>
              <p:blipFill>
                <a:blip r:embed="rId13"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539557" y="1442257"/>
                  <a:ext cx="586966" cy="919347"/>
                </a:xfrm>
                <a:prstGeom prst="rect">
                  <a:avLst/>
                </a:prstGeom>
                <a:noFill/>
                <a:effectLst>
                  <a:outerShdw blurRad="50800" dist="12700" sx="103000" sy="103000" algn="ctr" rotWithShape="0">
                    <a:prstClr val="black">
                      <a:alpha val="40000"/>
                    </a:prstClr>
                  </a:outerShdw>
                </a:effectLst>
              </p:spPr>
            </p:pic>
            <p:pic>
              <p:nvPicPr>
                <p:cNvPr id="85"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127585" y="1580889"/>
                  <a:ext cx="590613" cy="915700"/>
                </a:xfrm>
                <a:prstGeom prst="rect">
                  <a:avLst/>
                </a:prstGeom>
                <a:noFill/>
                <a:effectLst>
                  <a:outerShdw blurRad="50800" dist="12700" sx="103000" sy="103000" algn="ctr" rotWithShape="0">
                    <a:prstClr val="black">
                      <a:alpha val="40000"/>
                    </a:prstClr>
                  </a:outerShdw>
                </a:effectLst>
              </p:spPr>
            </p:pic>
          </p:grpSp>
        </p:grpSp>
        <p:grpSp>
          <p:nvGrpSpPr>
            <p:cNvPr id="68" name="Group 89"/>
            <p:cNvGrpSpPr>
              <a:grpSpLocks/>
            </p:cNvGrpSpPr>
            <p:nvPr/>
          </p:nvGrpSpPr>
          <p:grpSpPr bwMode="auto">
            <a:xfrm>
              <a:off x="11004055" y="1904999"/>
              <a:ext cx="2012580" cy="2011680"/>
              <a:chOff x="11004055" y="1904999"/>
              <a:chExt cx="2012580" cy="2011680"/>
            </a:xfrm>
          </p:grpSpPr>
          <p:sp>
            <p:nvSpPr>
              <p:cNvPr id="77" name="Rectangle 35"/>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78" name="TextBox 37"/>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79"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 name="Group 90"/>
            <p:cNvGrpSpPr>
              <a:grpSpLocks/>
            </p:cNvGrpSpPr>
            <p:nvPr/>
          </p:nvGrpSpPr>
          <p:grpSpPr bwMode="auto">
            <a:xfrm>
              <a:off x="13128666" y="1904999"/>
              <a:ext cx="2017182" cy="2011680"/>
              <a:chOff x="13128666" y="1904999"/>
              <a:chExt cx="2017182" cy="2011680"/>
            </a:xfrm>
          </p:grpSpPr>
          <p:sp>
            <p:nvSpPr>
              <p:cNvPr id="74" name="Rectangle 38"/>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75" name="TextBox 40"/>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76"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95"/>
            <p:cNvGrpSpPr>
              <a:grpSpLocks/>
            </p:cNvGrpSpPr>
            <p:nvPr/>
          </p:nvGrpSpPr>
          <p:grpSpPr bwMode="auto">
            <a:xfrm>
              <a:off x="15253277" y="1904999"/>
              <a:ext cx="2011680" cy="2011680"/>
              <a:chOff x="15253277" y="1904999"/>
              <a:chExt cx="2011680" cy="2011680"/>
            </a:xfrm>
          </p:grpSpPr>
          <p:sp>
            <p:nvSpPr>
              <p:cNvPr id="71" name="Rectangle 62"/>
              <p:cNvSpPr/>
              <p:nvPr/>
            </p:nvSpPr>
            <p:spPr bwMode="auto">
              <a:xfrm>
                <a:off x="1525327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72" name="TextBox 64"/>
              <p:cNvSpPr txBox="1">
                <a:spLocks noChangeArrowheads="1"/>
              </p:cNvSpPr>
              <p:nvPr/>
            </p:nvSpPr>
            <p:spPr bwMode="auto">
              <a:xfrm>
                <a:off x="1689236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73"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26772"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14" name="Group 99"/>
          <p:cNvGrpSpPr>
            <a:grpSpLocks/>
          </p:cNvGrpSpPr>
          <p:nvPr/>
        </p:nvGrpSpPr>
        <p:grpSpPr bwMode="auto">
          <a:xfrm>
            <a:off x="285750" y="2286000"/>
            <a:ext cx="1520825" cy="1508125"/>
            <a:chOff x="381000" y="1904999"/>
            <a:chExt cx="2026976" cy="2011680"/>
          </a:xfrm>
        </p:grpSpPr>
        <p:sp>
          <p:nvSpPr>
            <p:cNvPr id="115" name="Rectangle 100"/>
            <p:cNvSpPr/>
            <p:nvPr/>
          </p:nvSpPr>
          <p:spPr bwMode="auto">
            <a:xfrm>
              <a:off x="381000"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6" name="TextBox 101"/>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1</a:t>
              </a:r>
            </a:p>
          </p:txBody>
        </p:sp>
        <p:pic>
          <p:nvPicPr>
            <p:cNvPr id="117" name="Picture 10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8" name="Rectangle 78"/>
          <p:cNvSpPr/>
          <p:nvPr/>
        </p:nvSpPr>
        <p:spPr bwMode="auto">
          <a:xfrm>
            <a:off x="290058" y="4413935"/>
            <a:ext cx="7870324"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狭义的防腐蚀设计是</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指在腐蚀环境下，为预防腐蚀破坏和损失而进行的机械设备、装置的设计。</a:t>
            </a:r>
            <a:endPar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119" name="Rectangle 79"/>
          <p:cNvSpPr/>
          <p:nvPr/>
        </p:nvSpPr>
        <p:spPr bwMode="auto">
          <a:xfrm>
            <a:off x="290058" y="3879003"/>
            <a:ext cx="7870324" cy="453683"/>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广义</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的防腐蚀设计</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包括：选材设计、防腐蚀结构设计、防腐蚀强度设计、防腐蚀工艺设计等等</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endPar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pic>
        <p:nvPicPr>
          <p:cNvPr id="120" name="图片 119"/>
          <p:cNvPicPr>
            <a:picLocks noChangeAspect="1"/>
          </p:cNvPicPr>
          <p:nvPr/>
        </p:nvPicPr>
        <p:blipFill>
          <a:blip r:embed="rId18">
            <a:extLst>
              <a:ext uri="{28A0092B-C50C-407E-A947-70E740481C1C}">
                <a14:useLocalDpi xmlns:a14="http://schemas.microsoft.com/office/drawing/2010/main" val="0"/>
              </a:ext>
            </a:extLst>
          </a:blip>
          <a:srcRect b="22058"/>
          <a:stretch>
            <a:fillRect/>
          </a:stretch>
        </p:blipFill>
        <p:spPr bwMode="auto">
          <a:xfrm>
            <a:off x="3163888" y="5013325"/>
            <a:ext cx="2816225" cy="1476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30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2000" fill="hold"/>
                                        <p:tgtEl>
                                          <p:spTgt spid="58"/>
                                        </p:tgtEl>
                                        <p:attrNameLst>
                                          <p:attrName>ppt_x</p:attrName>
                                        </p:attrNameLst>
                                      </p:cBhvr>
                                      <p:tavLst>
                                        <p:tav tm="0">
                                          <p:val>
                                            <p:strVal val="1+#ppt_w/2"/>
                                          </p:val>
                                        </p:tav>
                                        <p:tav tm="100000">
                                          <p:val>
                                            <p:strVal val="#ppt_x"/>
                                          </p:val>
                                        </p:tav>
                                      </p:tavLst>
                                    </p:anim>
                                    <p:anim calcmode="lin" valueType="num">
                                      <p:cBhvr additive="base">
                                        <p:cTn id="8" dur="2000" fill="hold"/>
                                        <p:tgtEl>
                                          <p:spTgt spid="5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4" fill="hold" nodeType="after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wipe(down)">
                                      <p:cBhvr>
                                        <p:cTn id="12" dur="500"/>
                                        <p:tgtEl>
                                          <p:spTgt spid="114"/>
                                        </p:tgtEl>
                                      </p:cBhvr>
                                    </p:animEffect>
                                  </p:childTnLst>
                                </p:cTn>
                              </p:par>
                              <p:par>
                                <p:cTn id="13" presetID="2" presetClass="entr" presetSubtype="2" decel="10000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 calcmode="lin" valueType="num">
                                      <p:cBhvr additive="base">
                                        <p:cTn id="15" dur="1000" fill="hold"/>
                                        <p:tgtEl>
                                          <p:spTgt spid="119"/>
                                        </p:tgtEl>
                                        <p:attrNameLst>
                                          <p:attrName>ppt_x</p:attrName>
                                        </p:attrNameLst>
                                      </p:cBhvr>
                                      <p:tavLst>
                                        <p:tav tm="0">
                                          <p:val>
                                            <p:strVal val="1+#ppt_w/2"/>
                                          </p:val>
                                        </p:tav>
                                        <p:tav tm="100000">
                                          <p:val>
                                            <p:strVal val="#ppt_x"/>
                                          </p:val>
                                        </p:tav>
                                      </p:tavLst>
                                    </p:anim>
                                    <p:anim calcmode="lin" valueType="num">
                                      <p:cBhvr additive="base">
                                        <p:cTn id="16" dur="1000" fill="hold"/>
                                        <p:tgtEl>
                                          <p:spTgt spid="119"/>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5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1000" fill="hold"/>
                                        <p:tgtEl>
                                          <p:spTgt spid="118"/>
                                        </p:tgtEl>
                                        <p:attrNameLst>
                                          <p:attrName>ppt_x</p:attrName>
                                        </p:attrNameLst>
                                      </p:cBhvr>
                                      <p:tavLst>
                                        <p:tav tm="0">
                                          <p:val>
                                            <p:strVal val="1+#ppt_w/2"/>
                                          </p:val>
                                        </p:tav>
                                        <p:tav tm="100000">
                                          <p:val>
                                            <p:strVal val="#ppt_x"/>
                                          </p:val>
                                        </p:tav>
                                      </p:tavLst>
                                    </p:anim>
                                    <p:anim calcmode="lin" valueType="num">
                                      <p:cBhvr additive="base">
                                        <p:cTn id="20" dur="1000" fill="hold"/>
                                        <p:tgtEl>
                                          <p:spTgt spid="118"/>
                                        </p:tgtEl>
                                        <p:attrNameLst>
                                          <p:attrName>ppt_y</p:attrName>
                                        </p:attrNameLst>
                                      </p:cBhvr>
                                      <p:tavLst>
                                        <p:tav tm="0">
                                          <p:val>
                                            <p:strVal val="#ppt_y"/>
                                          </p:val>
                                        </p:tav>
                                        <p:tav tm="100000">
                                          <p:val>
                                            <p:strVal val="#ppt_y"/>
                                          </p:val>
                                        </p:tav>
                                      </p:tavLst>
                                    </p:anim>
                                  </p:childTnLst>
                                </p:cTn>
                              </p:par>
                            </p:childTnLst>
                          </p:cTn>
                        </p:par>
                        <p:par>
                          <p:cTn id="21" fill="hold">
                            <p:stCondLst>
                              <p:cond delay="3250"/>
                            </p:stCondLst>
                            <p:childTnLst>
                              <p:par>
                                <p:cTn id="22" presetID="42" presetClass="entr" presetSubtype="0" fill="hold" nodeType="after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1000"/>
                                        <p:tgtEl>
                                          <p:spTgt spid="120"/>
                                        </p:tgtEl>
                                      </p:cBhvr>
                                    </p:animEffect>
                                    <p:anim calcmode="lin" valueType="num">
                                      <p:cBhvr>
                                        <p:cTn id="25" dur="1000" fill="hold"/>
                                        <p:tgtEl>
                                          <p:spTgt spid="120"/>
                                        </p:tgtEl>
                                        <p:attrNameLst>
                                          <p:attrName>ppt_x</p:attrName>
                                        </p:attrNameLst>
                                      </p:cBhvr>
                                      <p:tavLst>
                                        <p:tav tm="0">
                                          <p:val>
                                            <p:strVal val="#ppt_x"/>
                                          </p:val>
                                        </p:tav>
                                        <p:tav tm="100000">
                                          <p:val>
                                            <p:strVal val="#ppt_x"/>
                                          </p:val>
                                        </p:tav>
                                      </p:tavLst>
                                    </p:anim>
                                    <p:anim calcmode="lin" valueType="num">
                                      <p:cBhvr>
                                        <p:cTn id="26"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67" name="Group 4"/>
          <p:cNvGrpSpPr>
            <a:grpSpLocks/>
          </p:cNvGrpSpPr>
          <p:nvPr/>
        </p:nvGrpSpPr>
        <p:grpSpPr bwMode="auto">
          <a:xfrm>
            <a:off x="285750" y="2286000"/>
            <a:ext cx="19043650" cy="1508125"/>
            <a:chOff x="381000" y="1904999"/>
            <a:chExt cx="25385258" cy="2011680"/>
          </a:xfrm>
        </p:grpSpPr>
        <p:grpSp>
          <p:nvGrpSpPr>
            <p:cNvPr id="68" name="Group 215"/>
            <p:cNvGrpSpPr>
              <a:grpSpLocks/>
            </p:cNvGrpSpPr>
            <p:nvPr/>
          </p:nvGrpSpPr>
          <p:grpSpPr bwMode="auto">
            <a:xfrm>
              <a:off x="17380745" y="1904999"/>
              <a:ext cx="2011680" cy="2011680"/>
              <a:chOff x="17380745" y="1904999"/>
              <a:chExt cx="2011680" cy="2011680"/>
            </a:xfrm>
          </p:grpSpPr>
          <p:sp>
            <p:nvSpPr>
              <p:cNvPr id="120" name="Rectangle 267"/>
              <p:cNvSpPr/>
              <p:nvPr/>
            </p:nvSpPr>
            <p:spPr bwMode="auto">
              <a:xfrm>
                <a:off x="1738074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21"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94848"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 name="TextBox 269"/>
              <p:cNvSpPr txBox="1">
                <a:spLocks noChangeArrowheads="1"/>
              </p:cNvSpPr>
              <p:nvPr/>
            </p:nvSpPr>
            <p:spPr bwMode="auto">
              <a:xfrm>
                <a:off x="19026216"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69" name="Group 216"/>
            <p:cNvGrpSpPr>
              <a:grpSpLocks/>
            </p:cNvGrpSpPr>
            <p:nvPr/>
          </p:nvGrpSpPr>
          <p:grpSpPr bwMode="auto">
            <a:xfrm>
              <a:off x="21629967" y="1904999"/>
              <a:ext cx="2011680" cy="2011680"/>
              <a:chOff x="21629967" y="1904999"/>
              <a:chExt cx="2011680" cy="2011680"/>
            </a:xfrm>
          </p:grpSpPr>
          <p:sp>
            <p:nvSpPr>
              <p:cNvPr id="117" name="Rectangle 264"/>
              <p:cNvSpPr/>
              <p:nvPr/>
            </p:nvSpPr>
            <p:spPr bwMode="auto">
              <a:xfrm>
                <a:off x="2162996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8" name="TextBox 265"/>
              <p:cNvSpPr txBox="1">
                <a:spLocks noChangeArrowheads="1"/>
              </p:cNvSpPr>
              <p:nvPr/>
            </p:nvSpPr>
            <p:spPr bwMode="auto">
              <a:xfrm>
                <a:off x="22979965"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119" name="Picture 17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09280"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0" name="Group 217"/>
            <p:cNvGrpSpPr>
              <a:grpSpLocks/>
            </p:cNvGrpSpPr>
            <p:nvPr/>
          </p:nvGrpSpPr>
          <p:grpSpPr bwMode="auto">
            <a:xfrm>
              <a:off x="23754578" y="1904999"/>
              <a:ext cx="2011680" cy="2011680"/>
              <a:chOff x="23754578" y="1904999"/>
              <a:chExt cx="2011680" cy="2011680"/>
            </a:xfrm>
          </p:grpSpPr>
          <p:sp>
            <p:nvSpPr>
              <p:cNvPr id="114" name="Rectangle 261"/>
              <p:cNvSpPr/>
              <p:nvPr/>
            </p:nvSpPr>
            <p:spPr bwMode="auto">
              <a:xfrm>
                <a:off x="23754578"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5" name="TextBox 262"/>
              <p:cNvSpPr txBox="1">
                <a:spLocks noChangeArrowheads="1"/>
              </p:cNvSpPr>
              <p:nvPr/>
            </p:nvSpPr>
            <p:spPr bwMode="auto">
              <a:xfrm>
                <a:off x="2510457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116" name="Picture 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3842880"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1" name="Group 218"/>
            <p:cNvGrpSpPr>
              <a:grpSpLocks/>
            </p:cNvGrpSpPr>
            <p:nvPr/>
          </p:nvGrpSpPr>
          <p:grpSpPr bwMode="auto">
            <a:xfrm>
              <a:off x="4630222" y="1904999"/>
              <a:ext cx="2026976" cy="2011680"/>
              <a:chOff x="4630222" y="1904999"/>
              <a:chExt cx="2026976" cy="2011680"/>
            </a:xfrm>
          </p:grpSpPr>
          <p:sp>
            <p:nvSpPr>
              <p:cNvPr id="111" name="Rectangle 258"/>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2" name="TextBox 259"/>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113" name="Picture 4" descr="\\MAGNUM\Projects\Microsoft\Cloud Power FY12\Design\ICONS_PNG\Check_mark.png"/>
              <p:cNvPicPr>
                <a:picLocks noChangeAspect="1" noChangeArrowheads="1"/>
              </p:cNvPicPr>
              <p:nvPr/>
            </p:nvPicPr>
            <p:blipFill>
              <a:blip r:embed="rId10"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 name="Group 219"/>
            <p:cNvGrpSpPr>
              <a:grpSpLocks/>
            </p:cNvGrpSpPr>
            <p:nvPr/>
          </p:nvGrpSpPr>
          <p:grpSpPr bwMode="auto">
            <a:xfrm>
              <a:off x="19505356" y="1904999"/>
              <a:ext cx="2011680" cy="2011680"/>
              <a:chOff x="19505356" y="1904999"/>
              <a:chExt cx="2011680" cy="2011680"/>
            </a:xfrm>
          </p:grpSpPr>
          <p:sp>
            <p:nvSpPr>
              <p:cNvPr id="108" name="Rectangle 255"/>
              <p:cNvSpPr/>
              <p:nvPr/>
            </p:nvSpPr>
            <p:spPr bwMode="auto">
              <a:xfrm>
                <a:off x="1950535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9" name="TextBox 256"/>
              <p:cNvSpPr txBox="1">
                <a:spLocks noChangeArrowheads="1"/>
              </p:cNvSpPr>
              <p:nvPr/>
            </p:nvSpPr>
            <p:spPr bwMode="auto">
              <a:xfrm>
                <a:off x="2086574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110" name="Picture 2"/>
              <p:cNvPicPr>
                <a:picLocks noChangeAspect="1" noChangeArrowheads="1"/>
              </p:cNvPicPr>
              <p:nvPr/>
            </p:nvPicPr>
            <p:blipFill>
              <a:blip r:embed="rId11"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23259"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3" name="Group 220"/>
            <p:cNvGrpSpPr>
              <a:grpSpLocks/>
            </p:cNvGrpSpPr>
            <p:nvPr/>
          </p:nvGrpSpPr>
          <p:grpSpPr bwMode="auto">
            <a:xfrm>
              <a:off x="2505611" y="1904999"/>
              <a:ext cx="2022972" cy="2011680"/>
              <a:chOff x="2505611" y="1904999"/>
              <a:chExt cx="2022972" cy="2011680"/>
            </a:xfrm>
          </p:grpSpPr>
          <p:sp>
            <p:nvSpPr>
              <p:cNvPr id="105" name="Rectangle 252"/>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6" name="TextBox 253"/>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107" name="Picture 254"/>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221"/>
            <p:cNvGrpSpPr>
              <a:grpSpLocks/>
            </p:cNvGrpSpPr>
            <p:nvPr/>
          </p:nvGrpSpPr>
          <p:grpSpPr bwMode="auto">
            <a:xfrm>
              <a:off x="381000" y="1904999"/>
              <a:ext cx="2026976" cy="2011680"/>
              <a:chOff x="381000" y="1904999"/>
              <a:chExt cx="2026976" cy="2011680"/>
            </a:xfrm>
          </p:grpSpPr>
          <p:sp>
            <p:nvSpPr>
              <p:cNvPr id="102" name="Rectangle 249"/>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3" name="TextBox 250"/>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104" name="Picture 25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 name="Group 222"/>
            <p:cNvGrpSpPr>
              <a:grpSpLocks/>
            </p:cNvGrpSpPr>
            <p:nvPr/>
          </p:nvGrpSpPr>
          <p:grpSpPr bwMode="auto">
            <a:xfrm>
              <a:off x="8879444" y="1904999"/>
              <a:ext cx="2012580" cy="2011680"/>
              <a:chOff x="8879444" y="1904999"/>
              <a:chExt cx="2012580" cy="2011680"/>
            </a:xfrm>
          </p:grpSpPr>
          <p:sp>
            <p:nvSpPr>
              <p:cNvPr id="95" name="Rectangle 242"/>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6" name="TextBox 243"/>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97" name="Group 244"/>
              <p:cNvGrpSpPr>
                <a:grpSpLocks/>
              </p:cNvGrpSpPr>
              <p:nvPr/>
            </p:nvGrpSpPr>
            <p:grpSpPr bwMode="auto">
              <a:xfrm>
                <a:off x="9098012" y="2146879"/>
                <a:ext cx="958800" cy="671282"/>
                <a:chOff x="7792432" y="3461097"/>
                <a:chExt cx="568902" cy="299861"/>
              </a:xfrm>
            </p:grpSpPr>
            <p:sp>
              <p:nvSpPr>
                <p:cNvPr id="98"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99"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00"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01"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76" name="Group 223"/>
            <p:cNvGrpSpPr>
              <a:grpSpLocks/>
            </p:cNvGrpSpPr>
            <p:nvPr/>
          </p:nvGrpSpPr>
          <p:grpSpPr bwMode="auto">
            <a:xfrm>
              <a:off x="6754833" y="1904999"/>
              <a:ext cx="2022972" cy="2011680"/>
              <a:chOff x="6754833" y="1904999"/>
              <a:chExt cx="2022972" cy="2011680"/>
            </a:xfrm>
          </p:grpSpPr>
          <p:sp>
            <p:nvSpPr>
              <p:cNvPr id="89" name="Rectangle 236"/>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0" name="TextBox 237"/>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91" name="Group 238"/>
              <p:cNvGrpSpPr>
                <a:grpSpLocks/>
              </p:cNvGrpSpPr>
              <p:nvPr>
                <p:custDataLst>
                  <p:tags r:id="rId2"/>
                </p:custDataLst>
              </p:nvPr>
            </p:nvGrpSpPr>
            <p:grpSpPr bwMode="auto">
              <a:xfrm>
                <a:off x="6856412" y="1967341"/>
                <a:ext cx="1105890" cy="850820"/>
                <a:chOff x="3127606" y="1031618"/>
                <a:chExt cx="1905261" cy="1465821"/>
              </a:xfrm>
            </p:grpSpPr>
            <p:pic>
              <p:nvPicPr>
                <p:cNvPr id="92" name="Picture 6" descr="\\MAGNUM\Projects\Microsoft\Cloud Power FY12\Design\ICONS_PNG\Cloud.png"/>
                <p:cNvPicPr>
                  <a:picLocks noChangeAspect="1" noChangeArrowheads="1"/>
                </p:cNvPicPr>
                <p:nvPr/>
              </p:nvPicPr>
              <p:blipFill>
                <a:blip r:embed="rId14"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539557" y="1442257"/>
                  <a:ext cx="586966" cy="919347"/>
                </a:xfrm>
                <a:prstGeom prst="rect">
                  <a:avLst/>
                </a:prstGeom>
                <a:noFill/>
                <a:effectLst>
                  <a:outerShdw blurRad="50800" dist="12700" sx="103000" sy="103000" algn="ctr" rotWithShape="0">
                    <a:prstClr val="black">
                      <a:alpha val="40000"/>
                    </a:prstClr>
                  </a:outerShdw>
                </a:effectLst>
              </p:spPr>
            </p:pic>
            <p:pic>
              <p:nvPicPr>
                <p:cNvPr id="94"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127585" y="1580889"/>
                  <a:ext cx="590613" cy="915700"/>
                </a:xfrm>
                <a:prstGeom prst="rect">
                  <a:avLst/>
                </a:prstGeom>
                <a:noFill/>
                <a:effectLst>
                  <a:outerShdw blurRad="50800" dist="12700" sx="103000" sy="103000" algn="ctr" rotWithShape="0">
                    <a:prstClr val="black">
                      <a:alpha val="40000"/>
                    </a:prstClr>
                  </a:outerShdw>
                </a:effectLst>
              </p:spPr>
            </p:pic>
          </p:grpSp>
        </p:grpSp>
        <p:grpSp>
          <p:nvGrpSpPr>
            <p:cNvPr id="77" name="Group 224"/>
            <p:cNvGrpSpPr>
              <a:grpSpLocks/>
            </p:cNvGrpSpPr>
            <p:nvPr/>
          </p:nvGrpSpPr>
          <p:grpSpPr bwMode="auto">
            <a:xfrm>
              <a:off x="11004055" y="1904999"/>
              <a:ext cx="2012580" cy="2011680"/>
              <a:chOff x="11004055" y="1904999"/>
              <a:chExt cx="2012580" cy="2011680"/>
            </a:xfrm>
          </p:grpSpPr>
          <p:sp>
            <p:nvSpPr>
              <p:cNvPr id="86" name="Rectangle 233"/>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7" name="TextBox 234"/>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88" name="Picture 3" descr="\\SFP\Work\White_Whale\3-22036_Kuleen_Bharadwaj\PPT\3_PlatformVision_Kuleen\SFP_Art\Plane Slide\mon_noti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Group 225"/>
            <p:cNvGrpSpPr>
              <a:grpSpLocks/>
            </p:cNvGrpSpPr>
            <p:nvPr/>
          </p:nvGrpSpPr>
          <p:grpSpPr bwMode="auto">
            <a:xfrm>
              <a:off x="13128666" y="1904999"/>
              <a:ext cx="2017182" cy="2011680"/>
              <a:chOff x="13128666" y="1904999"/>
              <a:chExt cx="2017182" cy="2011680"/>
            </a:xfrm>
          </p:grpSpPr>
          <p:sp>
            <p:nvSpPr>
              <p:cNvPr id="83" name="Rectangle 230"/>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4" name="TextBox 231"/>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85" name="Picture 7" descr="\\MAGNUM\Projects\Microsoft\Cloud Power FY12\Design\ICONS_PNG\Physical_Virtual.png"/>
              <p:cNvPicPr>
                <a:picLocks noChangeAspect="1" noChangeArrowheads="1"/>
              </p:cNvPicPr>
              <p:nvPr/>
            </p:nvPicPr>
            <p:blipFill>
              <a:blip r:embed="rId17"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 name="Group 226"/>
            <p:cNvGrpSpPr>
              <a:grpSpLocks/>
            </p:cNvGrpSpPr>
            <p:nvPr/>
          </p:nvGrpSpPr>
          <p:grpSpPr bwMode="auto">
            <a:xfrm>
              <a:off x="15253277" y="1904999"/>
              <a:ext cx="2011680" cy="2011680"/>
              <a:chOff x="15253277" y="1904999"/>
              <a:chExt cx="2011680" cy="2011680"/>
            </a:xfrm>
          </p:grpSpPr>
          <p:sp>
            <p:nvSpPr>
              <p:cNvPr id="80" name="Rectangle 227"/>
              <p:cNvSpPr/>
              <p:nvPr/>
            </p:nvSpPr>
            <p:spPr bwMode="auto">
              <a:xfrm>
                <a:off x="1525327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1" name="TextBox 228"/>
              <p:cNvSpPr txBox="1">
                <a:spLocks noChangeArrowheads="1"/>
              </p:cNvSpPr>
              <p:nvPr/>
            </p:nvSpPr>
            <p:spPr bwMode="auto">
              <a:xfrm>
                <a:off x="1689236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82"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426772"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23" name="Group 274"/>
          <p:cNvGrpSpPr>
            <a:grpSpLocks/>
          </p:cNvGrpSpPr>
          <p:nvPr/>
        </p:nvGrpSpPr>
        <p:grpSpPr bwMode="auto">
          <a:xfrm>
            <a:off x="285750" y="2286000"/>
            <a:ext cx="1517650" cy="1508125"/>
            <a:chOff x="2505611" y="1904999"/>
            <a:chExt cx="2022972" cy="2011680"/>
          </a:xfrm>
        </p:grpSpPr>
        <p:sp>
          <p:nvSpPr>
            <p:cNvPr id="124" name="Rectangle 275"/>
            <p:cNvSpPr/>
            <p:nvPr/>
          </p:nvSpPr>
          <p:spPr bwMode="auto">
            <a:xfrm>
              <a:off x="2505611"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5" name="TextBox 276"/>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2</a:t>
              </a:r>
            </a:p>
          </p:txBody>
        </p:sp>
        <p:pic>
          <p:nvPicPr>
            <p:cNvPr id="126" name="Picture 277"/>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7" name="Rectangle 97"/>
          <p:cNvSpPr/>
          <p:nvPr/>
        </p:nvSpPr>
        <p:spPr bwMode="auto">
          <a:xfrm>
            <a:off x="285825" y="4427979"/>
            <a:ext cx="7884646"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不锈钢、铜合金、铝合金、钛合金、镍基与铁镍基耐蚀合金、锆合金</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128" name="Rectangle 98"/>
          <p:cNvSpPr/>
          <p:nvPr/>
        </p:nvSpPr>
        <p:spPr bwMode="auto">
          <a:xfrm>
            <a:off x="285825" y="3874770"/>
            <a:ext cx="7884646" cy="46800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合理选择金属材料，合理选择非金属材料</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9" name="Rectangle 97"/>
          <p:cNvSpPr/>
          <p:nvPr/>
        </p:nvSpPr>
        <p:spPr bwMode="auto">
          <a:xfrm>
            <a:off x="285750" y="4979988"/>
            <a:ext cx="7885113" cy="468312"/>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充分考虑实际环境、工况条件及可能的变化</a:t>
            </a:r>
          </a:p>
        </p:txBody>
      </p:sp>
      <p:sp>
        <p:nvSpPr>
          <p:cNvPr id="130" name="Rectangle 97"/>
          <p:cNvSpPr/>
          <p:nvPr/>
        </p:nvSpPr>
        <p:spPr bwMode="auto">
          <a:xfrm>
            <a:off x="285750" y="5534025"/>
            <a:ext cx="7885113" cy="468313"/>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充分考虑材料结构、性能及可能的变化。</a:t>
            </a:r>
          </a:p>
        </p:txBody>
      </p:sp>
    </p:spTree>
    <p:extLst>
      <p:ext uri="{BB962C8B-B14F-4D97-AF65-F5344CB8AC3E}">
        <p14:creationId xmlns:p14="http://schemas.microsoft.com/office/powerpoint/2010/main" val="11415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67"/>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wipe(down)">
                                      <p:cBhvr>
                                        <p:cTn id="10" dur="500"/>
                                        <p:tgtEl>
                                          <p:spTgt spid="123"/>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anim calcmode="lin" valueType="num">
                                      <p:cBhvr additive="base">
                                        <p:cTn id="13" dur="1000" fill="hold"/>
                                        <p:tgtEl>
                                          <p:spTgt spid="128"/>
                                        </p:tgtEl>
                                        <p:attrNameLst>
                                          <p:attrName>ppt_x</p:attrName>
                                        </p:attrNameLst>
                                      </p:cBhvr>
                                      <p:tavLst>
                                        <p:tav tm="0">
                                          <p:val>
                                            <p:strVal val="1+#ppt_w/2"/>
                                          </p:val>
                                        </p:tav>
                                        <p:tav tm="100000">
                                          <p:val>
                                            <p:strVal val="#ppt_x"/>
                                          </p:val>
                                        </p:tav>
                                      </p:tavLst>
                                    </p:anim>
                                    <p:anim calcmode="lin" valueType="num">
                                      <p:cBhvr additive="base">
                                        <p:cTn id="14" dur="1000" fill="hold"/>
                                        <p:tgtEl>
                                          <p:spTgt spid="128"/>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250"/>
                                  </p:stCondLst>
                                  <p:childTnLst>
                                    <p:set>
                                      <p:cBhvr>
                                        <p:cTn id="16" dur="1" fill="hold">
                                          <p:stCondLst>
                                            <p:cond delay="0"/>
                                          </p:stCondLst>
                                        </p:cTn>
                                        <p:tgtEl>
                                          <p:spTgt spid="127"/>
                                        </p:tgtEl>
                                        <p:attrNameLst>
                                          <p:attrName>style.visibility</p:attrName>
                                        </p:attrNameLst>
                                      </p:cBhvr>
                                      <p:to>
                                        <p:strVal val="visible"/>
                                      </p:to>
                                    </p:set>
                                    <p:anim calcmode="lin" valueType="num">
                                      <p:cBhvr additive="base">
                                        <p:cTn id="17" dur="1250" fill="hold"/>
                                        <p:tgtEl>
                                          <p:spTgt spid="127"/>
                                        </p:tgtEl>
                                        <p:attrNameLst>
                                          <p:attrName>ppt_x</p:attrName>
                                        </p:attrNameLst>
                                      </p:cBhvr>
                                      <p:tavLst>
                                        <p:tav tm="0">
                                          <p:val>
                                            <p:strVal val="1+#ppt_w/2"/>
                                          </p:val>
                                        </p:tav>
                                        <p:tav tm="100000">
                                          <p:val>
                                            <p:strVal val="#ppt_x"/>
                                          </p:val>
                                        </p:tav>
                                      </p:tavLst>
                                    </p:anim>
                                    <p:anim calcmode="lin" valueType="num">
                                      <p:cBhvr additive="base">
                                        <p:cTn id="18" dur="1250" fill="hold"/>
                                        <p:tgtEl>
                                          <p:spTgt spid="127"/>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250"/>
                                  </p:stCondLst>
                                  <p:childTnLst>
                                    <p:set>
                                      <p:cBhvr>
                                        <p:cTn id="20" dur="1" fill="hold">
                                          <p:stCondLst>
                                            <p:cond delay="0"/>
                                          </p:stCondLst>
                                        </p:cTn>
                                        <p:tgtEl>
                                          <p:spTgt spid="129"/>
                                        </p:tgtEl>
                                        <p:attrNameLst>
                                          <p:attrName>style.visibility</p:attrName>
                                        </p:attrNameLst>
                                      </p:cBhvr>
                                      <p:to>
                                        <p:strVal val="visible"/>
                                      </p:to>
                                    </p:set>
                                    <p:anim calcmode="lin" valueType="num">
                                      <p:cBhvr additive="base">
                                        <p:cTn id="21" dur="1500" fill="hold"/>
                                        <p:tgtEl>
                                          <p:spTgt spid="129"/>
                                        </p:tgtEl>
                                        <p:attrNameLst>
                                          <p:attrName>ppt_x</p:attrName>
                                        </p:attrNameLst>
                                      </p:cBhvr>
                                      <p:tavLst>
                                        <p:tav tm="0">
                                          <p:val>
                                            <p:strVal val="1+#ppt_w/2"/>
                                          </p:val>
                                        </p:tav>
                                        <p:tav tm="100000">
                                          <p:val>
                                            <p:strVal val="#ppt_x"/>
                                          </p:val>
                                        </p:tav>
                                      </p:tavLst>
                                    </p:anim>
                                    <p:anim calcmode="lin" valueType="num">
                                      <p:cBhvr additive="base">
                                        <p:cTn id="22" dur="1500" fill="hold"/>
                                        <p:tgtEl>
                                          <p:spTgt spid="129"/>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250"/>
                                  </p:stCondLst>
                                  <p:childTnLst>
                                    <p:set>
                                      <p:cBhvr>
                                        <p:cTn id="24" dur="1" fill="hold">
                                          <p:stCondLst>
                                            <p:cond delay="0"/>
                                          </p:stCondLst>
                                        </p:cTn>
                                        <p:tgtEl>
                                          <p:spTgt spid="130"/>
                                        </p:tgtEl>
                                        <p:attrNameLst>
                                          <p:attrName>style.visibility</p:attrName>
                                        </p:attrNameLst>
                                      </p:cBhvr>
                                      <p:to>
                                        <p:strVal val="visible"/>
                                      </p:to>
                                    </p:set>
                                    <p:anim calcmode="lin" valueType="num">
                                      <p:cBhvr additive="base">
                                        <p:cTn id="25" dur="1750" fill="hold"/>
                                        <p:tgtEl>
                                          <p:spTgt spid="130"/>
                                        </p:tgtEl>
                                        <p:attrNameLst>
                                          <p:attrName>ppt_x</p:attrName>
                                        </p:attrNameLst>
                                      </p:cBhvr>
                                      <p:tavLst>
                                        <p:tav tm="0">
                                          <p:val>
                                            <p:strVal val="1+#ppt_w/2"/>
                                          </p:val>
                                        </p:tav>
                                        <p:tav tm="100000">
                                          <p:val>
                                            <p:strVal val="#ppt_x"/>
                                          </p:val>
                                        </p:tav>
                                      </p:tavLst>
                                    </p:anim>
                                    <p:anim calcmode="lin" valueType="num">
                                      <p:cBhvr additive="base">
                                        <p:cTn id="26" dur="1750" fill="hold"/>
                                        <p:tgtEl>
                                          <p:spTgt spid="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55" y="0"/>
            <a:ext cx="7493445" cy="6858000"/>
          </a:xfrm>
          <a:prstGeom prst="rect">
            <a:avLst/>
          </a:prstGeom>
        </p:spPr>
      </p:pic>
      <p:sp>
        <p:nvSpPr>
          <p:cNvPr id="37" name="矩形 36"/>
          <p:cNvSpPr/>
          <p:nvPr/>
        </p:nvSpPr>
        <p:spPr>
          <a:xfrm>
            <a:off x="857657" y="2521059"/>
            <a:ext cx="401975" cy="1815882"/>
          </a:xfrm>
          <a:prstGeom prst="rect">
            <a:avLst/>
          </a:prstGeom>
          <a:solidFill>
            <a:srgbClr val="F78800"/>
          </a:solid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住友金属选择表</a:t>
            </a:r>
          </a:p>
        </p:txBody>
      </p:sp>
    </p:spTree>
    <p:extLst>
      <p:ext uri="{BB962C8B-B14F-4D97-AF65-F5344CB8AC3E}">
        <p14:creationId xmlns:p14="http://schemas.microsoft.com/office/powerpoint/2010/main" val="42084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5" name="组合 4"/>
          <p:cNvGrpSpPr/>
          <p:nvPr/>
        </p:nvGrpSpPr>
        <p:grpSpPr>
          <a:xfrm>
            <a:off x="727333" y="4564619"/>
            <a:ext cx="7692239" cy="1118243"/>
            <a:chOff x="727333" y="4564619"/>
            <a:chExt cx="7692239" cy="1118243"/>
          </a:xfrm>
        </p:grpSpPr>
        <p:sp>
          <p:nvSpPr>
            <p:cNvPr id="6" name="Rectangle 44"/>
            <p:cNvSpPr/>
            <p:nvPr/>
          </p:nvSpPr>
          <p:spPr bwMode="auto">
            <a:xfrm>
              <a:off x="727333" y="4564619"/>
              <a:ext cx="7692239" cy="1118243"/>
            </a:xfrm>
            <a:prstGeom prst="rect">
              <a:avLst/>
            </a:prstGeom>
            <a:solidFill>
              <a:srgbClr val="3BBEB4"/>
            </a:solidFill>
          </p:spPr>
          <p:txBody>
            <a:bodyPr wrap="square" lIns="130622" tIns="65311" rIns="130622" bIns="65311" numCol="2" anchor="b">
              <a:noAutofit/>
            </a:bodyPr>
            <a:lstStyle/>
            <a:p>
              <a:pPr marL="0" marR="0" lvl="0" indent="0" defTabSz="81523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alpha val="99000"/>
                  </a:srgbClr>
                </a:solidFill>
                <a:effectLst/>
                <a:uLnTx/>
                <a:uFillTx/>
                <a:latin typeface="Segoe UI"/>
              </a:endParaRPr>
            </a:p>
          </p:txBody>
        </p:sp>
        <p:sp>
          <p:nvSpPr>
            <p:cNvPr id="7" name="TextBox 45"/>
            <p:cNvSpPr txBox="1"/>
            <p:nvPr/>
          </p:nvSpPr>
          <p:spPr>
            <a:xfrm>
              <a:off x="4110111" y="4653137"/>
              <a:ext cx="939781" cy="304717"/>
            </a:xfrm>
            <a:prstGeom prst="rect">
              <a:avLst/>
            </a:prstGeom>
            <a:noFill/>
          </p:spPr>
          <p:txBody>
            <a:bodyPr wrap="none" lIns="109746" tIns="54873" rIns="109746" bIns="54873" rtlCol="0">
              <a:spAutoFit/>
            </a:bodyPr>
            <a:lstStyle/>
            <a:p>
              <a:pPr marL="0" marR="0" lvl="0" indent="0" algn="ctr" defTabSz="821693" eaLnBrk="1" fontAlgn="auto" latinLnBrk="0" hangingPunct="1">
                <a:lnSpc>
                  <a:spcPct val="90000"/>
                </a:lnSpc>
                <a:spcBef>
                  <a:spcPts val="0"/>
                </a:spcBef>
                <a:spcAft>
                  <a:spcPts val="0"/>
                </a:spcAft>
                <a:buClrTx/>
                <a:buSzTx/>
                <a:buFontTx/>
                <a:buNone/>
                <a:tabLst/>
                <a:defRPr/>
              </a:pPr>
              <a:r>
                <a:rPr kumimoji="0" lang="zh-CN" altLang="en-US" sz="140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cs typeface="Arial" pitchFamily="34" charset="0"/>
                </a:rPr>
                <a:t>解决方案</a:t>
              </a:r>
              <a:endParaRPr kumimoji="0" lang="en-US" sz="140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cs typeface="Arial" pitchFamily="34" charset="0"/>
              </a:endParaRPr>
            </a:p>
          </p:txBody>
        </p:sp>
        <p:cxnSp>
          <p:nvCxnSpPr>
            <p:cNvPr id="8" name="Straight Connector 46"/>
            <p:cNvCxnSpPr/>
            <p:nvPr/>
          </p:nvCxnSpPr>
          <p:spPr>
            <a:xfrm>
              <a:off x="750777" y="4952516"/>
              <a:ext cx="7655736" cy="0"/>
            </a:xfrm>
            <a:prstGeom prst="line">
              <a:avLst/>
            </a:prstGeom>
            <a:noFill/>
            <a:ln w="9525" cap="flat" cmpd="sng" algn="ctr">
              <a:solidFill>
                <a:srgbClr val="FFFF00"/>
              </a:solidFill>
              <a:prstDash val="solid"/>
            </a:ln>
            <a:effectLst/>
          </p:spPr>
        </p:cxnSp>
        <p:sp>
          <p:nvSpPr>
            <p:cNvPr id="9" name="矩形 8"/>
            <p:cNvSpPr/>
            <p:nvPr/>
          </p:nvSpPr>
          <p:spPr>
            <a:xfrm>
              <a:off x="855167" y="4941168"/>
              <a:ext cx="7447043" cy="700192"/>
            </a:xfrm>
            <a:prstGeom prst="rect">
              <a:avLst/>
            </a:prstGeom>
          </p:spPr>
          <p:txBody>
            <a:bodyPr wrap="square">
              <a:spAutoFit/>
            </a:bodyPr>
            <a:lstStyle/>
            <a:p>
              <a:pPr marL="0" marR="0" lvl="0" indent="0" defTabSz="815230" eaLnBrk="1" fontAlgn="auto" latinLnBrk="0" hangingPunct="1">
                <a:lnSpc>
                  <a:spcPct val="150000"/>
                </a:lnSpc>
                <a:spcBef>
                  <a:spcPts val="0"/>
                </a:spcBef>
                <a:spcAft>
                  <a:spcPts val="0"/>
                </a:spcAft>
                <a:buClrTx/>
                <a:buSzTx/>
                <a:buFontTx/>
                <a:buNone/>
                <a:tabLst/>
                <a:defRPr/>
              </a:pPr>
              <a:r>
                <a:rPr lang="zh-CN" altLang="en-US" sz="1400" kern="0" dirty="0">
                  <a:solidFill>
                    <a:srgbClr val="FFFFFF">
                      <a:alpha val="99000"/>
                    </a:srgbClr>
                  </a:solidFill>
                  <a:latin typeface="Segoe UI"/>
                </a:rPr>
                <a:t>输管道和站内接触原料气体的部分设备和阀门选用了</a:t>
              </a:r>
              <a:r>
                <a:rPr lang="en-US" altLang="zh-CN" sz="1400" kern="0" dirty="0">
                  <a:solidFill>
                    <a:srgbClr val="FFFFFF">
                      <a:alpha val="99000"/>
                    </a:srgbClr>
                  </a:solidFill>
                  <a:latin typeface="Segoe UI"/>
                </a:rPr>
                <a:t>2205</a:t>
              </a:r>
              <a:r>
                <a:rPr lang="zh-CN" altLang="en-US" sz="1400" kern="0" dirty="0">
                  <a:solidFill>
                    <a:srgbClr val="FFFFFF">
                      <a:alpha val="99000"/>
                    </a:srgbClr>
                  </a:solidFill>
                  <a:latin typeface="Segoe UI"/>
                </a:rPr>
                <a:t>双相不锈钢，用量达到</a:t>
              </a:r>
              <a:r>
                <a:rPr lang="en-US" altLang="zh-CN" sz="1400" kern="0" dirty="0">
                  <a:solidFill>
                    <a:srgbClr val="FFFFFF">
                      <a:alpha val="99000"/>
                    </a:srgbClr>
                  </a:solidFill>
                  <a:latin typeface="Segoe UI"/>
                </a:rPr>
                <a:t>5226</a:t>
              </a:r>
              <a:r>
                <a:rPr lang="zh-CN" altLang="en-US" sz="1400" kern="0" dirty="0">
                  <a:solidFill>
                    <a:srgbClr val="FFFFFF">
                      <a:alpha val="99000"/>
                    </a:srgbClr>
                  </a:solidFill>
                  <a:latin typeface="Segoe UI"/>
                </a:rPr>
                <a:t>吨，占全球</a:t>
              </a:r>
              <a:r>
                <a:rPr lang="en-US" altLang="zh-CN" sz="1400" kern="0" dirty="0">
                  <a:solidFill>
                    <a:srgbClr val="FFFFFF">
                      <a:alpha val="99000"/>
                    </a:srgbClr>
                  </a:solidFill>
                  <a:latin typeface="Segoe UI"/>
                </a:rPr>
                <a:t>2004</a:t>
              </a:r>
              <a:r>
                <a:rPr lang="zh-CN" altLang="en-US" sz="1400" kern="0" dirty="0">
                  <a:solidFill>
                    <a:srgbClr val="FFFFFF">
                      <a:alpha val="99000"/>
                    </a:srgbClr>
                  </a:solidFill>
                  <a:latin typeface="Segoe UI"/>
                </a:rPr>
                <a:t>年</a:t>
              </a:r>
              <a:r>
                <a:rPr lang="en-US" altLang="zh-CN" sz="1400" kern="0" dirty="0">
                  <a:solidFill>
                    <a:srgbClr val="FFFFFF">
                      <a:alpha val="99000"/>
                    </a:srgbClr>
                  </a:solidFill>
                  <a:latin typeface="Segoe UI"/>
                </a:rPr>
                <a:t>2205</a:t>
              </a:r>
              <a:r>
                <a:rPr lang="zh-CN" altLang="en-US" sz="1400" kern="0" dirty="0">
                  <a:solidFill>
                    <a:srgbClr val="FFFFFF">
                      <a:alpha val="99000"/>
                    </a:srgbClr>
                  </a:solidFill>
                  <a:latin typeface="Segoe UI"/>
                </a:rPr>
                <a:t>双相不锈钢产量的</a:t>
              </a:r>
              <a:r>
                <a:rPr lang="en-US" altLang="zh-CN" sz="1400" kern="0" dirty="0">
                  <a:solidFill>
                    <a:srgbClr val="FFFFFF">
                      <a:alpha val="99000"/>
                    </a:srgbClr>
                  </a:solidFill>
                  <a:latin typeface="Segoe UI"/>
                </a:rPr>
                <a:t>1/3</a:t>
              </a:r>
            </a:p>
          </p:txBody>
        </p:sp>
      </p:grpSp>
      <p:sp>
        <p:nvSpPr>
          <p:cNvPr id="10" name="Rectangle 32"/>
          <p:cNvSpPr/>
          <p:nvPr/>
        </p:nvSpPr>
        <p:spPr bwMode="auto">
          <a:xfrm>
            <a:off x="727331" y="2882401"/>
            <a:ext cx="7683908" cy="1565412"/>
          </a:xfrm>
          <a:prstGeom prst="rect">
            <a:avLst/>
          </a:prstGeom>
          <a:solidFill>
            <a:srgbClr val="8E499C"/>
          </a:solidFill>
        </p:spPr>
        <p:txBody>
          <a:bodyPr wrap="square" lIns="81525" tIns="40760" rIns="81525" bIns="40760" anchor="ctr">
            <a:noAutofit/>
          </a:bodyPr>
          <a:lstStyle/>
          <a:p>
            <a:pPr marL="0" marR="0" lvl="0" indent="0" algn="ctr" defTabSz="91303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alpha val="99000"/>
                </a:srgbClr>
              </a:solidFill>
              <a:effectLst/>
              <a:uLnTx/>
              <a:uFillTx/>
              <a:latin typeface="Segoe UI"/>
            </a:endParaRPr>
          </a:p>
        </p:txBody>
      </p:sp>
      <p:sp>
        <p:nvSpPr>
          <p:cNvPr id="11" name="Rectangle 40"/>
          <p:cNvSpPr/>
          <p:nvPr/>
        </p:nvSpPr>
        <p:spPr>
          <a:xfrm>
            <a:off x="5023232" y="2974888"/>
            <a:ext cx="3278978" cy="1380443"/>
          </a:xfrm>
          <a:prstGeom prst="rect">
            <a:avLst/>
          </a:prstGeom>
          <a:solidFill>
            <a:srgbClr val="8E499C">
              <a:lumMod val="75000"/>
            </a:srgbClr>
          </a:solidFill>
        </p:spPr>
        <p:txBody>
          <a:bodyPr wrap="square" lIns="81525" tIns="40760" rIns="81525" bIns="40760" anchor="t">
            <a:noAutofit/>
          </a:bodyPr>
          <a:lstStyle/>
          <a:p>
            <a:pPr marL="0" marR="0" lvl="0" indent="0" algn="ctr" defTabSz="913030" eaLnBrk="1" fontAlgn="auto" latinLnBrk="0" hangingPunct="1">
              <a:lnSpc>
                <a:spcPct val="9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FFFFF">
                    <a:alpha val="99000"/>
                  </a:srgbClr>
                </a:solidFill>
                <a:effectLst/>
                <a:uLnTx/>
                <a:uFillTx/>
                <a:latin typeface="Segoe UI"/>
              </a:rPr>
              <a:t>材料选择</a:t>
            </a:r>
            <a:endParaRPr kumimoji="0" lang="en-US" sz="1800" b="0" i="0" u="none" strike="noStrike" kern="0" cap="none" spc="0" normalizeH="0" baseline="0" noProof="0" dirty="0" smtClean="0">
              <a:ln>
                <a:noFill/>
              </a:ln>
              <a:solidFill>
                <a:srgbClr val="FFFFFF">
                  <a:alpha val="99000"/>
                </a:srgbClr>
              </a:solidFill>
              <a:effectLst/>
              <a:uLnTx/>
              <a:uFillTx/>
              <a:latin typeface="Segoe UI"/>
            </a:endParaRPr>
          </a:p>
        </p:txBody>
      </p:sp>
      <p:sp>
        <p:nvSpPr>
          <p:cNvPr id="12" name="Rectangle 38"/>
          <p:cNvSpPr/>
          <p:nvPr/>
        </p:nvSpPr>
        <p:spPr>
          <a:xfrm>
            <a:off x="855167" y="2974888"/>
            <a:ext cx="3278978" cy="1380443"/>
          </a:xfrm>
          <a:prstGeom prst="rect">
            <a:avLst/>
          </a:prstGeom>
          <a:solidFill>
            <a:srgbClr val="8E499C">
              <a:lumMod val="75000"/>
            </a:srgbClr>
          </a:solidFill>
        </p:spPr>
        <p:txBody>
          <a:bodyPr wrap="square" lIns="81525" tIns="40760" rIns="81525" bIns="40760" anchor="t">
            <a:noAutofit/>
          </a:bodyPr>
          <a:lstStyle/>
          <a:p>
            <a:pPr marL="0" marR="0" lvl="0" indent="0" algn="ctr" defTabSz="913030" eaLnBrk="1" fontAlgn="auto" latinLnBrk="0" hangingPunct="1">
              <a:lnSpc>
                <a:spcPct val="9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FFFFF">
                    <a:alpha val="99000"/>
                  </a:srgbClr>
                </a:solidFill>
                <a:effectLst/>
                <a:uLnTx/>
                <a:uFillTx/>
                <a:latin typeface="Segoe UI"/>
              </a:rPr>
              <a:t>腐蚀环境</a:t>
            </a:r>
            <a:endParaRPr kumimoji="0" lang="en-US" sz="1800" b="0" i="0" u="none" strike="noStrike" kern="0" cap="none" spc="0" normalizeH="0" baseline="0" noProof="0" dirty="0" smtClean="0">
              <a:ln>
                <a:noFill/>
              </a:ln>
              <a:solidFill>
                <a:srgbClr val="FFFFFF">
                  <a:alpha val="99000"/>
                </a:srgbClr>
              </a:solidFill>
              <a:effectLst/>
              <a:uLnTx/>
              <a:uFillTx/>
              <a:latin typeface="Segoe UI"/>
            </a:endParaRPr>
          </a:p>
        </p:txBody>
      </p:sp>
      <p:sp>
        <p:nvSpPr>
          <p:cNvPr id="13" name="Right Arrow 48"/>
          <p:cNvSpPr/>
          <p:nvPr/>
        </p:nvSpPr>
        <p:spPr bwMode="auto">
          <a:xfrm rot="5400000">
            <a:off x="4461368" y="4143831"/>
            <a:ext cx="224179" cy="754577"/>
          </a:xfrm>
          <a:prstGeom prst="rightArrow">
            <a:avLst>
              <a:gd name="adj1" fmla="val 72298"/>
              <a:gd name="adj2" fmla="val 68212"/>
            </a:avLst>
          </a:prstGeom>
          <a:solidFill>
            <a:srgbClr val="F78800"/>
          </a:solidFill>
          <a:ln w="9525" cap="flat" cmpd="sng" algn="ctr">
            <a:noFill/>
            <a:prstDash val="solid"/>
            <a:headEnd type="none" w="med" len="med"/>
            <a:tailEnd type="none" w="med" len="med"/>
          </a:ln>
          <a:effectLst/>
        </p:spPr>
        <p:txBody>
          <a:bodyPr vert="horz" wrap="square" lIns="68492" tIns="34247" rIns="68492" bIns="34247" numCol="1" rtlCol="0" anchor="ctr" anchorCtr="0" compatLnSpc="1">
            <a:prstTxWarp prst="textNoShape">
              <a:avLst/>
            </a:prstTxWarp>
          </a:bodyPr>
          <a:lstStyle/>
          <a:p>
            <a:pPr marL="0" marR="0" lvl="0" indent="0" algn="ctr" defTabSz="6847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cxnSp>
        <p:nvCxnSpPr>
          <p:cNvPr id="14" name="Straight Connector 37"/>
          <p:cNvCxnSpPr/>
          <p:nvPr/>
        </p:nvCxnSpPr>
        <p:spPr>
          <a:xfrm>
            <a:off x="855167" y="3310072"/>
            <a:ext cx="3278978" cy="0"/>
          </a:xfrm>
          <a:prstGeom prst="line">
            <a:avLst/>
          </a:prstGeom>
          <a:noFill/>
          <a:ln w="9525" cap="flat" cmpd="sng" algn="ctr">
            <a:solidFill>
              <a:srgbClr val="FFFF00"/>
            </a:solidFill>
            <a:prstDash val="solid"/>
          </a:ln>
          <a:effectLst/>
        </p:spPr>
      </p:cxnSp>
      <p:cxnSp>
        <p:nvCxnSpPr>
          <p:cNvPr id="15" name="Straight Connector 41"/>
          <p:cNvCxnSpPr/>
          <p:nvPr/>
        </p:nvCxnSpPr>
        <p:spPr>
          <a:xfrm>
            <a:off x="5023232" y="3310072"/>
            <a:ext cx="3278978" cy="0"/>
          </a:xfrm>
          <a:prstGeom prst="line">
            <a:avLst/>
          </a:prstGeom>
          <a:noFill/>
          <a:ln w="9525" cap="flat" cmpd="sng" algn="ctr">
            <a:solidFill>
              <a:srgbClr val="FFFF00"/>
            </a:solidFill>
            <a:prstDash val="solid"/>
          </a:ln>
          <a:effectLst/>
        </p:spPr>
      </p:cxnSp>
      <p:sp>
        <p:nvSpPr>
          <p:cNvPr id="16" name="Right Arrow 47"/>
          <p:cNvSpPr/>
          <p:nvPr/>
        </p:nvSpPr>
        <p:spPr bwMode="auto">
          <a:xfrm rot="5400000">
            <a:off x="4461368" y="2454179"/>
            <a:ext cx="224179" cy="754577"/>
          </a:xfrm>
          <a:prstGeom prst="rightArrow">
            <a:avLst>
              <a:gd name="adj1" fmla="val 72298"/>
              <a:gd name="adj2" fmla="val 68212"/>
            </a:avLst>
          </a:prstGeom>
          <a:solidFill>
            <a:srgbClr val="F78800"/>
          </a:solidFill>
          <a:ln w="9525" cap="flat" cmpd="sng" algn="ctr">
            <a:noFill/>
            <a:prstDash val="solid"/>
            <a:headEnd type="none" w="med" len="med"/>
            <a:tailEnd type="none" w="med" len="med"/>
          </a:ln>
          <a:effectLst/>
        </p:spPr>
        <p:txBody>
          <a:bodyPr vert="horz" wrap="square" lIns="68492" tIns="34247" rIns="68492" bIns="34247" numCol="1" rtlCol="0" anchor="ctr" anchorCtr="0" compatLnSpc="1">
            <a:prstTxWarp prst="textNoShape">
              <a:avLst/>
            </a:prstTxWarp>
          </a:bodyPr>
          <a:lstStyle/>
          <a:p>
            <a:pPr marL="0" marR="0" lvl="0" indent="0" algn="ctr" defTabSz="6847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grpSp>
        <p:nvGrpSpPr>
          <p:cNvPr id="17" name="Group 7"/>
          <p:cNvGrpSpPr/>
          <p:nvPr/>
        </p:nvGrpSpPr>
        <p:grpSpPr>
          <a:xfrm>
            <a:off x="727331" y="1722006"/>
            <a:ext cx="7683908" cy="1028700"/>
            <a:chOff x="1164268" y="2332003"/>
            <a:chExt cx="12294253" cy="1645920"/>
          </a:xfrm>
        </p:grpSpPr>
        <p:sp>
          <p:nvSpPr>
            <p:cNvPr id="18" name="Rectangle 33"/>
            <p:cNvSpPr/>
            <p:nvPr/>
          </p:nvSpPr>
          <p:spPr bwMode="auto">
            <a:xfrm>
              <a:off x="1164268" y="2332003"/>
              <a:ext cx="12294253" cy="1645920"/>
            </a:xfrm>
            <a:prstGeom prst="rect">
              <a:avLst/>
            </a:prstGeom>
            <a:solidFill>
              <a:srgbClr val="3397D3"/>
            </a:solidFill>
          </p:spPr>
          <p:txBody>
            <a:bodyPr wrap="square" lIns="130622" tIns="65311" rIns="130622" bIns="65311" anchor="b">
              <a:noAutofit/>
            </a:bodyPr>
            <a:lstStyle/>
            <a:p>
              <a:pPr marL="0" marR="0" lvl="0" indent="0" algn="ctr" defTabSz="815230" eaLnBrk="1" fontAlgn="auto" latinLnBrk="0" hangingPunct="1">
                <a:lnSpc>
                  <a:spcPct val="100000"/>
                </a:lnSpc>
                <a:spcBef>
                  <a:spcPts val="0"/>
                </a:spcBef>
                <a:spcAft>
                  <a:spcPts val="0"/>
                </a:spcAft>
                <a:buClrTx/>
                <a:buSzTx/>
                <a:buFontTx/>
                <a:buNone/>
                <a:tabLst/>
                <a:defRPr/>
              </a:pPr>
              <a:r>
                <a:rPr lang="zh-CN" altLang="en-US" sz="1400" kern="0" dirty="0">
                  <a:solidFill>
                    <a:srgbClr val="FFFFFF">
                      <a:alpha val="99000"/>
                    </a:srgbClr>
                  </a:solidFill>
                  <a:latin typeface="Segoe UI"/>
                </a:rPr>
                <a:t>克拉</a:t>
              </a:r>
              <a:r>
                <a:rPr lang="en-US" altLang="zh-CN" sz="1400" kern="0" dirty="0">
                  <a:solidFill>
                    <a:srgbClr val="FFFFFF">
                      <a:alpha val="99000"/>
                    </a:srgbClr>
                  </a:solidFill>
                  <a:latin typeface="Segoe UI"/>
                </a:rPr>
                <a:t>2</a:t>
              </a:r>
              <a:r>
                <a:rPr lang="zh-CN" altLang="en-US" sz="1400" kern="0" dirty="0">
                  <a:solidFill>
                    <a:srgbClr val="FFFFFF">
                      <a:alpha val="99000"/>
                    </a:srgbClr>
                  </a:solidFill>
                  <a:latin typeface="Segoe UI"/>
                </a:rPr>
                <a:t>气田是我国西气东输工程的主力起源</a:t>
              </a:r>
              <a:r>
                <a:rPr lang="zh-CN" altLang="en-US" sz="1400" kern="0" dirty="0" smtClean="0">
                  <a:solidFill>
                    <a:srgbClr val="FFFFFF">
                      <a:alpha val="99000"/>
                    </a:srgbClr>
                  </a:solidFill>
                  <a:latin typeface="Segoe UI"/>
                </a:rPr>
                <a:t>地，探明</a:t>
              </a:r>
              <a:r>
                <a:rPr lang="zh-CN" altLang="en-US" sz="1400" kern="0" dirty="0">
                  <a:solidFill>
                    <a:srgbClr val="FFFFFF">
                      <a:alpha val="99000"/>
                    </a:srgbClr>
                  </a:solidFill>
                  <a:latin typeface="Segoe UI"/>
                </a:rPr>
                <a:t>天然气储量</a:t>
              </a:r>
              <a:r>
                <a:rPr lang="en-US" altLang="zh-CN" sz="1400" kern="0" dirty="0" smtClean="0">
                  <a:solidFill>
                    <a:srgbClr val="FFFFFF">
                      <a:alpha val="99000"/>
                    </a:srgbClr>
                  </a:solidFill>
                  <a:latin typeface="Segoe UI"/>
                </a:rPr>
                <a:t>2840×10</a:t>
              </a:r>
              <a:r>
                <a:rPr lang="en-US" altLang="zh-CN" sz="1400" kern="0" baseline="30000" dirty="0" smtClean="0">
                  <a:solidFill>
                    <a:srgbClr val="FFFFFF">
                      <a:alpha val="99000"/>
                    </a:srgbClr>
                  </a:solidFill>
                  <a:latin typeface="Segoe UI"/>
                </a:rPr>
                <a:t>8</a:t>
              </a:r>
              <a:r>
                <a:rPr lang="zh-CN" altLang="en-US" sz="1400" kern="0" dirty="0" smtClean="0">
                  <a:solidFill>
                    <a:srgbClr val="FFFFFF">
                      <a:alpha val="99000"/>
                    </a:srgbClr>
                  </a:solidFill>
                  <a:latin typeface="Segoe UI"/>
                </a:rPr>
                <a:t>立方米</a:t>
              </a:r>
              <a:endParaRPr kumimoji="0" lang="en-US" sz="1400" b="0" i="0" u="none" strike="noStrike" kern="0" cap="none" spc="0" normalizeH="0" baseline="0" noProof="0" dirty="0" smtClean="0">
                <a:ln>
                  <a:noFill/>
                </a:ln>
                <a:solidFill>
                  <a:srgbClr val="FFFFFF">
                    <a:alpha val="99000"/>
                  </a:srgbClr>
                </a:solidFill>
                <a:effectLst/>
                <a:uLnTx/>
                <a:uFillTx/>
                <a:latin typeface="Segoe UI"/>
              </a:endParaRPr>
            </a:p>
          </p:txBody>
        </p:sp>
        <p:sp>
          <p:nvSpPr>
            <p:cNvPr id="19" name="TextBox 2"/>
            <p:cNvSpPr txBox="1"/>
            <p:nvPr/>
          </p:nvSpPr>
          <p:spPr>
            <a:xfrm>
              <a:off x="5732673" y="2443321"/>
              <a:ext cx="3170773" cy="531867"/>
            </a:xfrm>
            <a:prstGeom prst="rect">
              <a:avLst/>
            </a:prstGeom>
            <a:noFill/>
          </p:spPr>
          <p:txBody>
            <a:bodyPr wrap="none" lIns="109746" tIns="54873" rIns="109746" bIns="54873" rtlCol="0">
              <a:spAutoFit/>
            </a:bodyPr>
            <a:lstStyle/>
            <a:p>
              <a:pPr marL="0" marR="0" lvl="0" indent="0" algn="ctr" defTabSz="821693" eaLnBrk="1" fontAlgn="auto" latinLnBrk="0" hangingPunct="1">
                <a:lnSpc>
                  <a:spcPct val="90000"/>
                </a:lnSpc>
                <a:spcBef>
                  <a:spcPts val="0"/>
                </a:spcBef>
                <a:spcAft>
                  <a:spcPts val="0"/>
                </a:spcAft>
                <a:buClrTx/>
                <a:buSzTx/>
                <a:buFontTx/>
                <a:buNone/>
                <a:tabLst/>
                <a:defRPr/>
              </a:pPr>
              <a:r>
                <a:rPr lang="zh-CN" altLang="en-US" sz="1600" kern="0" dirty="0">
                  <a:gradFill>
                    <a:gsLst>
                      <a:gs pos="0">
                        <a:srgbClr val="FFFFFF"/>
                      </a:gs>
                      <a:gs pos="100000">
                        <a:srgbClr val="FFFFFF"/>
                      </a:gs>
                    </a:gsLst>
                    <a:lin ang="5400000" scaled="0"/>
                  </a:gradFill>
                  <a:latin typeface="Segoe UI"/>
                  <a:cs typeface="Arial" pitchFamily="34" charset="0"/>
                </a:rPr>
                <a:t>克拉</a:t>
              </a:r>
              <a:r>
                <a:rPr lang="en-US" altLang="zh-CN" sz="1600" kern="0" dirty="0">
                  <a:gradFill>
                    <a:gsLst>
                      <a:gs pos="0">
                        <a:srgbClr val="FFFFFF"/>
                      </a:gs>
                      <a:gs pos="100000">
                        <a:srgbClr val="FFFFFF"/>
                      </a:gs>
                    </a:gsLst>
                    <a:lin ang="5400000" scaled="0"/>
                  </a:gradFill>
                  <a:latin typeface="Segoe UI"/>
                  <a:cs typeface="Arial" pitchFamily="34" charset="0"/>
                </a:rPr>
                <a:t>2</a:t>
              </a:r>
              <a:r>
                <a:rPr lang="zh-CN" altLang="en-US" sz="1600" kern="0" dirty="0" smtClean="0">
                  <a:gradFill>
                    <a:gsLst>
                      <a:gs pos="0">
                        <a:srgbClr val="FFFFFF"/>
                      </a:gs>
                      <a:gs pos="100000">
                        <a:srgbClr val="FFFFFF"/>
                      </a:gs>
                    </a:gsLst>
                    <a:lin ang="5400000" scaled="0"/>
                  </a:gradFill>
                  <a:latin typeface="Segoe UI"/>
                  <a:cs typeface="Arial" pitchFamily="34" charset="0"/>
                </a:rPr>
                <a:t>气田集输管线</a:t>
              </a:r>
              <a:endParaRPr kumimoji="0" lang="en-US" sz="1600" i="0" u="none" strike="noStrike" kern="0" cap="none" spc="0" normalizeH="0" baseline="0" noProof="0" dirty="0">
                <a:ln>
                  <a:noFill/>
                </a:ln>
                <a:gradFill>
                  <a:gsLst>
                    <a:gs pos="0">
                      <a:srgbClr val="FFFFFF"/>
                    </a:gs>
                    <a:gs pos="100000">
                      <a:srgbClr val="FFFFFF"/>
                    </a:gs>
                  </a:gsLst>
                  <a:lin ang="5400000" scaled="0"/>
                </a:gradFill>
                <a:effectLst/>
                <a:uLnTx/>
                <a:uFillTx/>
                <a:latin typeface="Segoe UI"/>
                <a:cs typeface="Arial" pitchFamily="34" charset="0"/>
              </a:endParaRPr>
            </a:p>
          </p:txBody>
        </p:sp>
      </p:grpSp>
      <p:cxnSp>
        <p:nvCxnSpPr>
          <p:cNvPr id="20" name="Straight Connector 34"/>
          <p:cNvCxnSpPr/>
          <p:nvPr/>
        </p:nvCxnSpPr>
        <p:spPr>
          <a:xfrm>
            <a:off x="750777" y="2109924"/>
            <a:ext cx="7655736" cy="0"/>
          </a:xfrm>
          <a:prstGeom prst="line">
            <a:avLst/>
          </a:prstGeom>
          <a:noFill/>
          <a:ln w="9525" cap="flat" cmpd="sng" algn="ctr">
            <a:solidFill>
              <a:srgbClr val="FFFF00"/>
            </a:solidFill>
            <a:prstDash val="solid"/>
          </a:ln>
          <a:effectLst/>
        </p:spPr>
      </p:cxnSp>
      <p:sp>
        <p:nvSpPr>
          <p:cNvPr id="21" name="Freeform 7"/>
          <p:cNvSpPr>
            <a:spLocks noEditPoints="1"/>
          </p:cNvSpPr>
          <p:nvPr/>
        </p:nvSpPr>
        <p:spPr bwMode="black">
          <a:xfrm>
            <a:off x="4299879" y="3434360"/>
            <a:ext cx="547144" cy="483854"/>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065" tIns="28531" rIns="57065" bIns="28531" numCol="1" anchor="t" anchorCtr="0" compatLnSpc="1">
            <a:prstTxWarp prst="textNoShape">
              <a:avLst/>
            </a:prstTxWarp>
          </a:bodyPr>
          <a:lstStyle/>
          <a:p>
            <a:pPr defTabSz="685487" fontAlgn="auto">
              <a:spcBef>
                <a:spcPts val="0"/>
              </a:spcBef>
              <a:spcAft>
                <a:spcPts val="0"/>
              </a:spcAft>
            </a:pPr>
            <a:endParaRPr lang="en-US" sz="1400" dirty="0">
              <a:solidFill>
                <a:srgbClr val="FFFFFF"/>
              </a:solidFill>
              <a:latin typeface="Segoe UI"/>
            </a:endParaRPr>
          </a:p>
        </p:txBody>
      </p:sp>
      <p:sp>
        <p:nvSpPr>
          <p:cNvPr id="22" name="Rectangle 5"/>
          <p:cNvSpPr/>
          <p:nvPr/>
        </p:nvSpPr>
        <p:spPr>
          <a:xfrm>
            <a:off x="5023232" y="3366600"/>
            <a:ext cx="3278978" cy="980949"/>
          </a:xfrm>
          <a:prstGeom prst="rect">
            <a:avLst/>
          </a:prstGeom>
        </p:spPr>
        <p:txBody>
          <a:bodyPr wrap="square" lIns="57065" tIns="28531" rIns="57065" bIns="28531">
            <a:spAutoFit/>
          </a:bodyPr>
          <a:lstStyle/>
          <a:p>
            <a:pPr defTabSz="913030" fontAlgn="auto">
              <a:spcBef>
                <a:spcPts val="0"/>
              </a:spcBef>
              <a:spcAft>
                <a:spcPts val="0"/>
              </a:spcAft>
            </a:pPr>
            <a:r>
              <a:rPr lang="en-US" sz="1500" dirty="0" smtClean="0">
                <a:solidFill>
                  <a:srgbClr val="FFFFFF">
                    <a:alpha val="99000"/>
                  </a:srgbClr>
                </a:solidFill>
                <a:latin typeface="Segoe UI"/>
              </a:rPr>
              <a:t>2205</a:t>
            </a:r>
            <a:r>
              <a:rPr lang="zh-CN" altLang="en-US" sz="1500" dirty="0" smtClean="0">
                <a:solidFill>
                  <a:srgbClr val="FFFFFF">
                    <a:alpha val="99000"/>
                  </a:srgbClr>
                </a:solidFill>
                <a:latin typeface="Segoe UI"/>
              </a:rPr>
              <a:t>不锈钢</a:t>
            </a:r>
            <a:r>
              <a:rPr lang="en-US" altLang="zh-CN" sz="1500" dirty="0" smtClean="0">
                <a:solidFill>
                  <a:srgbClr val="FFFFFF">
                    <a:alpha val="99000"/>
                  </a:srgbClr>
                </a:solidFill>
                <a:latin typeface="Segoe UI"/>
              </a:rPr>
              <a:t>-</a:t>
            </a:r>
            <a:r>
              <a:rPr lang="en-US" sz="1500" dirty="0" smtClean="0">
                <a:solidFill>
                  <a:srgbClr val="FFFFFF">
                    <a:alpha val="99000"/>
                  </a:srgbClr>
                </a:solidFill>
                <a:latin typeface="Segoe UI"/>
              </a:rPr>
              <a:t>00</a:t>
            </a:r>
            <a:r>
              <a:rPr lang="en-US" altLang="zh-CN" sz="1500" dirty="0" smtClean="0">
                <a:solidFill>
                  <a:srgbClr val="FFFFFF">
                    <a:alpha val="99000"/>
                  </a:srgbClr>
                </a:solidFill>
                <a:latin typeface="Segoe UI"/>
              </a:rPr>
              <a:t>Cr22Ni5Mo3N</a:t>
            </a:r>
          </a:p>
          <a:p>
            <a:pPr defTabSz="913030" fontAlgn="auto">
              <a:spcBef>
                <a:spcPts val="0"/>
              </a:spcBef>
              <a:spcAft>
                <a:spcPts val="0"/>
              </a:spcAft>
            </a:pPr>
            <a:endParaRPr lang="en-US" altLang="zh-CN" sz="1500" dirty="0" smtClean="0">
              <a:solidFill>
                <a:srgbClr val="FFFFFF">
                  <a:alpha val="99000"/>
                </a:srgbClr>
              </a:solidFill>
              <a:latin typeface="Segoe UI"/>
            </a:endParaRPr>
          </a:p>
          <a:p>
            <a:pPr defTabSz="913030" fontAlgn="auto">
              <a:spcBef>
                <a:spcPts val="0"/>
              </a:spcBef>
              <a:spcAft>
                <a:spcPts val="0"/>
              </a:spcAft>
            </a:pPr>
            <a:r>
              <a:rPr lang="zh-CN" altLang="en-US" sz="1500" dirty="0" smtClean="0">
                <a:solidFill>
                  <a:srgbClr val="FFFFFF">
                    <a:alpha val="99000"/>
                  </a:srgbClr>
                </a:solidFill>
                <a:latin typeface="Segoe UI"/>
              </a:rPr>
              <a:t>该双相不锈钢使用量占</a:t>
            </a:r>
            <a:r>
              <a:rPr lang="en-US" altLang="zh-CN" sz="1500" dirty="0" smtClean="0">
                <a:solidFill>
                  <a:srgbClr val="FFFFFF">
                    <a:alpha val="99000"/>
                  </a:srgbClr>
                </a:solidFill>
                <a:latin typeface="Segoe UI"/>
              </a:rPr>
              <a:t>80%</a:t>
            </a:r>
            <a:r>
              <a:rPr lang="zh-CN" altLang="en-US" sz="1500" dirty="0" smtClean="0">
                <a:solidFill>
                  <a:srgbClr val="FFFFFF">
                    <a:alpha val="99000"/>
                  </a:srgbClr>
                </a:solidFill>
                <a:latin typeface="Segoe UI"/>
              </a:rPr>
              <a:t>，并且每年以</a:t>
            </a:r>
            <a:r>
              <a:rPr lang="en-US" altLang="zh-CN" sz="1500" dirty="0" smtClean="0">
                <a:solidFill>
                  <a:srgbClr val="FFFFFF">
                    <a:alpha val="99000"/>
                  </a:srgbClr>
                </a:solidFill>
                <a:latin typeface="Segoe UI"/>
              </a:rPr>
              <a:t>17%</a:t>
            </a:r>
            <a:r>
              <a:rPr lang="zh-CN" altLang="en-US" sz="1500" dirty="0" smtClean="0">
                <a:solidFill>
                  <a:srgbClr val="FFFFFF">
                    <a:alpha val="99000"/>
                  </a:srgbClr>
                </a:solidFill>
                <a:latin typeface="Segoe UI"/>
              </a:rPr>
              <a:t>的速度增长</a:t>
            </a:r>
            <a:endParaRPr lang="en-US" sz="1000" dirty="0">
              <a:solidFill>
                <a:srgbClr val="FFFFFF">
                  <a:alpha val="99000"/>
                </a:srgbClr>
              </a:solidFill>
              <a:latin typeface="Segoe UI"/>
            </a:endParaRPr>
          </a:p>
        </p:txBody>
      </p:sp>
      <p:sp>
        <p:nvSpPr>
          <p:cNvPr id="23" name="Rectangle 6"/>
          <p:cNvSpPr/>
          <p:nvPr/>
        </p:nvSpPr>
        <p:spPr>
          <a:xfrm>
            <a:off x="855167" y="3366601"/>
            <a:ext cx="3278978" cy="919394"/>
          </a:xfrm>
          <a:prstGeom prst="rect">
            <a:avLst/>
          </a:prstGeom>
        </p:spPr>
        <p:txBody>
          <a:bodyPr wrap="square" lIns="57065" tIns="28531" rIns="57065" bIns="28531">
            <a:spAutoFit/>
          </a:bodyPr>
          <a:lstStyle/>
          <a:p>
            <a:pPr defTabSz="913030" fontAlgn="auto">
              <a:spcBef>
                <a:spcPts val="0"/>
              </a:spcBef>
              <a:spcAft>
                <a:spcPts val="0"/>
              </a:spcAft>
            </a:pP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克拉</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气田</a:t>
            </a:r>
            <a:r>
              <a:rPr lang="zh-CN" altLang="en-US"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地层水</a:t>
            </a:r>
            <a:r>
              <a:rPr lang="en-US" altLang="zh-CN" sz="1400" dirty="0" err="1">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Cl</a:t>
            </a:r>
            <a:r>
              <a:rPr lang="en-US" altLang="zh-CN" sz="1400"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浓度高达</a:t>
            </a:r>
            <a:r>
              <a:rPr lang="en-US"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100677 mg/L</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，天然气中二氧化碳含量</a:t>
            </a:r>
            <a:r>
              <a:rPr lang="en-US"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0.72%</a:t>
            </a:r>
            <a:r>
              <a:rPr lang="zh-CN"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集输干线二氧化碳分压高达</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0.1MPa</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，最高工作温度</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80</a:t>
            </a:r>
            <a:r>
              <a:rPr lang="en-US" altLang="zh-CN" sz="1400"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a:t>
            </a:r>
            <a:endParaRPr lang="en-US" sz="1400" dirty="0">
              <a:solidFill>
                <a:schemeClr val="bg1"/>
              </a:solidFill>
              <a:latin typeface="Segoe UI"/>
            </a:endParaRPr>
          </a:p>
        </p:txBody>
      </p:sp>
    </p:spTree>
    <p:extLst>
      <p:ext uri="{BB962C8B-B14F-4D97-AF65-F5344CB8AC3E}">
        <p14:creationId xmlns:p14="http://schemas.microsoft.com/office/powerpoint/2010/main" val="239156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21" presetClass="entr" presetSubtype="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500"/>
                                        <p:tgtEl>
                                          <p:spTgt spid="21"/>
                                        </p:tgtEl>
                                      </p:cBhvr>
                                    </p:animEffect>
                                  </p:childTnLst>
                                </p:cTn>
                              </p:par>
                            </p:childTnLst>
                          </p:cTn>
                        </p:par>
                        <p:par>
                          <p:cTn id="21" fill="hold">
                            <p:stCondLst>
                              <p:cond delay="1500"/>
                            </p:stCondLst>
                            <p:childTnLst>
                              <p:par>
                                <p:cTn id="22" presetID="16" presetClass="entr" presetSubtype="37"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outVertical)">
                                      <p:cBhvr>
                                        <p:cTn id="24" dur="500"/>
                                        <p:tgtEl>
                                          <p:spTgt spid="14"/>
                                        </p:tgtEl>
                                      </p:cBhvr>
                                    </p:animEffect>
                                  </p:childTnLst>
                                </p:cTn>
                              </p:par>
                              <p:par>
                                <p:cTn id="25" presetID="16" presetClass="entr" presetSubtype="37"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Vertical)">
                                      <p:cBhvr>
                                        <p:cTn id="27" dur="500"/>
                                        <p:tgtEl>
                                          <p:spTgt spid="15"/>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3000"/>
                            </p:stCondLst>
                            <p:childTnLst>
                              <p:par>
                                <p:cTn id="46" presetID="47"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anim calcmode="lin" valueType="num">
                                      <p:cBhvr>
                                        <p:cTn id="49" dur="500" fill="hold"/>
                                        <p:tgtEl>
                                          <p:spTgt spid="13"/>
                                        </p:tgtEl>
                                        <p:attrNameLst>
                                          <p:attrName>ppt_x</p:attrName>
                                        </p:attrNameLst>
                                      </p:cBhvr>
                                      <p:tavLst>
                                        <p:tav tm="0">
                                          <p:val>
                                            <p:strVal val="#ppt_x"/>
                                          </p:val>
                                        </p:tav>
                                        <p:tav tm="100000">
                                          <p:val>
                                            <p:strVal val="#ppt_x"/>
                                          </p:val>
                                        </p:tav>
                                      </p:tavLst>
                                    </p:anim>
                                    <p:anim calcmode="lin" valueType="num">
                                      <p:cBhvr>
                                        <p:cTn id="50" dur="500" fill="hold"/>
                                        <p:tgtEl>
                                          <p:spTgt spid="13"/>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10" presetClass="entr" presetSubtype="0"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21"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24" name="组合 23"/>
          <p:cNvGrpSpPr/>
          <p:nvPr/>
        </p:nvGrpSpPr>
        <p:grpSpPr>
          <a:xfrm>
            <a:off x="513915" y="1216355"/>
            <a:ext cx="8116170" cy="5236981"/>
            <a:chOff x="591019" y="1216355"/>
            <a:chExt cx="8116170" cy="5236981"/>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285" y="3717336"/>
              <a:ext cx="3754904" cy="2736000"/>
            </a:xfrm>
            <a:prstGeom prst="rect">
              <a:avLst/>
            </a:prstGeom>
            <a:ln>
              <a:solidFill>
                <a:schemeClr val="bg1"/>
              </a:solidFill>
            </a:ln>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019" y="1216355"/>
              <a:ext cx="4269600" cy="2401272"/>
            </a:xfrm>
            <a:prstGeom prst="rect">
              <a:avLst/>
            </a:prstGeom>
            <a:ln>
              <a:solidFill>
                <a:schemeClr val="bg1"/>
              </a:solidFill>
            </a:ln>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019" y="3717336"/>
              <a:ext cx="4269013" cy="2736000"/>
            </a:xfrm>
            <a:prstGeom prst="rect">
              <a:avLst/>
            </a:prstGeom>
            <a:ln>
              <a:solidFill>
                <a:schemeClr val="bg1"/>
              </a:solidFill>
            </a:ln>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2389" y="1216355"/>
              <a:ext cx="3754800" cy="2438630"/>
            </a:xfrm>
            <a:prstGeom prst="rect">
              <a:avLst/>
            </a:prstGeom>
            <a:ln>
              <a:solidFill>
                <a:schemeClr val="bg1"/>
              </a:solidFill>
            </a:ln>
          </p:spPr>
        </p:pic>
      </p:grpSp>
    </p:spTree>
    <p:extLst>
      <p:ext uri="{BB962C8B-B14F-4D97-AF65-F5344CB8AC3E}">
        <p14:creationId xmlns:p14="http://schemas.microsoft.com/office/powerpoint/2010/main" val="3651013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8" name="组合 7"/>
          <p:cNvGrpSpPr/>
          <p:nvPr/>
        </p:nvGrpSpPr>
        <p:grpSpPr>
          <a:xfrm>
            <a:off x="755576" y="1556792"/>
            <a:ext cx="7632848" cy="3970318"/>
            <a:chOff x="755576" y="1474906"/>
            <a:chExt cx="7632848" cy="3970318"/>
          </a:xfrm>
        </p:grpSpPr>
        <p:sp>
          <p:nvSpPr>
            <p:cNvPr id="9" name="矩形 8"/>
            <p:cNvSpPr/>
            <p:nvPr/>
          </p:nvSpPr>
          <p:spPr>
            <a:xfrm>
              <a:off x="755576" y="1474906"/>
              <a:ext cx="7632848" cy="3970318"/>
            </a:xfrm>
            <a:prstGeom prst="rect">
              <a:avLst/>
            </a:prstGeom>
            <a:solidFill>
              <a:srgbClr val="0063FD"/>
            </a:solidFill>
          </p:spPr>
          <p:txBody>
            <a:bodyPr wrap="square">
              <a:spAutoFit/>
            </a:bodyPr>
            <a:lstStyle/>
            <a:p>
              <a:pPr>
                <a:lnSpc>
                  <a:spcPct val="150000"/>
                </a:lnSpc>
              </a:pP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克拉</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气田如果</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采用</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2205</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双相不锈钢</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碳钢双金属复合管则至少可以</a:t>
              </a:r>
              <a:r>
                <a:rPr lang="zh-CN"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节约</a:t>
              </a:r>
              <a:r>
                <a:rPr lang="en-US"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40%</a:t>
              </a:r>
              <a:r>
                <a:rPr lang="zh-CN"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成本并达到同样的应用效果</a:t>
              </a:r>
              <a:r>
                <a:rPr lang="zh-CN"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zh-CN" sz="1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随着我国</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高压、高含</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400" baseline="-25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、高含</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a:t>
              </a:r>
              <a:r>
                <a:rPr lang="en-US" altLang="zh-CN" sz="1400" baseline="-25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，以及甚至高含</a:t>
              </a:r>
              <a:r>
                <a:rPr lang="en-US" altLang="zh-CN" sz="1400" dirty="0" err="1">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Cl</a:t>
              </a:r>
              <a:r>
                <a:rPr lang="en-US" altLang="zh-CN" sz="1400"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、地层水等恶劣的腐蚀介质环境的气田的大量开采，我国油气开发需要大量高性能的耐蚀合金复合管，所以研制开发耐蚀合金复合管，填补国内耐腐蚀钢管在油气田控制</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400" baseline="-25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a:t>
              </a:r>
              <a:r>
                <a:rPr lang="en-US" altLang="zh-CN" sz="1400" baseline="-25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腐蚀方面应用的空白，不断提高国内高附加值钢管的制造水平，这对于我国</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400" baseline="-25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a:t>
              </a:r>
              <a:r>
                <a:rPr lang="en-US" altLang="zh-CN" sz="1400" baseline="-25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腐蚀控制技术的发展具有重要的意义。</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4885" b="8355"/>
            <a:stretch/>
          </p:blipFill>
          <p:spPr>
            <a:xfrm>
              <a:off x="792099" y="2230412"/>
              <a:ext cx="7559802" cy="1800201"/>
            </a:xfrm>
            <a:prstGeom prst="rect">
              <a:avLst/>
            </a:prstGeom>
            <a:ln>
              <a:noFill/>
            </a:ln>
          </p:spPr>
        </p:pic>
      </p:grpSp>
    </p:spTree>
    <p:extLst>
      <p:ext uri="{BB962C8B-B14F-4D97-AF65-F5344CB8AC3E}">
        <p14:creationId xmlns:p14="http://schemas.microsoft.com/office/powerpoint/2010/main" val="4007702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5" name="Group 47"/>
          <p:cNvGrpSpPr>
            <a:grpSpLocks/>
          </p:cNvGrpSpPr>
          <p:nvPr/>
        </p:nvGrpSpPr>
        <p:grpSpPr bwMode="auto">
          <a:xfrm>
            <a:off x="1714500" y="2548657"/>
            <a:ext cx="6238875" cy="2019300"/>
            <a:chOff x="1413678" y="2006369"/>
            <a:chExt cx="10399355" cy="3366870"/>
          </a:xfrm>
        </p:grpSpPr>
        <p:sp>
          <p:nvSpPr>
            <p:cNvPr id="6" name="Rectangle 11"/>
            <p:cNvSpPr/>
            <p:nvPr/>
          </p:nvSpPr>
          <p:spPr bwMode="auto">
            <a:xfrm>
              <a:off x="3136320" y="3123365"/>
              <a:ext cx="8676713" cy="1127584"/>
            </a:xfrm>
            <a:custGeom>
              <a:avLst/>
              <a:gdLst/>
              <a:ahLst/>
              <a:cxnLst/>
              <a:rect l="l" t="t" r="r" b="b"/>
              <a:pathLst>
                <a:path w="8677057" h="1126090">
                  <a:moveTo>
                    <a:pt x="0" y="0"/>
                  </a:moveTo>
                  <a:lnTo>
                    <a:pt x="8677057" y="0"/>
                  </a:lnTo>
                  <a:lnTo>
                    <a:pt x="8677057" y="1126090"/>
                  </a:lnTo>
                  <a:lnTo>
                    <a:pt x="0" y="1126090"/>
                  </a:lnTo>
                  <a:cubicBezTo>
                    <a:pt x="307019" y="1121783"/>
                    <a:pt x="554287" y="871291"/>
                    <a:pt x="554287" y="563045"/>
                  </a:cubicBezTo>
                  <a:cubicBezTo>
                    <a:pt x="554287" y="254799"/>
                    <a:pt x="307019" y="4307"/>
                    <a:pt x="0" y="0"/>
                  </a:cubicBezTo>
                  <a:close/>
                </a:path>
              </a:pathLst>
            </a:custGeom>
            <a:solidFill>
              <a:srgbClr val="94C949"/>
            </a:solidFill>
            <a:ln w="25400" cap="flat" cmpd="sng" algn="ctr">
              <a:noFill/>
              <a:prstDash val="solid"/>
              <a:headEnd type="none" w="med" len="med"/>
              <a:tailEnd type="none" w="med" len="med"/>
            </a:ln>
            <a:effectLst/>
          </p:spPr>
          <p:txBody>
            <a:bodyPr lIns="91414" tIns="45708" rIns="91414" bIns="45708" anchor="ctr"/>
            <a:lstStyle/>
            <a:p>
              <a:pPr algn="ctr" defTabSz="548105" eaLnBrk="1" fontAlgn="auto" hangingPunct="1">
                <a:spcBef>
                  <a:spcPts val="0"/>
                </a:spcBef>
                <a:spcAft>
                  <a:spcPts val="0"/>
                </a:spcAft>
                <a:defRPr/>
              </a:pPr>
              <a:endParaRPr lang="en-US" sz="1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grpSp>
          <p:nvGrpSpPr>
            <p:cNvPr id="7" name="Group 49"/>
            <p:cNvGrpSpPr>
              <a:grpSpLocks/>
            </p:cNvGrpSpPr>
            <p:nvPr/>
          </p:nvGrpSpPr>
          <p:grpSpPr bwMode="auto">
            <a:xfrm>
              <a:off x="1413678" y="2006369"/>
              <a:ext cx="2133227" cy="3366870"/>
              <a:chOff x="1413678" y="2006369"/>
              <a:chExt cx="2133227" cy="3366870"/>
            </a:xfrm>
          </p:grpSpPr>
          <p:sp>
            <p:nvSpPr>
              <p:cNvPr id="8" name="Right Arrow 5"/>
              <p:cNvSpPr/>
              <p:nvPr/>
            </p:nvSpPr>
            <p:spPr bwMode="auto">
              <a:xfrm>
                <a:off x="2633552" y="3237181"/>
                <a:ext cx="912920" cy="915831"/>
              </a:xfrm>
              <a:custGeom>
                <a:avLst/>
                <a:gdLst/>
                <a:ahLst/>
                <a:cxnLst/>
                <a:rect l="l" t="t" r="r" b="b"/>
                <a:pathLst>
                  <a:path w="1043004" h="1043004">
                    <a:moveTo>
                      <a:pt x="521502" y="164701"/>
                    </a:moveTo>
                    <a:cubicBezTo>
                      <a:pt x="374421" y="164701"/>
                      <a:pt x="248126" y="253695"/>
                      <a:pt x="193701" y="380848"/>
                    </a:cubicBezTo>
                    <a:lnTo>
                      <a:pt x="509690" y="380848"/>
                    </a:lnTo>
                    <a:lnTo>
                      <a:pt x="509690" y="240195"/>
                    </a:lnTo>
                    <a:lnTo>
                      <a:pt x="852563" y="521501"/>
                    </a:lnTo>
                    <a:lnTo>
                      <a:pt x="509690" y="802807"/>
                    </a:lnTo>
                    <a:lnTo>
                      <a:pt x="509690" y="662154"/>
                    </a:lnTo>
                    <a:lnTo>
                      <a:pt x="193700" y="662154"/>
                    </a:lnTo>
                    <a:cubicBezTo>
                      <a:pt x="248125" y="789308"/>
                      <a:pt x="374420" y="878303"/>
                      <a:pt x="521502" y="878303"/>
                    </a:cubicBezTo>
                    <a:cubicBezTo>
                      <a:pt x="718558" y="878303"/>
                      <a:pt x="878303" y="718558"/>
                      <a:pt x="878303" y="521502"/>
                    </a:cubicBezTo>
                    <a:cubicBezTo>
                      <a:pt x="878303" y="324446"/>
                      <a:pt x="718558" y="164701"/>
                      <a:pt x="521502" y="164701"/>
                    </a:cubicBezTo>
                    <a:close/>
                    <a:moveTo>
                      <a:pt x="521502" y="0"/>
                    </a:moveTo>
                    <a:cubicBezTo>
                      <a:pt x="809520" y="0"/>
                      <a:pt x="1043004" y="233484"/>
                      <a:pt x="1043004" y="521502"/>
                    </a:cubicBezTo>
                    <a:cubicBezTo>
                      <a:pt x="1043004" y="809520"/>
                      <a:pt x="809520" y="1043004"/>
                      <a:pt x="521502" y="1043004"/>
                    </a:cubicBezTo>
                    <a:cubicBezTo>
                      <a:pt x="233484" y="1043004"/>
                      <a:pt x="0" y="809520"/>
                      <a:pt x="0" y="521502"/>
                    </a:cubicBezTo>
                    <a:cubicBezTo>
                      <a:pt x="0" y="233484"/>
                      <a:pt x="233484" y="0"/>
                      <a:pt x="521502" y="0"/>
                    </a:cubicBezTo>
                    <a:close/>
                  </a:path>
                </a:pathLst>
              </a:custGeom>
              <a:solidFill>
                <a:srgbClr val="94C949"/>
              </a:solidFill>
              <a:ln w="25400" cap="flat" cmpd="sng" algn="ctr">
                <a:noFill/>
                <a:prstDash val="solid"/>
                <a:headEnd type="none" w="med" len="med"/>
                <a:tailEnd type="none" w="med" len="med"/>
              </a:ln>
              <a:effectLst/>
            </p:spPr>
            <p:txBody>
              <a:bodyPr lIns="91414" tIns="45708" rIns="91414" bIns="45708" anchor="ctr"/>
              <a:lstStyle/>
              <a:p>
                <a:pPr algn="ctr" defTabSz="548105" eaLnBrk="1" fontAlgn="auto" hangingPunct="1">
                  <a:spcBef>
                    <a:spcPts val="0"/>
                  </a:spcBef>
                  <a:spcAft>
                    <a:spcPts val="0"/>
                  </a:spcAft>
                  <a:defRPr/>
                </a:pPr>
                <a:endParaRPr lang="en-US" sz="1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grpSp>
            <p:nvGrpSpPr>
              <p:cNvPr id="9" name="Group 51"/>
              <p:cNvGrpSpPr>
                <a:grpSpLocks/>
              </p:cNvGrpSpPr>
              <p:nvPr/>
            </p:nvGrpSpPr>
            <p:grpSpPr bwMode="auto">
              <a:xfrm>
                <a:off x="1413678" y="2006369"/>
                <a:ext cx="1841160" cy="3366870"/>
                <a:chOff x="1413678" y="2006369"/>
                <a:chExt cx="1841160" cy="3366870"/>
              </a:xfrm>
            </p:grpSpPr>
            <p:sp>
              <p:nvSpPr>
                <p:cNvPr id="10" name="Arc 52"/>
                <p:cNvSpPr/>
                <p:nvPr/>
              </p:nvSpPr>
              <p:spPr>
                <a:xfrm>
                  <a:off x="1413678" y="2006369"/>
                  <a:ext cx="1841717" cy="1609322"/>
                </a:xfrm>
                <a:prstGeom prst="arc">
                  <a:avLst>
                    <a:gd name="adj1" fmla="val 5464244"/>
                    <a:gd name="adj2" fmla="val 12494625"/>
                  </a:avLst>
                </a:prstGeom>
                <a:noFill/>
                <a:ln w="41275" cap="flat" cmpd="sng" algn="ctr">
                  <a:solidFill>
                    <a:srgbClr val="3397D3"/>
                  </a:solidFill>
                  <a:prstDash val="sysDot"/>
                </a:ln>
                <a:effectLst/>
              </p:spPr>
              <p:txBody>
                <a:bodyPr anchor="ctr"/>
                <a:lstStyle/>
                <a:p>
                  <a:pPr algn="ctr" defTabSz="548388" eaLnBrk="1" fontAlgn="auto" hangingPunct="1">
                    <a:spcBef>
                      <a:spcPts val="0"/>
                    </a:spcBef>
                    <a:spcAft>
                      <a:spcPts val="0"/>
                    </a:spcAft>
                    <a:defRPr/>
                  </a:pPr>
                  <a:endParaRPr lang="en-US" sz="1400" kern="0" dirty="0">
                    <a:solidFill>
                      <a:srgbClr val="FFFFFF"/>
                    </a:solidFill>
                    <a:latin typeface="微软雅黑" panose="020B0503020204020204" pitchFamily="34" charset="-122"/>
                    <a:ea typeface="微软雅黑" panose="020B0503020204020204" pitchFamily="34" charset="-122"/>
                  </a:endParaRPr>
                </a:p>
              </p:txBody>
            </p:sp>
            <p:sp>
              <p:nvSpPr>
                <p:cNvPr id="11" name="Arc 53"/>
                <p:cNvSpPr/>
                <p:nvPr/>
              </p:nvSpPr>
              <p:spPr>
                <a:xfrm flipV="1">
                  <a:off x="1413678" y="3774505"/>
                  <a:ext cx="1841717" cy="1598734"/>
                </a:xfrm>
                <a:prstGeom prst="arc">
                  <a:avLst>
                    <a:gd name="adj1" fmla="val 5464244"/>
                    <a:gd name="adj2" fmla="val 10744872"/>
                  </a:avLst>
                </a:prstGeom>
                <a:noFill/>
                <a:ln w="41275" cap="flat" cmpd="sng" algn="ctr">
                  <a:solidFill>
                    <a:srgbClr val="ED5326"/>
                  </a:solidFill>
                  <a:prstDash val="sysDot"/>
                </a:ln>
                <a:effectLst/>
              </p:spPr>
              <p:txBody>
                <a:bodyPr anchor="ctr"/>
                <a:lstStyle/>
                <a:p>
                  <a:pPr algn="ctr" defTabSz="548388" eaLnBrk="1" fontAlgn="auto" hangingPunct="1">
                    <a:spcBef>
                      <a:spcPts val="0"/>
                    </a:spcBef>
                    <a:spcAft>
                      <a:spcPts val="0"/>
                    </a:spcAft>
                    <a:defRPr/>
                  </a:pPr>
                  <a:endParaRPr lang="en-US" sz="1400" kern="0" dirty="0">
                    <a:solidFill>
                      <a:srgbClr val="FFFFFF"/>
                    </a:solidFill>
                    <a:latin typeface="微软雅黑" panose="020B0503020204020204" pitchFamily="34" charset="-122"/>
                    <a:ea typeface="微软雅黑" panose="020B0503020204020204" pitchFamily="34" charset="-122"/>
                  </a:endParaRPr>
                </a:p>
              </p:txBody>
            </p:sp>
          </p:grpSp>
        </p:grpSp>
      </p:grpSp>
      <p:sp>
        <p:nvSpPr>
          <p:cNvPr id="12" name="cloud shape"/>
          <p:cNvSpPr/>
          <p:nvPr/>
        </p:nvSpPr>
        <p:spPr bwMode="auto">
          <a:xfrm>
            <a:off x="4519613" y="3270969"/>
            <a:ext cx="1657350" cy="577850"/>
          </a:xfrm>
          <a:custGeom>
            <a:avLst/>
            <a:gdLst/>
            <a:ahLst/>
            <a:cxnLst/>
            <a:rect l="l" t="t" r="r" b="b"/>
            <a:pathLst>
              <a:path w="2349500" h="990600">
                <a:moveTo>
                  <a:pt x="1244600" y="0"/>
                </a:moveTo>
                <a:cubicBezTo>
                  <a:pt x="1380754" y="0"/>
                  <a:pt x="1499652" y="66239"/>
                  <a:pt x="1562100" y="165569"/>
                </a:cubicBezTo>
                <a:cubicBezTo>
                  <a:pt x="1624548" y="66239"/>
                  <a:pt x="1743446" y="0"/>
                  <a:pt x="1879600" y="0"/>
                </a:cubicBezTo>
                <a:cubicBezTo>
                  <a:pt x="2083006" y="0"/>
                  <a:pt x="2247900" y="147836"/>
                  <a:pt x="2247900" y="330200"/>
                </a:cubicBezTo>
                <a:cubicBezTo>
                  <a:pt x="2247900" y="391533"/>
                  <a:pt x="2229248" y="448961"/>
                  <a:pt x="2195556" y="497382"/>
                </a:cubicBezTo>
                <a:cubicBezTo>
                  <a:pt x="2293596" y="545161"/>
                  <a:pt x="2349500" y="600945"/>
                  <a:pt x="2349500" y="660400"/>
                </a:cubicBezTo>
                <a:cubicBezTo>
                  <a:pt x="2349500" y="842764"/>
                  <a:pt x="1823547" y="990600"/>
                  <a:pt x="1174750" y="990600"/>
                </a:cubicBezTo>
                <a:cubicBezTo>
                  <a:pt x="525953" y="990600"/>
                  <a:pt x="0" y="842764"/>
                  <a:pt x="0" y="660400"/>
                </a:cubicBezTo>
                <a:cubicBezTo>
                  <a:pt x="0" y="562529"/>
                  <a:pt x="151486" y="474604"/>
                  <a:pt x="392290" y="414949"/>
                </a:cubicBezTo>
                <a:cubicBezTo>
                  <a:pt x="432559" y="308000"/>
                  <a:pt x="589966" y="228600"/>
                  <a:pt x="777875" y="228600"/>
                </a:cubicBezTo>
                <a:cubicBezTo>
                  <a:pt x="817621" y="228600"/>
                  <a:pt x="856002" y="232152"/>
                  <a:pt x="891992" y="239944"/>
                </a:cubicBezTo>
                <a:cubicBezTo>
                  <a:pt x="934373" y="101204"/>
                  <a:pt x="1076304" y="0"/>
                  <a:pt x="1244600" y="0"/>
                </a:cubicBezTo>
                <a:close/>
              </a:path>
            </a:pathLst>
          </a:custGeom>
          <a:solidFill>
            <a:srgbClr val="FFFFFF"/>
          </a:solidFill>
          <a:ln w="25400" cap="flat" cmpd="sng" algn="ctr">
            <a:noFill/>
            <a:prstDash val="solid"/>
            <a:headEnd type="none" w="med" len="med"/>
            <a:tailEnd type="none" w="med" len="med"/>
          </a:ln>
          <a:effectLst/>
        </p:spPr>
        <p:txBody>
          <a:bodyPr lIns="54826" tIns="27414" rIns="54826" bIns="27414" anchor="ctr"/>
          <a:lstStyle/>
          <a:p>
            <a:pPr algn="ctr" defTabSz="548105" eaLnBrk="1" fontAlgn="auto" hangingPunct="1">
              <a:spcBef>
                <a:spcPts val="0"/>
              </a:spcBef>
              <a:spcAft>
                <a:spcPts val="0"/>
              </a:spcAft>
              <a:defRPr/>
            </a:pPr>
            <a:endParaRPr lang="en-US" sz="1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3" name="Hybrid"/>
          <p:cNvSpPr txBox="1">
            <a:spLocks/>
          </p:cNvSpPr>
          <p:nvPr/>
        </p:nvSpPr>
        <p:spPr>
          <a:xfrm>
            <a:off x="4745835" y="3443891"/>
            <a:ext cx="1371421" cy="332399"/>
          </a:xfrm>
          <a:prstGeom prst="rect">
            <a:avLst/>
          </a:prstGeom>
        </p:spPr>
        <p:txBody>
          <a:bodyPr lIns="0" tIns="0" rIns="0" bIns="0">
            <a:spAutoFit/>
          </a:bodyPr>
          <a:lstStyle>
            <a:lvl1pPr algn="l" defTabSz="914363" rtl="0" eaLnBrk="1" latinLnBrk="0" hangingPunct="1">
              <a:lnSpc>
                <a:spcPct val="90000"/>
              </a:lnSpc>
              <a:spcBef>
                <a:spcPct val="0"/>
              </a:spcBef>
              <a:buNone/>
              <a:defRPr lang="en-US" sz="4800" b="0" kern="1200" cap="none" spc="-150" dirty="0" smtClean="0">
                <a:ln w="3175">
                  <a:noFill/>
                </a:ln>
                <a:solidFill>
                  <a:schemeClr val="bg1"/>
                </a:solidFill>
                <a:effectLst/>
                <a:latin typeface="Segoe UI" pitchFamily="34" charset="0"/>
                <a:ea typeface="+mn-ea"/>
                <a:cs typeface="Arial" charset="0"/>
              </a:defRPr>
            </a:lvl1pPr>
          </a:lstStyle>
          <a:p>
            <a:pPr algn="ctr" defTabSz="547948" fontAlgn="auto">
              <a:spcAft>
                <a:spcPts val="0"/>
              </a:spcAft>
              <a:defRPr/>
            </a:pPr>
            <a:r>
              <a:rPr lang="zh-CN" altLang="en-US" sz="1200" spc="-60">
                <a:gradFill>
                  <a:gsLst>
                    <a:gs pos="2917">
                      <a:srgbClr val="7FBA00"/>
                    </a:gs>
                    <a:gs pos="10833">
                      <a:srgbClr val="7FBA00"/>
                    </a:gs>
                  </a:gsLst>
                  <a:lin ang="5400000" scaled="0"/>
                </a:gradFill>
                <a:latin typeface="微软雅黑" panose="020B0503020204020204" pitchFamily="34" charset="-122"/>
                <a:ea typeface="微软雅黑" panose="020B0503020204020204" pitchFamily="34" charset="-122"/>
                <a:cs typeface="Segoe UI" pitchFamily="34" charset="0"/>
              </a:rPr>
              <a:t>碧海舟复合材料</a:t>
            </a:r>
            <a:endParaRPr altLang="zh-CN" sz="1200" spc="-60">
              <a:gradFill>
                <a:gsLst>
                  <a:gs pos="2917">
                    <a:srgbClr val="7FBA00"/>
                  </a:gs>
                  <a:gs pos="10833">
                    <a:srgbClr val="7FBA00"/>
                  </a:gs>
                </a:gsLst>
                <a:lin ang="5400000" scaled="0"/>
              </a:gradFill>
              <a:latin typeface="微软雅黑" panose="020B0503020204020204" pitchFamily="34" charset="-122"/>
              <a:ea typeface="微软雅黑" panose="020B0503020204020204" pitchFamily="34" charset="-122"/>
              <a:cs typeface="Segoe UI" pitchFamily="34" charset="0"/>
            </a:endParaRPr>
          </a:p>
          <a:p>
            <a:pPr algn="ctr" defTabSz="547948" fontAlgn="auto">
              <a:spcAft>
                <a:spcPts val="0"/>
              </a:spcAft>
              <a:defRPr/>
            </a:pPr>
            <a:r>
              <a:rPr lang="zh-CN" altLang="en-US" sz="1200" spc="-60">
                <a:gradFill>
                  <a:gsLst>
                    <a:gs pos="2917">
                      <a:srgbClr val="7FBA00"/>
                    </a:gs>
                    <a:gs pos="10833">
                      <a:srgbClr val="7FBA00"/>
                    </a:gs>
                  </a:gsLst>
                  <a:lin ang="5400000" scaled="0"/>
                </a:gradFill>
                <a:latin typeface="微软雅黑" panose="020B0503020204020204" pitchFamily="34" charset="-122"/>
                <a:ea typeface="微软雅黑" panose="020B0503020204020204" pitchFamily="34" charset="-122"/>
                <a:cs typeface="Segoe UI" pitchFamily="34" charset="0"/>
              </a:rPr>
              <a:t>石油化工设备</a:t>
            </a:r>
            <a:endParaRPr sz="1200" spc="-60">
              <a:gradFill>
                <a:gsLst>
                  <a:gs pos="2917">
                    <a:srgbClr val="7FBA00"/>
                  </a:gs>
                  <a:gs pos="10833">
                    <a:srgbClr val="7FBA00"/>
                  </a:gs>
                </a:gsLst>
                <a:lin ang="5400000" scaled="0"/>
              </a:gradFill>
              <a:latin typeface="微软雅黑" panose="020B0503020204020204" pitchFamily="34" charset="-122"/>
              <a:ea typeface="微软雅黑" panose="020B0503020204020204" pitchFamily="34" charset="-122"/>
              <a:cs typeface="Segoe UI" pitchFamily="34" charset="0"/>
            </a:endParaRPr>
          </a:p>
        </p:txBody>
      </p:sp>
      <p:grpSp>
        <p:nvGrpSpPr>
          <p:cNvPr id="14" name="Group 92"/>
          <p:cNvGrpSpPr>
            <a:grpSpLocks/>
          </p:cNvGrpSpPr>
          <p:nvPr/>
        </p:nvGrpSpPr>
        <p:grpSpPr bwMode="auto">
          <a:xfrm>
            <a:off x="887413" y="3937719"/>
            <a:ext cx="7065962" cy="1262063"/>
            <a:chOff x="-195870" y="4315458"/>
            <a:chExt cx="11776679" cy="2103121"/>
          </a:xfrm>
        </p:grpSpPr>
        <p:sp>
          <p:nvSpPr>
            <p:cNvPr id="15" name="Rectangle 93"/>
            <p:cNvSpPr/>
            <p:nvPr/>
          </p:nvSpPr>
          <p:spPr bwMode="gray">
            <a:xfrm>
              <a:off x="2894483" y="4315458"/>
              <a:ext cx="2103450" cy="2103121"/>
            </a:xfrm>
            <a:prstGeom prst="rect">
              <a:avLst/>
            </a:prstGeom>
            <a:solidFill>
              <a:srgbClr val="ED5326"/>
            </a:solidFill>
            <a:ln w="25400" cap="flat" cmpd="sng" algn="ctr">
              <a:noFill/>
              <a:prstDash val="solid"/>
              <a:headEnd type="none" w="med" len="med"/>
              <a:tailEnd type="none" w="med" len="med"/>
            </a:ln>
            <a:effectLst/>
          </p:spPr>
          <p:txBody>
            <a:bodyPr lIns="91414" tIns="45708" rIns="91414" bIns="45708" anchor="ctr"/>
            <a:lstStyle>
              <a:lvl1pPr defTabSz="547688">
                <a:defRPr>
                  <a:solidFill>
                    <a:schemeClr val="tx1"/>
                  </a:solidFill>
                  <a:latin typeface="Arial" panose="020B0604020202020204" pitchFamily="34" charset="0"/>
                </a:defRPr>
              </a:lvl1pPr>
              <a:lvl2pPr marL="742950" indent="-285750" defTabSz="547688">
                <a:defRPr>
                  <a:solidFill>
                    <a:schemeClr val="tx1"/>
                  </a:solidFill>
                  <a:latin typeface="Arial" panose="020B0604020202020204" pitchFamily="34" charset="0"/>
                </a:defRPr>
              </a:lvl2pPr>
              <a:lvl3pPr marL="1143000" indent="-228600" defTabSz="547688">
                <a:defRPr>
                  <a:solidFill>
                    <a:schemeClr val="tx1"/>
                  </a:solidFill>
                  <a:latin typeface="Arial" panose="020B0604020202020204" pitchFamily="34" charset="0"/>
                </a:defRPr>
              </a:lvl3pPr>
              <a:lvl4pPr marL="1600200" indent="-228600" defTabSz="547688">
                <a:defRPr>
                  <a:solidFill>
                    <a:schemeClr val="tx1"/>
                  </a:solidFill>
                  <a:latin typeface="Arial" panose="020B0604020202020204" pitchFamily="34" charset="0"/>
                </a:defRPr>
              </a:lvl4pPr>
              <a:lvl5pPr marL="2057400" indent="-228600" defTabSz="547688">
                <a:defRPr>
                  <a:solidFill>
                    <a:schemeClr val="tx1"/>
                  </a:solidFill>
                  <a:latin typeface="Arial" panose="020B0604020202020204" pitchFamily="34" charset="0"/>
                </a:defRPr>
              </a:lvl5pPr>
              <a:lvl6pPr marL="2514600" indent="-228600" defTabSz="547688" eaLnBrk="0" fontAlgn="base" hangingPunct="0">
                <a:spcBef>
                  <a:spcPct val="0"/>
                </a:spcBef>
                <a:spcAft>
                  <a:spcPct val="0"/>
                </a:spcAft>
                <a:defRPr>
                  <a:solidFill>
                    <a:schemeClr val="tx1"/>
                  </a:solidFill>
                  <a:latin typeface="Arial" panose="020B0604020202020204" pitchFamily="34" charset="0"/>
                </a:defRPr>
              </a:lvl6pPr>
              <a:lvl7pPr marL="2971800" indent="-228600" defTabSz="547688" eaLnBrk="0" fontAlgn="base" hangingPunct="0">
                <a:spcBef>
                  <a:spcPct val="0"/>
                </a:spcBef>
                <a:spcAft>
                  <a:spcPct val="0"/>
                </a:spcAft>
                <a:defRPr>
                  <a:solidFill>
                    <a:schemeClr val="tx1"/>
                  </a:solidFill>
                  <a:latin typeface="Arial" panose="020B0604020202020204" pitchFamily="34" charset="0"/>
                </a:defRPr>
              </a:lvl7pPr>
              <a:lvl8pPr marL="3429000" indent="-228600" defTabSz="547688" eaLnBrk="0" fontAlgn="base" hangingPunct="0">
                <a:spcBef>
                  <a:spcPct val="0"/>
                </a:spcBef>
                <a:spcAft>
                  <a:spcPct val="0"/>
                </a:spcAft>
                <a:defRPr>
                  <a:solidFill>
                    <a:schemeClr val="tx1"/>
                  </a:solidFill>
                  <a:latin typeface="Arial" panose="020B0604020202020204" pitchFamily="34" charset="0"/>
                </a:defRPr>
              </a:lvl8pPr>
              <a:lvl9pPr marL="3886200" indent="-228600" defTabSz="547688"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400">
                <a:solidFill>
                  <a:srgbClr val="FFFFFF"/>
                </a:solidFill>
                <a:latin typeface="微软雅黑" panose="020B0503020204020204" pitchFamily="34" charset="-122"/>
                <a:ea typeface="微软雅黑" panose="020B0503020204020204" pitchFamily="34" charset="-122"/>
              </a:endParaRPr>
            </a:p>
          </p:txBody>
        </p:sp>
        <p:sp>
          <p:nvSpPr>
            <p:cNvPr id="16" name="Rectangle 94"/>
            <p:cNvSpPr/>
            <p:nvPr/>
          </p:nvSpPr>
          <p:spPr bwMode="gray">
            <a:xfrm>
              <a:off x="5087892" y="4315458"/>
              <a:ext cx="2103452" cy="2103121"/>
            </a:xfrm>
            <a:prstGeom prst="rect">
              <a:avLst/>
            </a:prstGeom>
            <a:solidFill>
              <a:srgbClr val="ED5326"/>
            </a:solidFill>
            <a:ln w="25400" cap="flat" cmpd="sng" algn="ctr">
              <a:noFill/>
              <a:prstDash val="solid"/>
              <a:headEnd type="none" w="med" len="med"/>
              <a:tailEnd type="none" w="med" len="med"/>
            </a:ln>
            <a:effectLst/>
          </p:spPr>
          <p:txBody>
            <a:bodyPr lIns="91414" tIns="45708" rIns="91414" bIns="45708" anchor="ctr"/>
            <a:lstStyle>
              <a:lvl1pPr defTabSz="547688">
                <a:defRPr>
                  <a:solidFill>
                    <a:schemeClr val="tx1"/>
                  </a:solidFill>
                  <a:latin typeface="Arial" panose="020B0604020202020204" pitchFamily="34" charset="0"/>
                </a:defRPr>
              </a:lvl1pPr>
              <a:lvl2pPr marL="742950" indent="-285750" defTabSz="547688">
                <a:defRPr>
                  <a:solidFill>
                    <a:schemeClr val="tx1"/>
                  </a:solidFill>
                  <a:latin typeface="Arial" panose="020B0604020202020204" pitchFamily="34" charset="0"/>
                </a:defRPr>
              </a:lvl2pPr>
              <a:lvl3pPr marL="1143000" indent="-228600" defTabSz="547688">
                <a:defRPr>
                  <a:solidFill>
                    <a:schemeClr val="tx1"/>
                  </a:solidFill>
                  <a:latin typeface="Arial" panose="020B0604020202020204" pitchFamily="34" charset="0"/>
                </a:defRPr>
              </a:lvl3pPr>
              <a:lvl4pPr marL="1600200" indent="-228600" defTabSz="547688">
                <a:defRPr>
                  <a:solidFill>
                    <a:schemeClr val="tx1"/>
                  </a:solidFill>
                  <a:latin typeface="Arial" panose="020B0604020202020204" pitchFamily="34" charset="0"/>
                </a:defRPr>
              </a:lvl4pPr>
              <a:lvl5pPr marL="2057400" indent="-228600" defTabSz="547688">
                <a:defRPr>
                  <a:solidFill>
                    <a:schemeClr val="tx1"/>
                  </a:solidFill>
                  <a:latin typeface="Arial" panose="020B0604020202020204" pitchFamily="34" charset="0"/>
                </a:defRPr>
              </a:lvl5pPr>
              <a:lvl6pPr marL="2514600" indent="-228600" defTabSz="547688" eaLnBrk="0" fontAlgn="base" hangingPunct="0">
                <a:spcBef>
                  <a:spcPct val="0"/>
                </a:spcBef>
                <a:spcAft>
                  <a:spcPct val="0"/>
                </a:spcAft>
                <a:defRPr>
                  <a:solidFill>
                    <a:schemeClr val="tx1"/>
                  </a:solidFill>
                  <a:latin typeface="Arial" panose="020B0604020202020204" pitchFamily="34" charset="0"/>
                </a:defRPr>
              </a:lvl6pPr>
              <a:lvl7pPr marL="2971800" indent="-228600" defTabSz="547688" eaLnBrk="0" fontAlgn="base" hangingPunct="0">
                <a:spcBef>
                  <a:spcPct val="0"/>
                </a:spcBef>
                <a:spcAft>
                  <a:spcPct val="0"/>
                </a:spcAft>
                <a:defRPr>
                  <a:solidFill>
                    <a:schemeClr val="tx1"/>
                  </a:solidFill>
                  <a:latin typeface="Arial" panose="020B0604020202020204" pitchFamily="34" charset="0"/>
                </a:defRPr>
              </a:lvl7pPr>
              <a:lvl8pPr marL="3429000" indent="-228600" defTabSz="547688" eaLnBrk="0" fontAlgn="base" hangingPunct="0">
                <a:spcBef>
                  <a:spcPct val="0"/>
                </a:spcBef>
                <a:spcAft>
                  <a:spcPct val="0"/>
                </a:spcAft>
                <a:defRPr>
                  <a:solidFill>
                    <a:schemeClr val="tx1"/>
                  </a:solidFill>
                  <a:latin typeface="Arial" panose="020B0604020202020204" pitchFamily="34" charset="0"/>
                </a:defRPr>
              </a:lvl8pPr>
              <a:lvl9pPr marL="3886200" indent="-228600" defTabSz="547688"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400">
                <a:solidFill>
                  <a:srgbClr val="FFFFFF"/>
                </a:solidFill>
                <a:latin typeface="微软雅黑" panose="020B0503020204020204" pitchFamily="34" charset="-122"/>
                <a:ea typeface="微软雅黑" panose="020B0503020204020204" pitchFamily="34" charset="-122"/>
              </a:endParaRPr>
            </a:p>
          </p:txBody>
        </p:sp>
        <p:sp>
          <p:nvSpPr>
            <p:cNvPr id="17" name="Rectangle 95"/>
            <p:cNvSpPr/>
            <p:nvPr/>
          </p:nvSpPr>
          <p:spPr bwMode="gray">
            <a:xfrm>
              <a:off x="7283948" y="4315458"/>
              <a:ext cx="2103452" cy="2103121"/>
            </a:xfrm>
            <a:prstGeom prst="rect">
              <a:avLst/>
            </a:prstGeom>
            <a:solidFill>
              <a:srgbClr val="ED5326"/>
            </a:solidFill>
            <a:ln w="25400" cap="flat" cmpd="sng" algn="ctr">
              <a:noFill/>
              <a:prstDash val="solid"/>
              <a:headEnd type="none" w="med" len="med"/>
              <a:tailEnd type="none" w="med" len="med"/>
            </a:ln>
            <a:effectLst/>
          </p:spPr>
          <p:txBody>
            <a:bodyPr lIns="91414" tIns="45708" rIns="91414" bIns="45708" anchor="ctr"/>
            <a:lstStyle>
              <a:lvl1pPr defTabSz="547688">
                <a:defRPr>
                  <a:solidFill>
                    <a:schemeClr val="tx1"/>
                  </a:solidFill>
                  <a:latin typeface="Arial" panose="020B0604020202020204" pitchFamily="34" charset="0"/>
                </a:defRPr>
              </a:lvl1pPr>
              <a:lvl2pPr marL="742950" indent="-285750" defTabSz="547688">
                <a:defRPr>
                  <a:solidFill>
                    <a:schemeClr val="tx1"/>
                  </a:solidFill>
                  <a:latin typeface="Arial" panose="020B0604020202020204" pitchFamily="34" charset="0"/>
                </a:defRPr>
              </a:lvl2pPr>
              <a:lvl3pPr marL="1143000" indent="-228600" defTabSz="547688">
                <a:defRPr>
                  <a:solidFill>
                    <a:schemeClr val="tx1"/>
                  </a:solidFill>
                  <a:latin typeface="Arial" panose="020B0604020202020204" pitchFamily="34" charset="0"/>
                </a:defRPr>
              </a:lvl3pPr>
              <a:lvl4pPr marL="1600200" indent="-228600" defTabSz="547688">
                <a:defRPr>
                  <a:solidFill>
                    <a:schemeClr val="tx1"/>
                  </a:solidFill>
                  <a:latin typeface="Arial" panose="020B0604020202020204" pitchFamily="34" charset="0"/>
                </a:defRPr>
              </a:lvl4pPr>
              <a:lvl5pPr marL="2057400" indent="-228600" defTabSz="547688">
                <a:defRPr>
                  <a:solidFill>
                    <a:schemeClr val="tx1"/>
                  </a:solidFill>
                  <a:latin typeface="Arial" panose="020B0604020202020204" pitchFamily="34" charset="0"/>
                </a:defRPr>
              </a:lvl5pPr>
              <a:lvl6pPr marL="2514600" indent="-228600" defTabSz="547688" eaLnBrk="0" fontAlgn="base" hangingPunct="0">
                <a:spcBef>
                  <a:spcPct val="0"/>
                </a:spcBef>
                <a:spcAft>
                  <a:spcPct val="0"/>
                </a:spcAft>
                <a:defRPr>
                  <a:solidFill>
                    <a:schemeClr val="tx1"/>
                  </a:solidFill>
                  <a:latin typeface="Arial" panose="020B0604020202020204" pitchFamily="34" charset="0"/>
                </a:defRPr>
              </a:lvl6pPr>
              <a:lvl7pPr marL="2971800" indent="-228600" defTabSz="547688" eaLnBrk="0" fontAlgn="base" hangingPunct="0">
                <a:spcBef>
                  <a:spcPct val="0"/>
                </a:spcBef>
                <a:spcAft>
                  <a:spcPct val="0"/>
                </a:spcAft>
                <a:defRPr>
                  <a:solidFill>
                    <a:schemeClr val="tx1"/>
                  </a:solidFill>
                  <a:latin typeface="Arial" panose="020B0604020202020204" pitchFamily="34" charset="0"/>
                </a:defRPr>
              </a:lvl7pPr>
              <a:lvl8pPr marL="3429000" indent="-228600" defTabSz="547688" eaLnBrk="0" fontAlgn="base" hangingPunct="0">
                <a:spcBef>
                  <a:spcPct val="0"/>
                </a:spcBef>
                <a:spcAft>
                  <a:spcPct val="0"/>
                </a:spcAft>
                <a:defRPr>
                  <a:solidFill>
                    <a:schemeClr val="tx1"/>
                  </a:solidFill>
                  <a:latin typeface="Arial" panose="020B0604020202020204" pitchFamily="34" charset="0"/>
                </a:defRPr>
              </a:lvl8pPr>
              <a:lvl9pPr marL="3886200" indent="-228600" defTabSz="547688"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400">
                <a:solidFill>
                  <a:srgbClr val="FFFFFF"/>
                </a:solidFill>
                <a:latin typeface="微软雅黑" panose="020B0503020204020204" pitchFamily="34" charset="-122"/>
                <a:ea typeface="微软雅黑" panose="020B0503020204020204" pitchFamily="34" charset="-122"/>
              </a:endParaRPr>
            </a:p>
          </p:txBody>
        </p:sp>
        <p:sp>
          <p:nvSpPr>
            <p:cNvPr id="18" name="Rectangle 96"/>
            <p:cNvSpPr/>
            <p:nvPr/>
          </p:nvSpPr>
          <p:spPr bwMode="gray">
            <a:xfrm>
              <a:off x="9477359" y="4315458"/>
              <a:ext cx="2103450" cy="2103121"/>
            </a:xfrm>
            <a:prstGeom prst="rect">
              <a:avLst/>
            </a:prstGeom>
            <a:solidFill>
              <a:srgbClr val="ED5326"/>
            </a:solidFill>
            <a:ln w="25400" cap="flat" cmpd="sng" algn="ctr">
              <a:noFill/>
              <a:prstDash val="solid"/>
              <a:headEnd type="none" w="med" len="med"/>
              <a:tailEnd type="none" w="med" len="med"/>
            </a:ln>
            <a:effectLst/>
          </p:spPr>
          <p:txBody>
            <a:bodyPr lIns="91414" tIns="45708" rIns="91414" bIns="45708" anchor="ctr"/>
            <a:lstStyle>
              <a:lvl1pPr defTabSz="547688">
                <a:defRPr>
                  <a:solidFill>
                    <a:schemeClr val="tx1"/>
                  </a:solidFill>
                  <a:latin typeface="Arial" panose="020B0604020202020204" pitchFamily="34" charset="0"/>
                </a:defRPr>
              </a:lvl1pPr>
              <a:lvl2pPr marL="742950" indent="-285750" defTabSz="547688">
                <a:defRPr>
                  <a:solidFill>
                    <a:schemeClr val="tx1"/>
                  </a:solidFill>
                  <a:latin typeface="Arial" panose="020B0604020202020204" pitchFamily="34" charset="0"/>
                </a:defRPr>
              </a:lvl2pPr>
              <a:lvl3pPr marL="1143000" indent="-228600" defTabSz="547688">
                <a:defRPr>
                  <a:solidFill>
                    <a:schemeClr val="tx1"/>
                  </a:solidFill>
                  <a:latin typeface="Arial" panose="020B0604020202020204" pitchFamily="34" charset="0"/>
                </a:defRPr>
              </a:lvl3pPr>
              <a:lvl4pPr marL="1600200" indent="-228600" defTabSz="547688">
                <a:defRPr>
                  <a:solidFill>
                    <a:schemeClr val="tx1"/>
                  </a:solidFill>
                  <a:latin typeface="Arial" panose="020B0604020202020204" pitchFamily="34" charset="0"/>
                </a:defRPr>
              </a:lvl4pPr>
              <a:lvl5pPr marL="2057400" indent="-228600" defTabSz="547688">
                <a:defRPr>
                  <a:solidFill>
                    <a:schemeClr val="tx1"/>
                  </a:solidFill>
                  <a:latin typeface="Arial" panose="020B0604020202020204" pitchFamily="34" charset="0"/>
                </a:defRPr>
              </a:lvl5pPr>
              <a:lvl6pPr marL="2514600" indent="-228600" defTabSz="547688" eaLnBrk="0" fontAlgn="base" hangingPunct="0">
                <a:spcBef>
                  <a:spcPct val="0"/>
                </a:spcBef>
                <a:spcAft>
                  <a:spcPct val="0"/>
                </a:spcAft>
                <a:defRPr>
                  <a:solidFill>
                    <a:schemeClr val="tx1"/>
                  </a:solidFill>
                  <a:latin typeface="Arial" panose="020B0604020202020204" pitchFamily="34" charset="0"/>
                </a:defRPr>
              </a:lvl6pPr>
              <a:lvl7pPr marL="2971800" indent="-228600" defTabSz="547688" eaLnBrk="0" fontAlgn="base" hangingPunct="0">
                <a:spcBef>
                  <a:spcPct val="0"/>
                </a:spcBef>
                <a:spcAft>
                  <a:spcPct val="0"/>
                </a:spcAft>
                <a:defRPr>
                  <a:solidFill>
                    <a:schemeClr val="tx1"/>
                  </a:solidFill>
                  <a:latin typeface="Arial" panose="020B0604020202020204" pitchFamily="34" charset="0"/>
                </a:defRPr>
              </a:lvl7pPr>
              <a:lvl8pPr marL="3429000" indent="-228600" defTabSz="547688" eaLnBrk="0" fontAlgn="base" hangingPunct="0">
                <a:spcBef>
                  <a:spcPct val="0"/>
                </a:spcBef>
                <a:spcAft>
                  <a:spcPct val="0"/>
                </a:spcAft>
                <a:defRPr>
                  <a:solidFill>
                    <a:schemeClr val="tx1"/>
                  </a:solidFill>
                  <a:latin typeface="Arial" panose="020B0604020202020204" pitchFamily="34" charset="0"/>
                </a:defRPr>
              </a:lvl8pPr>
              <a:lvl9pPr marL="3886200" indent="-228600" defTabSz="547688"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400">
                <a:solidFill>
                  <a:srgbClr val="FFFFFF"/>
                </a:solidFill>
                <a:latin typeface="微软雅黑" panose="020B0503020204020204" pitchFamily="34" charset="-122"/>
                <a:ea typeface="微软雅黑" panose="020B0503020204020204" pitchFamily="34" charset="-122"/>
              </a:endParaRPr>
            </a:p>
          </p:txBody>
        </p:sp>
        <p:sp>
          <p:nvSpPr>
            <p:cNvPr id="19" name="cloud shape"/>
            <p:cNvSpPr/>
            <p:nvPr/>
          </p:nvSpPr>
          <p:spPr bwMode="gray">
            <a:xfrm>
              <a:off x="-129725" y="4680528"/>
              <a:ext cx="2762268" cy="962938"/>
            </a:xfrm>
            <a:custGeom>
              <a:avLst/>
              <a:gdLst/>
              <a:ahLst/>
              <a:cxnLst/>
              <a:rect l="l" t="t" r="r" b="b"/>
              <a:pathLst>
                <a:path w="2349500" h="990600">
                  <a:moveTo>
                    <a:pt x="1244600" y="0"/>
                  </a:moveTo>
                  <a:cubicBezTo>
                    <a:pt x="1380754" y="0"/>
                    <a:pt x="1499652" y="66239"/>
                    <a:pt x="1562100" y="165569"/>
                  </a:cubicBezTo>
                  <a:cubicBezTo>
                    <a:pt x="1624548" y="66239"/>
                    <a:pt x="1743446" y="0"/>
                    <a:pt x="1879600" y="0"/>
                  </a:cubicBezTo>
                  <a:cubicBezTo>
                    <a:pt x="2083006" y="0"/>
                    <a:pt x="2247900" y="147836"/>
                    <a:pt x="2247900" y="330200"/>
                  </a:cubicBezTo>
                  <a:cubicBezTo>
                    <a:pt x="2247900" y="391533"/>
                    <a:pt x="2229248" y="448961"/>
                    <a:pt x="2195556" y="497382"/>
                  </a:cubicBezTo>
                  <a:cubicBezTo>
                    <a:pt x="2293596" y="545161"/>
                    <a:pt x="2349500" y="600945"/>
                    <a:pt x="2349500" y="660400"/>
                  </a:cubicBezTo>
                  <a:cubicBezTo>
                    <a:pt x="2349500" y="842764"/>
                    <a:pt x="1823547" y="990600"/>
                    <a:pt x="1174750" y="990600"/>
                  </a:cubicBezTo>
                  <a:cubicBezTo>
                    <a:pt x="525953" y="990600"/>
                    <a:pt x="0" y="842764"/>
                    <a:pt x="0" y="660400"/>
                  </a:cubicBezTo>
                  <a:cubicBezTo>
                    <a:pt x="0" y="562529"/>
                    <a:pt x="151486" y="474604"/>
                    <a:pt x="392290" y="414949"/>
                  </a:cubicBezTo>
                  <a:cubicBezTo>
                    <a:pt x="432559" y="308000"/>
                    <a:pt x="589966" y="228600"/>
                    <a:pt x="777875" y="228600"/>
                  </a:cubicBezTo>
                  <a:cubicBezTo>
                    <a:pt x="817621" y="228600"/>
                    <a:pt x="856002" y="232152"/>
                    <a:pt x="891992" y="239944"/>
                  </a:cubicBezTo>
                  <a:cubicBezTo>
                    <a:pt x="934373" y="101204"/>
                    <a:pt x="1076304" y="0"/>
                    <a:pt x="1244600" y="0"/>
                  </a:cubicBezTo>
                  <a:close/>
                </a:path>
              </a:pathLst>
            </a:custGeom>
            <a:solidFill>
              <a:srgbClr val="FFFFFF"/>
            </a:solidFill>
            <a:ln w="25400" cap="flat" cmpd="sng" algn="ctr">
              <a:solidFill>
                <a:srgbClr val="ED5326"/>
              </a:solidFill>
              <a:prstDash val="solid"/>
              <a:headEnd type="none" w="med" len="med"/>
              <a:tailEnd type="none" w="med" len="med"/>
            </a:ln>
            <a:effectLst/>
          </p:spPr>
          <p:txBody>
            <a:bodyPr lIns="91414" tIns="45708" rIns="91414" bIns="45708" anchor="ctr"/>
            <a:lstStyle/>
            <a:p>
              <a:pPr algn="ctr" defTabSz="548105" eaLnBrk="1" fontAlgn="auto" hangingPunct="1">
                <a:spcBef>
                  <a:spcPts val="0"/>
                </a:spcBef>
                <a:spcAft>
                  <a:spcPts val="0"/>
                </a:spcAft>
                <a:defRPr/>
              </a:pPr>
              <a:endParaRPr lang="en-US" sz="1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20" name="Title 1"/>
            <p:cNvSpPr txBox="1">
              <a:spLocks/>
            </p:cNvSpPr>
            <p:nvPr/>
          </p:nvSpPr>
          <p:spPr bwMode="gray">
            <a:xfrm>
              <a:off x="-195870" y="5002638"/>
              <a:ext cx="2894012" cy="658180"/>
            </a:xfrm>
            <a:prstGeom prst="rect">
              <a:avLst/>
            </a:prstGeom>
          </p:spPr>
          <p:txBody>
            <a:bodyPr lIns="0" tIns="0" rIns="0" bIns="0" anchor="ctr"/>
            <a:lstStyle>
              <a:lvl1pPr algn="l" defTabSz="914363" rtl="0" eaLnBrk="1" latinLnBrk="0" hangingPunct="1">
                <a:lnSpc>
                  <a:spcPct val="90000"/>
                </a:lnSpc>
                <a:spcBef>
                  <a:spcPct val="0"/>
                </a:spcBef>
                <a:buNone/>
                <a:defRPr lang="en-US" sz="4800" b="0" kern="1200" cap="none" spc="-150" dirty="0" smtClean="0">
                  <a:ln w="3175">
                    <a:noFill/>
                  </a:ln>
                  <a:solidFill>
                    <a:schemeClr val="bg1"/>
                  </a:solidFill>
                  <a:effectLst/>
                  <a:latin typeface="Segoe UI" pitchFamily="34" charset="0"/>
                  <a:ea typeface="+mn-ea"/>
                  <a:cs typeface="Arial" charset="0"/>
                </a:defRPr>
              </a:lvl1pPr>
            </a:lstStyle>
            <a:p>
              <a:pPr algn="ctr" defTabSz="547948" fontAlgn="auto">
                <a:spcAft>
                  <a:spcPts val="0"/>
                </a:spcAft>
                <a:defRPr/>
              </a:pPr>
              <a:r>
                <a:rPr lang="zh-CN" altLang="en-US" sz="1400" spc="-60">
                  <a:gradFill>
                    <a:gsLst>
                      <a:gs pos="32083">
                        <a:srgbClr val="ED5326">
                          <a:lumMod val="75000"/>
                        </a:srgbClr>
                      </a:gs>
                      <a:gs pos="22083">
                        <a:srgbClr val="ED5326">
                          <a:lumMod val="75000"/>
                        </a:srgbClr>
                      </a:gs>
                    </a:gsLst>
                    <a:lin ang="5400000" scaled="0"/>
                  </a:gradFill>
                  <a:latin typeface="微软雅黑" panose="020B0503020204020204" pitchFamily="34" charset="-122"/>
                  <a:ea typeface="微软雅黑" panose="020B0503020204020204" pitchFamily="34" charset="-122"/>
                  <a:cs typeface="Segoe UI" pitchFamily="34" charset="0"/>
                </a:rPr>
                <a:t>碧海舟设备公司</a:t>
              </a:r>
              <a:endParaRPr sz="1400" spc="-60">
                <a:gradFill>
                  <a:gsLst>
                    <a:gs pos="32083">
                      <a:srgbClr val="ED5326">
                        <a:lumMod val="75000"/>
                      </a:srgbClr>
                    </a:gs>
                    <a:gs pos="22083">
                      <a:srgbClr val="ED5326">
                        <a:lumMod val="75000"/>
                      </a:srgbClr>
                    </a:gs>
                  </a:gsLst>
                  <a:lin ang="5400000" scaled="0"/>
                </a:gradFill>
                <a:latin typeface="微软雅黑" panose="020B0503020204020204" pitchFamily="34" charset="-122"/>
                <a:ea typeface="微软雅黑" panose="020B0503020204020204" pitchFamily="34" charset="-122"/>
                <a:cs typeface="Segoe UI" pitchFamily="34" charset="0"/>
              </a:endParaRPr>
            </a:p>
          </p:txBody>
        </p:sp>
      </p:grpSp>
      <p:grpSp>
        <p:nvGrpSpPr>
          <p:cNvPr id="21" name="Group 4"/>
          <p:cNvGrpSpPr>
            <a:grpSpLocks/>
          </p:cNvGrpSpPr>
          <p:nvPr/>
        </p:nvGrpSpPr>
        <p:grpSpPr bwMode="auto">
          <a:xfrm>
            <a:off x="846138" y="1916832"/>
            <a:ext cx="7107237" cy="1262062"/>
            <a:chOff x="407102" y="1499032"/>
            <a:chExt cx="9473387" cy="1682496"/>
          </a:xfrm>
        </p:grpSpPr>
        <p:sp>
          <p:nvSpPr>
            <p:cNvPr id="22" name="Rectangle 70"/>
            <p:cNvSpPr/>
            <p:nvPr/>
          </p:nvSpPr>
          <p:spPr bwMode="gray">
            <a:xfrm>
              <a:off x="2933621" y="1499032"/>
              <a:ext cx="1682229" cy="1682496"/>
            </a:xfrm>
            <a:prstGeom prst="rect">
              <a:avLst/>
            </a:prstGeom>
            <a:solidFill>
              <a:srgbClr val="3397D3"/>
            </a:solidFill>
            <a:ln w="25400" cap="flat" cmpd="sng" algn="ctr">
              <a:noFill/>
              <a:prstDash val="solid"/>
              <a:headEnd type="none" w="med" len="med"/>
              <a:tailEnd type="none" w="med" len="med"/>
            </a:ln>
            <a:effectLst/>
          </p:spPr>
          <p:txBody>
            <a:bodyPr lIns="91414" tIns="45708" rIns="91414" bIns="45708" anchor="ctr"/>
            <a:lstStyle>
              <a:lvl1pPr defTabSz="547688">
                <a:defRPr>
                  <a:solidFill>
                    <a:schemeClr val="tx1"/>
                  </a:solidFill>
                  <a:latin typeface="Arial" panose="020B0604020202020204" pitchFamily="34" charset="0"/>
                </a:defRPr>
              </a:lvl1pPr>
              <a:lvl2pPr marL="742950" indent="-285750" defTabSz="547688">
                <a:defRPr>
                  <a:solidFill>
                    <a:schemeClr val="tx1"/>
                  </a:solidFill>
                  <a:latin typeface="Arial" panose="020B0604020202020204" pitchFamily="34" charset="0"/>
                </a:defRPr>
              </a:lvl2pPr>
              <a:lvl3pPr marL="1143000" indent="-228600" defTabSz="547688">
                <a:defRPr>
                  <a:solidFill>
                    <a:schemeClr val="tx1"/>
                  </a:solidFill>
                  <a:latin typeface="Arial" panose="020B0604020202020204" pitchFamily="34" charset="0"/>
                </a:defRPr>
              </a:lvl3pPr>
              <a:lvl4pPr marL="1600200" indent="-228600" defTabSz="547688">
                <a:defRPr>
                  <a:solidFill>
                    <a:schemeClr val="tx1"/>
                  </a:solidFill>
                  <a:latin typeface="Arial" panose="020B0604020202020204" pitchFamily="34" charset="0"/>
                </a:defRPr>
              </a:lvl4pPr>
              <a:lvl5pPr marL="2057400" indent="-228600" defTabSz="547688">
                <a:defRPr>
                  <a:solidFill>
                    <a:schemeClr val="tx1"/>
                  </a:solidFill>
                  <a:latin typeface="Arial" panose="020B0604020202020204" pitchFamily="34" charset="0"/>
                </a:defRPr>
              </a:lvl5pPr>
              <a:lvl6pPr marL="2514600" indent="-228600" defTabSz="547688" eaLnBrk="0" fontAlgn="base" hangingPunct="0">
                <a:spcBef>
                  <a:spcPct val="0"/>
                </a:spcBef>
                <a:spcAft>
                  <a:spcPct val="0"/>
                </a:spcAft>
                <a:defRPr>
                  <a:solidFill>
                    <a:schemeClr val="tx1"/>
                  </a:solidFill>
                  <a:latin typeface="Arial" panose="020B0604020202020204" pitchFamily="34" charset="0"/>
                </a:defRPr>
              </a:lvl6pPr>
              <a:lvl7pPr marL="2971800" indent="-228600" defTabSz="547688" eaLnBrk="0" fontAlgn="base" hangingPunct="0">
                <a:spcBef>
                  <a:spcPct val="0"/>
                </a:spcBef>
                <a:spcAft>
                  <a:spcPct val="0"/>
                </a:spcAft>
                <a:defRPr>
                  <a:solidFill>
                    <a:schemeClr val="tx1"/>
                  </a:solidFill>
                  <a:latin typeface="Arial" panose="020B0604020202020204" pitchFamily="34" charset="0"/>
                </a:defRPr>
              </a:lvl7pPr>
              <a:lvl8pPr marL="3429000" indent="-228600" defTabSz="547688" eaLnBrk="0" fontAlgn="base" hangingPunct="0">
                <a:spcBef>
                  <a:spcPct val="0"/>
                </a:spcBef>
                <a:spcAft>
                  <a:spcPct val="0"/>
                </a:spcAft>
                <a:defRPr>
                  <a:solidFill>
                    <a:schemeClr val="tx1"/>
                  </a:solidFill>
                  <a:latin typeface="Arial" panose="020B0604020202020204" pitchFamily="34" charset="0"/>
                </a:defRPr>
              </a:lvl8pPr>
              <a:lvl9pPr marL="3886200" indent="-228600" defTabSz="547688"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400">
                <a:solidFill>
                  <a:srgbClr val="FFFFFF"/>
                </a:solidFill>
                <a:latin typeface="微软雅黑" panose="020B0503020204020204" pitchFamily="34" charset="-122"/>
                <a:ea typeface="微软雅黑" panose="020B0503020204020204" pitchFamily="34" charset="-122"/>
              </a:endParaRPr>
            </a:p>
          </p:txBody>
        </p:sp>
        <p:sp>
          <p:nvSpPr>
            <p:cNvPr id="23" name="Rectangle 74"/>
            <p:cNvSpPr/>
            <p:nvPr/>
          </p:nvSpPr>
          <p:spPr bwMode="gray">
            <a:xfrm>
              <a:off x="4687794" y="1499032"/>
              <a:ext cx="1682231" cy="1682496"/>
            </a:xfrm>
            <a:prstGeom prst="rect">
              <a:avLst/>
            </a:prstGeom>
            <a:solidFill>
              <a:srgbClr val="3397D3"/>
            </a:solidFill>
            <a:ln w="25400" cap="flat" cmpd="sng" algn="ctr">
              <a:noFill/>
              <a:prstDash val="solid"/>
              <a:headEnd type="none" w="med" len="med"/>
              <a:tailEnd type="none" w="med" len="med"/>
            </a:ln>
            <a:effectLst/>
          </p:spPr>
          <p:txBody>
            <a:bodyPr lIns="91414" tIns="45708" rIns="91414" bIns="45708" anchor="ctr"/>
            <a:lstStyle>
              <a:lvl1pPr defTabSz="547688">
                <a:defRPr>
                  <a:solidFill>
                    <a:schemeClr val="tx1"/>
                  </a:solidFill>
                  <a:latin typeface="Arial" panose="020B0604020202020204" pitchFamily="34" charset="0"/>
                </a:defRPr>
              </a:lvl1pPr>
              <a:lvl2pPr marL="742950" indent="-285750" defTabSz="547688">
                <a:defRPr>
                  <a:solidFill>
                    <a:schemeClr val="tx1"/>
                  </a:solidFill>
                  <a:latin typeface="Arial" panose="020B0604020202020204" pitchFamily="34" charset="0"/>
                </a:defRPr>
              </a:lvl2pPr>
              <a:lvl3pPr marL="1143000" indent="-228600" defTabSz="547688">
                <a:defRPr>
                  <a:solidFill>
                    <a:schemeClr val="tx1"/>
                  </a:solidFill>
                  <a:latin typeface="Arial" panose="020B0604020202020204" pitchFamily="34" charset="0"/>
                </a:defRPr>
              </a:lvl3pPr>
              <a:lvl4pPr marL="1600200" indent="-228600" defTabSz="547688">
                <a:defRPr>
                  <a:solidFill>
                    <a:schemeClr val="tx1"/>
                  </a:solidFill>
                  <a:latin typeface="Arial" panose="020B0604020202020204" pitchFamily="34" charset="0"/>
                </a:defRPr>
              </a:lvl4pPr>
              <a:lvl5pPr marL="2057400" indent="-228600" defTabSz="547688">
                <a:defRPr>
                  <a:solidFill>
                    <a:schemeClr val="tx1"/>
                  </a:solidFill>
                  <a:latin typeface="Arial" panose="020B0604020202020204" pitchFamily="34" charset="0"/>
                </a:defRPr>
              </a:lvl5pPr>
              <a:lvl6pPr marL="2514600" indent="-228600" defTabSz="547688" eaLnBrk="0" fontAlgn="base" hangingPunct="0">
                <a:spcBef>
                  <a:spcPct val="0"/>
                </a:spcBef>
                <a:spcAft>
                  <a:spcPct val="0"/>
                </a:spcAft>
                <a:defRPr>
                  <a:solidFill>
                    <a:schemeClr val="tx1"/>
                  </a:solidFill>
                  <a:latin typeface="Arial" panose="020B0604020202020204" pitchFamily="34" charset="0"/>
                </a:defRPr>
              </a:lvl6pPr>
              <a:lvl7pPr marL="2971800" indent="-228600" defTabSz="547688" eaLnBrk="0" fontAlgn="base" hangingPunct="0">
                <a:spcBef>
                  <a:spcPct val="0"/>
                </a:spcBef>
                <a:spcAft>
                  <a:spcPct val="0"/>
                </a:spcAft>
                <a:defRPr>
                  <a:solidFill>
                    <a:schemeClr val="tx1"/>
                  </a:solidFill>
                  <a:latin typeface="Arial" panose="020B0604020202020204" pitchFamily="34" charset="0"/>
                </a:defRPr>
              </a:lvl7pPr>
              <a:lvl8pPr marL="3429000" indent="-228600" defTabSz="547688" eaLnBrk="0" fontAlgn="base" hangingPunct="0">
                <a:spcBef>
                  <a:spcPct val="0"/>
                </a:spcBef>
                <a:spcAft>
                  <a:spcPct val="0"/>
                </a:spcAft>
                <a:defRPr>
                  <a:solidFill>
                    <a:schemeClr val="tx1"/>
                  </a:solidFill>
                  <a:latin typeface="Arial" panose="020B0604020202020204" pitchFamily="34" charset="0"/>
                </a:defRPr>
              </a:lvl8pPr>
              <a:lvl9pPr marL="3886200" indent="-228600" defTabSz="547688"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400">
                <a:solidFill>
                  <a:srgbClr val="FFFFFF"/>
                </a:solidFill>
                <a:latin typeface="微软雅黑" panose="020B0503020204020204" pitchFamily="34" charset="-122"/>
                <a:ea typeface="微软雅黑" panose="020B0503020204020204" pitchFamily="34" charset="-122"/>
              </a:endParaRPr>
            </a:p>
          </p:txBody>
        </p:sp>
        <p:sp>
          <p:nvSpPr>
            <p:cNvPr id="24" name="Rectangle 76"/>
            <p:cNvSpPr/>
            <p:nvPr/>
          </p:nvSpPr>
          <p:spPr bwMode="gray">
            <a:xfrm>
              <a:off x="6444085" y="1499032"/>
              <a:ext cx="1682231" cy="1682496"/>
            </a:xfrm>
            <a:prstGeom prst="rect">
              <a:avLst/>
            </a:prstGeom>
            <a:solidFill>
              <a:srgbClr val="3397D3"/>
            </a:solidFill>
            <a:ln w="25400" cap="flat" cmpd="sng" algn="ctr">
              <a:noFill/>
              <a:prstDash val="solid"/>
              <a:headEnd type="none" w="med" len="med"/>
              <a:tailEnd type="none" w="med" len="med"/>
            </a:ln>
            <a:effectLst/>
          </p:spPr>
          <p:txBody>
            <a:bodyPr lIns="91414" tIns="45708" rIns="91414" bIns="45708" anchor="ctr"/>
            <a:lstStyle>
              <a:lvl1pPr defTabSz="547688">
                <a:defRPr>
                  <a:solidFill>
                    <a:schemeClr val="tx1"/>
                  </a:solidFill>
                  <a:latin typeface="Arial" panose="020B0604020202020204" pitchFamily="34" charset="0"/>
                </a:defRPr>
              </a:lvl1pPr>
              <a:lvl2pPr marL="742950" indent="-285750" defTabSz="547688">
                <a:defRPr>
                  <a:solidFill>
                    <a:schemeClr val="tx1"/>
                  </a:solidFill>
                  <a:latin typeface="Arial" panose="020B0604020202020204" pitchFamily="34" charset="0"/>
                </a:defRPr>
              </a:lvl2pPr>
              <a:lvl3pPr marL="1143000" indent="-228600" defTabSz="547688">
                <a:defRPr>
                  <a:solidFill>
                    <a:schemeClr val="tx1"/>
                  </a:solidFill>
                  <a:latin typeface="Arial" panose="020B0604020202020204" pitchFamily="34" charset="0"/>
                </a:defRPr>
              </a:lvl3pPr>
              <a:lvl4pPr marL="1600200" indent="-228600" defTabSz="547688">
                <a:defRPr>
                  <a:solidFill>
                    <a:schemeClr val="tx1"/>
                  </a:solidFill>
                  <a:latin typeface="Arial" panose="020B0604020202020204" pitchFamily="34" charset="0"/>
                </a:defRPr>
              </a:lvl4pPr>
              <a:lvl5pPr marL="2057400" indent="-228600" defTabSz="547688">
                <a:defRPr>
                  <a:solidFill>
                    <a:schemeClr val="tx1"/>
                  </a:solidFill>
                  <a:latin typeface="Arial" panose="020B0604020202020204" pitchFamily="34" charset="0"/>
                </a:defRPr>
              </a:lvl5pPr>
              <a:lvl6pPr marL="2514600" indent="-228600" defTabSz="547688" eaLnBrk="0" fontAlgn="base" hangingPunct="0">
                <a:spcBef>
                  <a:spcPct val="0"/>
                </a:spcBef>
                <a:spcAft>
                  <a:spcPct val="0"/>
                </a:spcAft>
                <a:defRPr>
                  <a:solidFill>
                    <a:schemeClr val="tx1"/>
                  </a:solidFill>
                  <a:latin typeface="Arial" panose="020B0604020202020204" pitchFamily="34" charset="0"/>
                </a:defRPr>
              </a:lvl6pPr>
              <a:lvl7pPr marL="2971800" indent="-228600" defTabSz="547688" eaLnBrk="0" fontAlgn="base" hangingPunct="0">
                <a:spcBef>
                  <a:spcPct val="0"/>
                </a:spcBef>
                <a:spcAft>
                  <a:spcPct val="0"/>
                </a:spcAft>
                <a:defRPr>
                  <a:solidFill>
                    <a:schemeClr val="tx1"/>
                  </a:solidFill>
                  <a:latin typeface="Arial" panose="020B0604020202020204" pitchFamily="34" charset="0"/>
                </a:defRPr>
              </a:lvl7pPr>
              <a:lvl8pPr marL="3429000" indent="-228600" defTabSz="547688" eaLnBrk="0" fontAlgn="base" hangingPunct="0">
                <a:spcBef>
                  <a:spcPct val="0"/>
                </a:spcBef>
                <a:spcAft>
                  <a:spcPct val="0"/>
                </a:spcAft>
                <a:defRPr>
                  <a:solidFill>
                    <a:schemeClr val="tx1"/>
                  </a:solidFill>
                  <a:latin typeface="Arial" panose="020B0604020202020204" pitchFamily="34" charset="0"/>
                </a:defRPr>
              </a:lvl8pPr>
              <a:lvl9pPr marL="3886200" indent="-228600" defTabSz="547688"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400">
                <a:solidFill>
                  <a:srgbClr val="FFFFFF"/>
                </a:solidFill>
                <a:latin typeface="微软雅黑" panose="020B0503020204020204" pitchFamily="34" charset="-122"/>
                <a:ea typeface="微软雅黑" panose="020B0503020204020204" pitchFamily="34" charset="-122"/>
              </a:endParaRPr>
            </a:p>
          </p:txBody>
        </p:sp>
        <p:sp>
          <p:nvSpPr>
            <p:cNvPr id="25" name="Rectangle 77"/>
            <p:cNvSpPr/>
            <p:nvPr/>
          </p:nvSpPr>
          <p:spPr bwMode="gray">
            <a:xfrm>
              <a:off x="8198260" y="1499032"/>
              <a:ext cx="1682229" cy="1682496"/>
            </a:xfrm>
            <a:prstGeom prst="rect">
              <a:avLst/>
            </a:prstGeom>
            <a:solidFill>
              <a:srgbClr val="3397D3"/>
            </a:solidFill>
            <a:ln w="25400" cap="flat" cmpd="sng" algn="ctr">
              <a:noFill/>
              <a:prstDash val="solid"/>
              <a:headEnd type="none" w="med" len="med"/>
              <a:tailEnd type="none" w="med" len="med"/>
            </a:ln>
            <a:effectLst/>
          </p:spPr>
          <p:txBody>
            <a:bodyPr lIns="91414" tIns="45708" rIns="91414" bIns="45708" anchor="ctr"/>
            <a:lstStyle>
              <a:lvl1pPr defTabSz="547688">
                <a:defRPr>
                  <a:solidFill>
                    <a:schemeClr val="tx1"/>
                  </a:solidFill>
                  <a:latin typeface="Arial" panose="020B0604020202020204" pitchFamily="34" charset="0"/>
                </a:defRPr>
              </a:lvl1pPr>
              <a:lvl2pPr marL="742950" indent="-285750" defTabSz="547688">
                <a:defRPr>
                  <a:solidFill>
                    <a:schemeClr val="tx1"/>
                  </a:solidFill>
                  <a:latin typeface="Arial" panose="020B0604020202020204" pitchFamily="34" charset="0"/>
                </a:defRPr>
              </a:lvl2pPr>
              <a:lvl3pPr marL="1143000" indent="-228600" defTabSz="547688">
                <a:defRPr>
                  <a:solidFill>
                    <a:schemeClr val="tx1"/>
                  </a:solidFill>
                  <a:latin typeface="Arial" panose="020B0604020202020204" pitchFamily="34" charset="0"/>
                </a:defRPr>
              </a:lvl3pPr>
              <a:lvl4pPr marL="1600200" indent="-228600" defTabSz="547688">
                <a:defRPr>
                  <a:solidFill>
                    <a:schemeClr val="tx1"/>
                  </a:solidFill>
                  <a:latin typeface="Arial" panose="020B0604020202020204" pitchFamily="34" charset="0"/>
                </a:defRPr>
              </a:lvl4pPr>
              <a:lvl5pPr marL="2057400" indent="-228600" defTabSz="547688">
                <a:defRPr>
                  <a:solidFill>
                    <a:schemeClr val="tx1"/>
                  </a:solidFill>
                  <a:latin typeface="Arial" panose="020B0604020202020204" pitchFamily="34" charset="0"/>
                </a:defRPr>
              </a:lvl5pPr>
              <a:lvl6pPr marL="2514600" indent="-228600" defTabSz="547688" eaLnBrk="0" fontAlgn="base" hangingPunct="0">
                <a:spcBef>
                  <a:spcPct val="0"/>
                </a:spcBef>
                <a:spcAft>
                  <a:spcPct val="0"/>
                </a:spcAft>
                <a:defRPr>
                  <a:solidFill>
                    <a:schemeClr val="tx1"/>
                  </a:solidFill>
                  <a:latin typeface="Arial" panose="020B0604020202020204" pitchFamily="34" charset="0"/>
                </a:defRPr>
              </a:lvl6pPr>
              <a:lvl7pPr marL="2971800" indent="-228600" defTabSz="547688" eaLnBrk="0" fontAlgn="base" hangingPunct="0">
                <a:spcBef>
                  <a:spcPct val="0"/>
                </a:spcBef>
                <a:spcAft>
                  <a:spcPct val="0"/>
                </a:spcAft>
                <a:defRPr>
                  <a:solidFill>
                    <a:schemeClr val="tx1"/>
                  </a:solidFill>
                  <a:latin typeface="Arial" panose="020B0604020202020204" pitchFamily="34" charset="0"/>
                </a:defRPr>
              </a:lvl7pPr>
              <a:lvl8pPr marL="3429000" indent="-228600" defTabSz="547688" eaLnBrk="0" fontAlgn="base" hangingPunct="0">
                <a:spcBef>
                  <a:spcPct val="0"/>
                </a:spcBef>
                <a:spcAft>
                  <a:spcPct val="0"/>
                </a:spcAft>
                <a:defRPr>
                  <a:solidFill>
                    <a:schemeClr val="tx1"/>
                  </a:solidFill>
                  <a:latin typeface="Arial" panose="020B0604020202020204" pitchFamily="34" charset="0"/>
                </a:defRPr>
              </a:lvl8pPr>
              <a:lvl9pPr marL="3886200" indent="-228600" defTabSz="547688"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400">
                <a:solidFill>
                  <a:srgbClr val="FFFFFF"/>
                </a:solidFill>
                <a:latin typeface="微软雅黑" panose="020B0503020204020204" pitchFamily="34" charset="-122"/>
                <a:ea typeface="微软雅黑" panose="020B0503020204020204" pitchFamily="34" charset="-122"/>
              </a:endParaRPr>
            </a:p>
          </p:txBody>
        </p:sp>
        <p:sp>
          <p:nvSpPr>
            <p:cNvPr id="26" name="Database Platform"/>
            <p:cNvSpPr txBox="1"/>
            <p:nvPr/>
          </p:nvSpPr>
          <p:spPr bwMode="gray">
            <a:xfrm>
              <a:off x="4688725" y="2153476"/>
              <a:ext cx="1681839" cy="410009"/>
            </a:xfrm>
            <a:prstGeom prst="rect">
              <a:avLst/>
            </a:prstGeom>
            <a:noFill/>
          </p:spPr>
          <p:txBody>
            <a:bodyPr lIns="0" tIns="0" rIns="0" bIns="0" anchor="b"/>
            <a:lstStyle>
              <a:defPPr>
                <a:defRPr lang="en-US"/>
              </a:defPPr>
              <a:lvl1pPr algn="r" defTabSz="914400">
                <a:defRPr sz="1600" i="0">
                  <a:gradFill>
                    <a:gsLst>
                      <a:gs pos="0">
                        <a:schemeClr val="tx1"/>
                      </a:gs>
                      <a:gs pos="100000">
                        <a:schemeClr val="tx1"/>
                      </a:gs>
                    </a:gsLst>
                    <a:lin ang="10800000" scaled="0"/>
                  </a:gradFill>
                  <a:latin typeface="Segoe Semibold" pitchFamily="34" charset="0"/>
                </a:defRPr>
              </a:lvl1pPr>
            </a:lstStyle>
            <a:p>
              <a:pPr algn="ctr" eaLnBrk="1" fontAlgn="auto" hangingPunct="1">
                <a:lnSpc>
                  <a:spcPct val="150000"/>
                </a:lnSpc>
                <a:spcBef>
                  <a:spcPts val="0"/>
                </a:spcBef>
                <a:spcAft>
                  <a:spcPts val="0"/>
                </a:spcAft>
                <a:defRPr/>
              </a:pPr>
              <a:r>
                <a:rPr lang="zh-CN" altLang="en-US" sz="1200" kern="0" dirty="0" smtClean="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柔性阳极与</a:t>
              </a:r>
              <a:endParaRPr lang="en-US" altLang="zh-CN" sz="1200" kern="0" dirty="0" smtClean="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endParaRPr>
            </a:p>
            <a:p>
              <a:pPr algn="ctr" eaLnBrk="1" fontAlgn="auto" hangingPunct="1">
                <a:lnSpc>
                  <a:spcPct val="85000"/>
                </a:lnSpc>
                <a:spcBef>
                  <a:spcPts val="0"/>
                </a:spcBef>
                <a:spcAft>
                  <a:spcPts val="0"/>
                </a:spcAft>
                <a:defRPr/>
              </a:pPr>
              <a:r>
                <a:rPr lang="zh-CN" altLang="en-US" sz="1200" kern="0" dirty="0" smtClean="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阴极保护</a:t>
              </a:r>
              <a:endParaRPr lang="en-US" sz="1200" kern="0"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endParaRPr>
            </a:p>
          </p:txBody>
        </p:sp>
        <p:sp>
          <p:nvSpPr>
            <p:cNvPr id="27" name="Infra, Mgmt, Idenity"/>
            <p:cNvSpPr txBox="1"/>
            <p:nvPr/>
          </p:nvSpPr>
          <p:spPr bwMode="gray">
            <a:xfrm>
              <a:off x="8198648" y="2153477"/>
              <a:ext cx="1681841" cy="410008"/>
            </a:xfrm>
            <a:prstGeom prst="rect">
              <a:avLst/>
            </a:prstGeom>
            <a:noFill/>
          </p:spPr>
          <p:txBody>
            <a:bodyPr lIns="0" tIns="0" rIns="0" bIns="0" anchor="b"/>
            <a:lstStyle>
              <a:defPPr>
                <a:defRPr lang="en-US"/>
              </a:defPPr>
              <a:lvl1pPr algn="r" defTabSz="914400">
                <a:defRPr sz="1600" i="0">
                  <a:gradFill>
                    <a:gsLst>
                      <a:gs pos="0">
                        <a:schemeClr val="tx1"/>
                      </a:gs>
                      <a:gs pos="100000">
                        <a:schemeClr val="tx1"/>
                      </a:gs>
                    </a:gsLst>
                    <a:lin ang="10800000" scaled="0"/>
                  </a:gradFill>
                  <a:latin typeface="Segoe Semibold" pitchFamily="34" charset="0"/>
                </a:defRPr>
              </a:lvl1pPr>
            </a:lstStyle>
            <a:p>
              <a:pPr algn="ctr" eaLnBrk="1" fontAlgn="auto" hangingPunct="1">
                <a:lnSpc>
                  <a:spcPct val="150000"/>
                </a:lnSpc>
                <a:spcBef>
                  <a:spcPts val="0"/>
                </a:spcBef>
                <a:spcAft>
                  <a:spcPts val="0"/>
                </a:spcAft>
                <a:defRPr/>
              </a:pPr>
              <a:r>
                <a:rPr lang="zh-CN" altLang="en-US" sz="1200" kern="0"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腐蚀</a:t>
              </a:r>
              <a:r>
                <a:rPr lang="zh-CN" altLang="en-US" sz="1200" kern="0" dirty="0" smtClean="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检测与</a:t>
              </a:r>
              <a:endParaRPr lang="en-US" altLang="zh-CN" sz="1200" kern="0" dirty="0" smtClean="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endParaRPr>
            </a:p>
            <a:p>
              <a:pPr algn="ctr" eaLnBrk="1" fontAlgn="auto" hangingPunct="1">
                <a:lnSpc>
                  <a:spcPct val="85000"/>
                </a:lnSpc>
                <a:spcBef>
                  <a:spcPts val="0"/>
                </a:spcBef>
                <a:spcAft>
                  <a:spcPts val="0"/>
                </a:spcAft>
                <a:defRPr/>
              </a:pPr>
              <a:r>
                <a:rPr lang="zh-CN" altLang="en-US" sz="1200" kern="0" dirty="0" smtClean="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风险评价</a:t>
              </a:r>
              <a:endParaRPr lang="en-US" sz="1200" kern="0"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endParaRPr>
            </a:p>
          </p:txBody>
        </p:sp>
        <p:sp>
          <p:nvSpPr>
            <p:cNvPr id="28" name="Bus App"/>
            <p:cNvSpPr txBox="1"/>
            <p:nvPr/>
          </p:nvSpPr>
          <p:spPr bwMode="gray">
            <a:xfrm>
              <a:off x="6443687" y="2153476"/>
              <a:ext cx="1681839" cy="410009"/>
            </a:xfrm>
            <a:prstGeom prst="rect">
              <a:avLst/>
            </a:prstGeom>
            <a:noFill/>
          </p:spPr>
          <p:txBody>
            <a:bodyPr lIns="0" tIns="0" rIns="0" bIns="0" anchor="b"/>
            <a:lstStyle>
              <a:defPPr>
                <a:defRPr lang="en-US"/>
              </a:defPPr>
              <a:lvl1pPr algn="r" defTabSz="914400">
                <a:defRPr sz="1600" i="0">
                  <a:gradFill>
                    <a:gsLst>
                      <a:gs pos="0">
                        <a:schemeClr val="tx1"/>
                      </a:gs>
                      <a:gs pos="100000">
                        <a:schemeClr val="tx1"/>
                      </a:gs>
                    </a:gsLst>
                    <a:lin ang="10800000" scaled="0"/>
                  </a:gradFill>
                  <a:latin typeface="Segoe Semibold" pitchFamily="34" charset="0"/>
                </a:defRPr>
              </a:lvl1pPr>
            </a:lstStyle>
            <a:p>
              <a:pPr algn="ctr" eaLnBrk="1" fontAlgn="auto" hangingPunct="1">
                <a:lnSpc>
                  <a:spcPct val="85000"/>
                </a:lnSpc>
                <a:spcBef>
                  <a:spcPts val="0"/>
                </a:spcBef>
                <a:spcAft>
                  <a:spcPts val="0"/>
                </a:spcAft>
                <a:defRPr/>
              </a:pPr>
              <a:r>
                <a:rPr lang="zh-CN" altLang="en-US" sz="1200" kern="0" dirty="0" smtClean="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腐蚀监测</a:t>
              </a:r>
              <a:endParaRPr lang="en-US" sz="1200" kern="0"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endParaRPr>
            </a:p>
          </p:txBody>
        </p:sp>
        <p:sp>
          <p:nvSpPr>
            <p:cNvPr id="29" name="Productivity"/>
            <p:cNvSpPr txBox="1"/>
            <p:nvPr/>
          </p:nvSpPr>
          <p:spPr bwMode="gray">
            <a:xfrm>
              <a:off x="2933764" y="2164919"/>
              <a:ext cx="1681839" cy="398567"/>
            </a:xfrm>
            <a:prstGeom prst="rect">
              <a:avLst/>
            </a:prstGeom>
            <a:noFill/>
          </p:spPr>
          <p:txBody>
            <a:bodyPr lIns="0" tIns="0" rIns="0" bIns="0" anchor="b"/>
            <a:lstStyle>
              <a:defPPr>
                <a:defRPr lang="en-US"/>
              </a:defPPr>
              <a:lvl1pPr algn="r" defTabSz="914400">
                <a:defRPr sz="1600" i="0">
                  <a:gradFill>
                    <a:gsLst>
                      <a:gs pos="0">
                        <a:schemeClr val="tx1"/>
                      </a:gs>
                      <a:gs pos="100000">
                        <a:schemeClr val="tx1"/>
                      </a:gs>
                    </a:gsLst>
                    <a:lin ang="10800000" scaled="0"/>
                  </a:gradFill>
                  <a:latin typeface="Segoe Semibold" pitchFamily="34" charset="0"/>
                </a:defRPr>
              </a:lvl1pPr>
            </a:lstStyle>
            <a:p>
              <a:pPr algn="ctr" eaLnBrk="1" fontAlgn="auto" hangingPunct="1">
                <a:lnSpc>
                  <a:spcPct val="85000"/>
                </a:lnSpc>
                <a:spcBef>
                  <a:spcPts val="0"/>
                </a:spcBef>
                <a:spcAft>
                  <a:spcPts val="0"/>
                </a:spcAft>
                <a:defRPr/>
              </a:pPr>
              <a:r>
                <a:rPr lang="zh-CN" altLang="en-US" sz="1200" kern="0" dirty="0" smtClean="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重防腐涂料</a:t>
              </a:r>
              <a:endParaRPr lang="en-US" sz="1200" kern="0"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endParaRPr>
            </a:p>
          </p:txBody>
        </p:sp>
        <p:sp>
          <p:nvSpPr>
            <p:cNvPr id="30" name="cloud shape"/>
            <p:cNvSpPr/>
            <p:nvPr/>
          </p:nvSpPr>
          <p:spPr bwMode="gray">
            <a:xfrm>
              <a:off x="460002" y="1727598"/>
              <a:ext cx="2209117" cy="770351"/>
            </a:xfrm>
            <a:custGeom>
              <a:avLst/>
              <a:gdLst/>
              <a:ahLst/>
              <a:cxnLst/>
              <a:rect l="l" t="t" r="r" b="b"/>
              <a:pathLst>
                <a:path w="2349500" h="990600">
                  <a:moveTo>
                    <a:pt x="1244600" y="0"/>
                  </a:moveTo>
                  <a:cubicBezTo>
                    <a:pt x="1380754" y="0"/>
                    <a:pt x="1499652" y="66239"/>
                    <a:pt x="1562100" y="165569"/>
                  </a:cubicBezTo>
                  <a:cubicBezTo>
                    <a:pt x="1624548" y="66239"/>
                    <a:pt x="1743446" y="0"/>
                    <a:pt x="1879600" y="0"/>
                  </a:cubicBezTo>
                  <a:cubicBezTo>
                    <a:pt x="2083006" y="0"/>
                    <a:pt x="2247900" y="147836"/>
                    <a:pt x="2247900" y="330200"/>
                  </a:cubicBezTo>
                  <a:cubicBezTo>
                    <a:pt x="2247900" y="391533"/>
                    <a:pt x="2229248" y="448961"/>
                    <a:pt x="2195556" y="497382"/>
                  </a:cubicBezTo>
                  <a:cubicBezTo>
                    <a:pt x="2293596" y="545161"/>
                    <a:pt x="2349500" y="600945"/>
                    <a:pt x="2349500" y="660400"/>
                  </a:cubicBezTo>
                  <a:cubicBezTo>
                    <a:pt x="2349500" y="842764"/>
                    <a:pt x="1823547" y="990600"/>
                    <a:pt x="1174750" y="990600"/>
                  </a:cubicBezTo>
                  <a:cubicBezTo>
                    <a:pt x="525953" y="990600"/>
                    <a:pt x="0" y="842764"/>
                    <a:pt x="0" y="660400"/>
                  </a:cubicBezTo>
                  <a:cubicBezTo>
                    <a:pt x="0" y="562529"/>
                    <a:pt x="151486" y="474604"/>
                    <a:pt x="392290" y="414949"/>
                  </a:cubicBezTo>
                  <a:cubicBezTo>
                    <a:pt x="432559" y="308000"/>
                    <a:pt x="589966" y="228600"/>
                    <a:pt x="777875" y="228600"/>
                  </a:cubicBezTo>
                  <a:cubicBezTo>
                    <a:pt x="817621" y="228600"/>
                    <a:pt x="856002" y="232152"/>
                    <a:pt x="891992" y="239944"/>
                  </a:cubicBezTo>
                  <a:cubicBezTo>
                    <a:pt x="934373" y="101204"/>
                    <a:pt x="1076304" y="0"/>
                    <a:pt x="1244600" y="0"/>
                  </a:cubicBezTo>
                  <a:close/>
                </a:path>
              </a:pathLst>
            </a:custGeom>
            <a:solidFill>
              <a:srgbClr val="FFFFFF"/>
            </a:solidFill>
            <a:ln w="25400" cap="flat" cmpd="sng" algn="ctr">
              <a:solidFill>
                <a:srgbClr val="3397D3"/>
              </a:solidFill>
              <a:prstDash val="solid"/>
              <a:headEnd type="none" w="med" len="med"/>
              <a:tailEnd type="none" w="med" len="med"/>
            </a:ln>
            <a:effectLst/>
          </p:spPr>
          <p:txBody>
            <a:bodyPr lIns="91414" tIns="45708" rIns="91414" bIns="45708" anchor="ctr"/>
            <a:lstStyle/>
            <a:p>
              <a:pPr algn="ctr" defTabSz="548105" eaLnBrk="1" fontAlgn="auto" hangingPunct="1">
                <a:spcBef>
                  <a:spcPts val="0"/>
                </a:spcBef>
                <a:spcAft>
                  <a:spcPts val="0"/>
                </a:spcAft>
                <a:defRPr/>
              </a:pPr>
              <a:endParaRPr lang="en-US" sz="1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31" name="Title 1"/>
            <p:cNvSpPr txBox="1">
              <a:spLocks/>
            </p:cNvSpPr>
            <p:nvPr/>
          </p:nvSpPr>
          <p:spPr bwMode="gray">
            <a:xfrm>
              <a:off x="407102" y="1979954"/>
              <a:ext cx="2314305" cy="526544"/>
            </a:xfrm>
            <a:prstGeom prst="rect">
              <a:avLst/>
            </a:prstGeom>
          </p:spPr>
          <p:txBody>
            <a:bodyPr lIns="0" tIns="0" rIns="0" bIns="0" anchor="ctr"/>
            <a:lstStyle>
              <a:lvl1pPr algn="l" defTabSz="914363" rtl="0" eaLnBrk="1" latinLnBrk="0" hangingPunct="1">
                <a:lnSpc>
                  <a:spcPct val="90000"/>
                </a:lnSpc>
                <a:spcBef>
                  <a:spcPct val="0"/>
                </a:spcBef>
                <a:buNone/>
                <a:defRPr lang="en-US" sz="4800" b="0" kern="1200" cap="none" spc="-150" dirty="0" smtClean="0">
                  <a:ln w="3175">
                    <a:noFill/>
                  </a:ln>
                  <a:solidFill>
                    <a:schemeClr val="bg1"/>
                  </a:solidFill>
                  <a:effectLst/>
                  <a:latin typeface="Segoe UI" pitchFamily="34" charset="0"/>
                  <a:ea typeface="+mn-ea"/>
                  <a:cs typeface="Arial" charset="0"/>
                </a:defRPr>
              </a:lvl1pPr>
            </a:lstStyle>
            <a:p>
              <a:pPr algn="ctr" defTabSz="547948" fontAlgn="auto">
                <a:spcAft>
                  <a:spcPts val="0"/>
                </a:spcAft>
                <a:defRPr/>
              </a:pPr>
              <a:r>
                <a:rPr lang="zh-CN" altLang="en-US" sz="1400" spc="-60">
                  <a:gradFill>
                    <a:gsLst>
                      <a:gs pos="1667">
                        <a:srgbClr val="1D4C7C"/>
                      </a:gs>
                      <a:gs pos="100000">
                        <a:srgbClr val="1D4C7C"/>
                      </a:gs>
                    </a:gsLst>
                    <a:lin ang="5400000" scaled="0"/>
                  </a:gradFill>
                  <a:latin typeface="微软雅黑" panose="020B0503020204020204" pitchFamily="34" charset="-122"/>
                  <a:ea typeface="微软雅黑" panose="020B0503020204020204" pitchFamily="34" charset="-122"/>
                  <a:cs typeface="Segoe UI" pitchFamily="34" charset="0"/>
                </a:rPr>
                <a:t>碧海舟股份公司</a:t>
              </a:r>
              <a:endParaRPr sz="1400" spc="-60">
                <a:gradFill>
                  <a:gsLst>
                    <a:gs pos="1667">
                      <a:srgbClr val="1D4C7C"/>
                    </a:gs>
                    <a:gs pos="100000">
                      <a:srgbClr val="1D4C7C"/>
                    </a:gs>
                  </a:gsLst>
                  <a:lin ang="5400000" scaled="0"/>
                </a:gradFill>
                <a:latin typeface="微软雅黑" panose="020B0503020204020204" pitchFamily="34" charset="-122"/>
                <a:ea typeface="微软雅黑" panose="020B0503020204020204" pitchFamily="34" charset="-122"/>
                <a:cs typeface="Segoe UI" pitchFamily="34" charset="0"/>
              </a:endParaRPr>
            </a:p>
          </p:txBody>
        </p:sp>
      </p:grpSp>
      <p:sp>
        <p:nvSpPr>
          <p:cNvPr id="32" name="矩形 31"/>
          <p:cNvSpPr>
            <a:spLocks noChangeArrowheads="1"/>
          </p:cNvSpPr>
          <p:nvPr/>
        </p:nvSpPr>
        <p:spPr bwMode="auto">
          <a:xfrm>
            <a:off x="2897188" y="4425082"/>
            <a:ext cx="954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200">
                <a:solidFill>
                  <a:srgbClr val="FFFFFF"/>
                </a:solidFill>
                <a:latin typeface="微软雅黑" panose="020B0503020204020204" pitchFamily="34" charset="-122"/>
                <a:ea typeface="微软雅黑" panose="020B0503020204020204" pitchFamily="34" charset="-122"/>
              </a:rPr>
              <a:t>管式加热炉</a:t>
            </a:r>
          </a:p>
        </p:txBody>
      </p:sp>
      <p:sp>
        <p:nvSpPr>
          <p:cNvPr id="33" name="矩形 32"/>
          <p:cNvSpPr>
            <a:spLocks noChangeArrowheads="1"/>
          </p:cNvSpPr>
          <p:nvPr/>
        </p:nvSpPr>
        <p:spPr bwMode="auto">
          <a:xfrm>
            <a:off x="4140200" y="4425082"/>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200">
                <a:solidFill>
                  <a:srgbClr val="FFFFFF"/>
                </a:solidFill>
                <a:latin typeface="微软雅黑" panose="020B0503020204020204" pitchFamily="34" charset="-122"/>
                <a:ea typeface="微软雅黑" panose="020B0503020204020204" pitchFamily="34" charset="-122"/>
              </a:rPr>
              <a:t>节能减排设备</a:t>
            </a:r>
          </a:p>
        </p:txBody>
      </p:sp>
      <p:sp>
        <p:nvSpPr>
          <p:cNvPr id="34" name="矩形 33"/>
          <p:cNvSpPr>
            <a:spLocks noChangeArrowheads="1"/>
          </p:cNvSpPr>
          <p:nvPr/>
        </p:nvSpPr>
        <p:spPr bwMode="auto">
          <a:xfrm>
            <a:off x="5364163" y="4425082"/>
            <a:ext cx="1262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200">
                <a:solidFill>
                  <a:srgbClr val="FFFFFF"/>
                </a:solidFill>
                <a:latin typeface="微软雅黑" panose="020B0503020204020204" pitchFamily="34" charset="-122"/>
                <a:ea typeface="微软雅黑" panose="020B0503020204020204" pitchFamily="34" charset="-122"/>
              </a:rPr>
              <a:t>模块和撬装设备</a:t>
            </a:r>
          </a:p>
        </p:txBody>
      </p:sp>
      <p:sp>
        <p:nvSpPr>
          <p:cNvPr id="35" name="矩形 34"/>
          <p:cNvSpPr>
            <a:spLocks noChangeArrowheads="1"/>
          </p:cNvSpPr>
          <p:nvPr/>
        </p:nvSpPr>
        <p:spPr bwMode="auto">
          <a:xfrm>
            <a:off x="6777038" y="4425082"/>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200">
                <a:solidFill>
                  <a:srgbClr val="FFFFFF"/>
                </a:solidFill>
                <a:latin typeface="微软雅黑" panose="020B0503020204020204" pitchFamily="34" charset="-122"/>
                <a:ea typeface="微软雅黑" panose="020B0503020204020204" pitchFamily="34" charset="-122"/>
              </a:rPr>
              <a:t>石油化工设备</a:t>
            </a:r>
          </a:p>
        </p:txBody>
      </p:sp>
    </p:spTree>
    <p:extLst>
      <p:ext uri="{BB962C8B-B14F-4D97-AF65-F5344CB8AC3E}">
        <p14:creationId xmlns:p14="http://schemas.microsoft.com/office/powerpoint/2010/main" val="18785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750" fill="hold"/>
                                        <p:tgtEl>
                                          <p:spTgt spid="21"/>
                                        </p:tgtEl>
                                        <p:attrNameLst>
                                          <p:attrName>ppt_x</p:attrName>
                                        </p:attrNameLst>
                                      </p:cBhvr>
                                      <p:tavLst>
                                        <p:tav tm="0">
                                          <p:val>
                                            <p:strVal val="#ppt_x"/>
                                          </p:val>
                                        </p:tav>
                                        <p:tav tm="100000">
                                          <p:val>
                                            <p:strVal val="#ppt_x"/>
                                          </p:val>
                                        </p:tav>
                                      </p:tavLst>
                                    </p:anim>
                                    <p:anim calcmode="lin" valueType="num">
                                      <p:cBhvr additive="base">
                                        <p:cTn id="8" dur="175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ppt_x"/>
                                          </p:val>
                                        </p:tav>
                                        <p:tav tm="100000">
                                          <p:val>
                                            <p:strVal val="#ppt_x"/>
                                          </p:val>
                                        </p:tav>
                                      </p:tavLst>
                                    </p:anim>
                                    <p:anim calcmode="lin" valueType="num">
                                      <p:cBhvr additive="base">
                                        <p:cTn id="12" dur="1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250" fill="hold"/>
                                        <p:tgtEl>
                                          <p:spTgt spid="32"/>
                                        </p:tgtEl>
                                        <p:attrNameLst>
                                          <p:attrName>ppt_x</p:attrName>
                                        </p:attrNameLst>
                                      </p:cBhvr>
                                      <p:tavLst>
                                        <p:tav tm="0">
                                          <p:val>
                                            <p:strVal val="#ppt_x"/>
                                          </p:val>
                                        </p:tav>
                                        <p:tav tm="100000">
                                          <p:val>
                                            <p:strVal val="#ppt_x"/>
                                          </p:val>
                                        </p:tav>
                                      </p:tavLst>
                                    </p:anim>
                                    <p:anim calcmode="lin" valueType="num">
                                      <p:cBhvr additive="base">
                                        <p:cTn id="16" dur="125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250" fill="hold"/>
                                        <p:tgtEl>
                                          <p:spTgt spid="33"/>
                                        </p:tgtEl>
                                        <p:attrNameLst>
                                          <p:attrName>ppt_x</p:attrName>
                                        </p:attrNameLst>
                                      </p:cBhvr>
                                      <p:tavLst>
                                        <p:tav tm="0">
                                          <p:val>
                                            <p:strVal val="#ppt_x"/>
                                          </p:val>
                                        </p:tav>
                                        <p:tav tm="100000">
                                          <p:val>
                                            <p:strVal val="#ppt_x"/>
                                          </p:val>
                                        </p:tav>
                                      </p:tavLst>
                                    </p:anim>
                                    <p:anim calcmode="lin" valueType="num">
                                      <p:cBhvr additive="base">
                                        <p:cTn id="20" dur="125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250" fill="hold"/>
                                        <p:tgtEl>
                                          <p:spTgt spid="34"/>
                                        </p:tgtEl>
                                        <p:attrNameLst>
                                          <p:attrName>ppt_x</p:attrName>
                                        </p:attrNameLst>
                                      </p:cBhvr>
                                      <p:tavLst>
                                        <p:tav tm="0">
                                          <p:val>
                                            <p:strVal val="#ppt_x"/>
                                          </p:val>
                                        </p:tav>
                                        <p:tav tm="100000">
                                          <p:val>
                                            <p:strVal val="#ppt_x"/>
                                          </p:val>
                                        </p:tav>
                                      </p:tavLst>
                                    </p:anim>
                                    <p:anim calcmode="lin" valueType="num">
                                      <p:cBhvr additive="base">
                                        <p:cTn id="24" dur="125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250" fill="hold"/>
                                        <p:tgtEl>
                                          <p:spTgt spid="35"/>
                                        </p:tgtEl>
                                        <p:attrNameLst>
                                          <p:attrName>ppt_x</p:attrName>
                                        </p:attrNameLst>
                                      </p:cBhvr>
                                      <p:tavLst>
                                        <p:tav tm="0">
                                          <p:val>
                                            <p:strVal val="#ppt_x"/>
                                          </p:val>
                                        </p:tav>
                                        <p:tav tm="100000">
                                          <p:val>
                                            <p:strVal val="#ppt_x"/>
                                          </p:val>
                                        </p:tav>
                                      </p:tavLst>
                                    </p:anim>
                                    <p:anim calcmode="lin" valueType="num">
                                      <p:cBhvr additive="base">
                                        <p:cTn id="28" dur="1250" fill="hold"/>
                                        <p:tgtEl>
                                          <p:spTgt spid="35"/>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1250"/>
                                        <p:tgtEl>
                                          <p:spTgt spid="5"/>
                                        </p:tgtEl>
                                      </p:cBhvr>
                                    </p:animEffect>
                                  </p:childTnLst>
                                </p:cTn>
                              </p:par>
                              <p:par>
                                <p:cTn id="33" presetID="10" presetClass="entr" presetSubtype="0" fill="hold" nodeType="withEffect">
                                  <p:stCondLst>
                                    <p:cond delay="7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childTnLst>
                                </p:cTn>
                              </p:par>
                              <p:par>
                                <p:cTn id="36" presetID="10" presetClass="entr" presetSubtype="0" fill="hold" nodeType="withEffect">
                                  <p:stCondLst>
                                    <p:cond delay="7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66" name="Group 212"/>
          <p:cNvGrpSpPr>
            <a:grpSpLocks/>
          </p:cNvGrpSpPr>
          <p:nvPr/>
        </p:nvGrpSpPr>
        <p:grpSpPr bwMode="auto">
          <a:xfrm>
            <a:off x="-1311275" y="2286000"/>
            <a:ext cx="19043650" cy="1508125"/>
            <a:chOff x="381000" y="1904999"/>
            <a:chExt cx="25385258" cy="2011680"/>
          </a:xfrm>
        </p:grpSpPr>
        <p:grpSp>
          <p:nvGrpSpPr>
            <p:cNvPr id="67" name="Group 213"/>
            <p:cNvGrpSpPr>
              <a:grpSpLocks/>
            </p:cNvGrpSpPr>
            <p:nvPr/>
          </p:nvGrpSpPr>
          <p:grpSpPr bwMode="auto">
            <a:xfrm>
              <a:off x="17380745" y="1904999"/>
              <a:ext cx="2011680" cy="2011680"/>
              <a:chOff x="17380745" y="1904999"/>
              <a:chExt cx="2011680" cy="2011680"/>
            </a:xfrm>
          </p:grpSpPr>
          <p:sp>
            <p:nvSpPr>
              <p:cNvPr id="119" name="Rectangle 265"/>
              <p:cNvSpPr/>
              <p:nvPr/>
            </p:nvSpPr>
            <p:spPr bwMode="auto">
              <a:xfrm>
                <a:off x="1738074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2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94848"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 name="TextBox 267"/>
              <p:cNvSpPr txBox="1">
                <a:spLocks noChangeArrowheads="1"/>
              </p:cNvSpPr>
              <p:nvPr/>
            </p:nvSpPr>
            <p:spPr bwMode="auto">
              <a:xfrm>
                <a:off x="19026216"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68" name="Group 214"/>
            <p:cNvGrpSpPr>
              <a:grpSpLocks/>
            </p:cNvGrpSpPr>
            <p:nvPr/>
          </p:nvGrpSpPr>
          <p:grpSpPr bwMode="auto">
            <a:xfrm>
              <a:off x="21629967" y="1904999"/>
              <a:ext cx="2011680" cy="2011680"/>
              <a:chOff x="21629967" y="1904999"/>
              <a:chExt cx="2011680" cy="2011680"/>
            </a:xfrm>
          </p:grpSpPr>
          <p:sp>
            <p:nvSpPr>
              <p:cNvPr id="116" name="Rectangle 262"/>
              <p:cNvSpPr/>
              <p:nvPr/>
            </p:nvSpPr>
            <p:spPr bwMode="auto">
              <a:xfrm>
                <a:off x="2162996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7" name="TextBox 263"/>
              <p:cNvSpPr txBox="1">
                <a:spLocks noChangeArrowheads="1"/>
              </p:cNvSpPr>
              <p:nvPr/>
            </p:nvSpPr>
            <p:spPr bwMode="auto">
              <a:xfrm>
                <a:off x="22979965"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118"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09280"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 215"/>
            <p:cNvGrpSpPr>
              <a:grpSpLocks/>
            </p:cNvGrpSpPr>
            <p:nvPr/>
          </p:nvGrpSpPr>
          <p:grpSpPr bwMode="auto">
            <a:xfrm>
              <a:off x="23754578" y="1904999"/>
              <a:ext cx="2011680" cy="2011680"/>
              <a:chOff x="23754578" y="1904999"/>
              <a:chExt cx="2011680" cy="2011680"/>
            </a:xfrm>
          </p:grpSpPr>
          <p:sp>
            <p:nvSpPr>
              <p:cNvPr id="113" name="Rectangle 259"/>
              <p:cNvSpPr/>
              <p:nvPr/>
            </p:nvSpPr>
            <p:spPr bwMode="auto">
              <a:xfrm>
                <a:off x="23754578"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4" name="TextBox 260"/>
              <p:cNvSpPr txBox="1">
                <a:spLocks noChangeArrowheads="1"/>
              </p:cNvSpPr>
              <p:nvPr/>
            </p:nvSpPr>
            <p:spPr bwMode="auto">
              <a:xfrm>
                <a:off x="2510457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115" name="Picture 3"/>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842880"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0" name="Group 216"/>
            <p:cNvGrpSpPr>
              <a:grpSpLocks/>
            </p:cNvGrpSpPr>
            <p:nvPr/>
          </p:nvGrpSpPr>
          <p:grpSpPr bwMode="auto">
            <a:xfrm>
              <a:off x="4630222" y="1904999"/>
              <a:ext cx="2026976" cy="2011680"/>
              <a:chOff x="4630222" y="1904999"/>
              <a:chExt cx="2026976" cy="2011680"/>
            </a:xfrm>
          </p:grpSpPr>
          <p:sp>
            <p:nvSpPr>
              <p:cNvPr id="110" name="Rectangle 256"/>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1" name="TextBox 257"/>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112"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217"/>
            <p:cNvGrpSpPr>
              <a:grpSpLocks/>
            </p:cNvGrpSpPr>
            <p:nvPr/>
          </p:nvGrpSpPr>
          <p:grpSpPr bwMode="auto">
            <a:xfrm>
              <a:off x="19505356" y="1904999"/>
              <a:ext cx="2011680" cy="2011680"/>
              <a:chOff x="19505356" y="1904999"/>
              <a:chExt cx="2011680" cy="2011680"/>
            </a:xfrm>
          </p:grpSpPr>
          <p:sp>
            <p:nvSpPr>
              <p:cNvPr id="107" name="Rectangle 253"/>
              <p:cNvSpPr/>
              <p:nvPr/>
            </p:nvSpPr>
            <p:spPr bwMode="auto">
              <a:xfrm>
                <a:off x="1950535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8" name="TextBox 254"/>
              <p:cNvSpPr txBox="1">
                <a:spLocks noChangeArrowheads="1"/>
              </p:cNvSpPr>
              <p:nvPr/>
            </p:nvSpPr>
            <p:spPr bwMode="auto">
              <a:xfrm>
                <a:off x="2086574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109"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23259"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2" name="Group 218"/>
            <p:cNvGrpSpPr>
              <a:grpSpLocks/>
            </p:cNvGrpSpPr>
            <p:nvPr/>
          </p:nvGrpSpPr>
          <p:grpSpPr bwMode="auto">
            <a:xfrm>
              <a:off x="2505611" y="1904999"/>
              <a:ext cx="2022972" cy="2011680"/>
              <a:chOff x="2505611" y="1904999"/>
              <a:chExt cx="2022972" cy="2011680"/>
            </a:xfrm>
          </p:grpSpPr>
          <p:sp>
            <p:nvSpPr>
              <p:cNvPr id="104" name="Rectangle 250"/>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5" name="TextBox 251"/>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106" name="Picture 252"/>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219"/>
            <p:cNvGrpSpPr>
              <a:grpSpLocks/>
            </p:cNvGrpSpPr>
            <p:nvPr/>
          </p:nvGrpSpPr>
          <p:grpSpPr bwMode="auto">
            <a:xfrm>
              <a:off x="381000" y="1904999"/>
              <a:ext cx="2026976" cy="2011680"/>
              <a:chOff x="381000" y="1904999"/>
              <a:chExt cx="2026976" cy="2011680"/>
            </a:xfrm>
          </p:grpSpPr>
          <p:sp>
            <p:nvSpPr>
              <p:cNvPr id="101" name="Rectangle 247"/>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2" name="TextBox 248"/>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103" name="Picture 24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220"/>
            <p:cNvGrpSpPr>
              <a:grpSpLocks/>
            </p:cNvGrpSpPr>
            <p:nvPr/>
          </p:nvGrpSpPr>
          <p:grpSpPr bwMode="auto">
            <a:xfrm>
              <a:off x="8879444" y="1904999"/>
              <a:ext cx="2012580" cy="2011680"/>
              <a:chOff x="8879444" y="1904999"/>
              <a:chExt cx="2012580" cy="2011680"/>
            </a:xfrm>
          </p:grpSpPr>
          <p:sp>
            <p:nvSpPr>
              <p:cNvPr id="94" name="Rectangle 240"/>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5" name="TextBox 241"/>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96" name="Group 242"/>
              <p:cNvGrpSpPr>
                <a:grpSpLocks/>
              </p:cNvGrpSpPr>
              <p:nvPr/>
            </p:nvGrpSpPr>
            <p:grpSpPr bwMode="auto">
              <a:xfrm>
                <a:off x="9098012" y="2146879"/>
                <a:ext cx="958800" cy="671282"/>
                <a:chOff x="7792432" y="3461097"/>
                <a:chExt cx="568902" cy="299861"/>
              </a:xfrm>
            </p:grpSpPr>
            <p:sp>
              <p:nvSpPr>
                <p:cNvPr id="97"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98"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99"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00"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75" name="Group 221"/>
            <p:cNvGrpSpPr>
              <a:grpSpLocks/>
            </p:cNvGrpSpPr>
            <p:nvPr/>
          </p:nvGrpSpPr>
          <p:grpSpPr bwMode="auto">
            <a:xfrm>
              <a:off x="6754833" y="1904999"/>
              <a:ext cx="2022972" cy="2011680"/>
              <a:chOff x="6754833" y="1904999"/>
              <a:chExt cx="2022972" cy="2011680"/>
            </a:xfrm>
          </p:grpSpPr>
          <p:sp>
            <p:nvSpPr>
              <p:cNvPr id="88" name="Rectangle 234"/>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9" name="TextBox 235"/>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90" name="Group 236"/>
              <p:cNvGrpSpPr>
                <a:grpSpLocks/>
              </p:cNvGrpSpPr>
              <p:nvPr>
                <p:custDataLst>
                  <p:tags r:id="rId1"/>
                </p:custDataLst>
              </p:nvPr>
            </p:nvGrpSpPr>
            <p:grpSpPr bwMode="auto">
              <a:xfrm>
                <a:off x="6856412" y="1967341"/>
                <a:ext cx="1105890" cy="850820"/>
                <a:chOff x="3127606" y="1031618"/>
                <a:chExt cx="1905261" cy="1465821"/>
              </a:xfrm>
            </p:grpSpPr>
            <p:pic>
              <p:nvPicPr>
                <p:cNvPr id="91" name="Picture 6" descr="\\MAGNUM\Projects\Microsoft\Cloud Power FY12\Design\ICONS_PNG\Cloud.png"/>
                <p:cNvPicPr>
                  <a:picLocks noChangeAspect="1" noChangeArrowheads="1"/>
                </p:cNvPicPr>
                <p:nvPr/>
              </p:nvPicPr>
              <p:blipFill>
                <a:blip r:embed="rId13"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539557" y="1442257"/>
                  <a:ext cx="586966" cy="919347"/>
                </a:xfrm>
                <a:prstGeom prst="rect">
                  <a:avLst/>
                </a:prstGeom>
                <a:noFill/>
                <a:effectLst>
                  <a:outerShdw blurRad="50800" dist="12700" sx="103000" sy="103000" algn="ctr" rotWithShape="0">
                    <a:prstClr val="black">
                      <a:alpha val="40000"/>
                    </a:prstClr>
                  </a:outerShdw>
                </a:effectLst>
              </p:spPr>
            </p:pic>
            <p:pic>
              <p:nvPicPr>
                <p:cNvPr id="93"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127585" y="1580889"/>
                  <a:ext cx="590613" cy="915700"/>
                </a:xfrm>
                <a:prstGeom prst="rect">
                  <a:avLst/>
                </a:prstGeom>
                <a:noFill/>
                <a:effectLst>
                  <a:outerShdw blurRad="50800" dist="12700" sx="103000" sy="103000" algn="ctr" rotWithShape="0">
                    <a:prstClr val="black">
                      <a:alpha val="40000"/>
                    </a:prstClr>
                  </a:outerShdw>
                </a:effectLst>
              </p:spPr>
            </p:pic>
          </p:grpSp>
        </p:grpSp>
        <p:grpSp>
          <p:nvGrpSpPr>
            <p:cNvPr id="76" name="Group 222"/>
            <p:cNvGrpSpPr>
              <a:grpSpLocks/>
            </p:cNvGrpSpPr>
            <p:nvPr/>
          </p:nvGrpSpPr>
          <p:grpSpPr bwMode="auto">
            <a:xfrm>
              <a:off x="11004055" y="1904999"/>
              <a:ext cx="2012580" cy="2011680"/>
              <a:chOff x="11004055" y="1904999"/>
              <a:chExt cx="2012580" cy="2011680"/>
            </a:xfrm>
          </p:grpSpPr>
          <p:sp>
            <p:nvSpPr>
              <p:cNvPr id="85" name="Rectangle 231"/>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6" name="TextBox 232"/>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87"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223"/>
            <p:cNvGrpSpPr>
              <a:grpSpLocks/>
            </p:cNvGrpSpPr>
            <p:nvPr/>
          </p:nvGrpSpPr>
          <p:grpSpPr bwMode="auto">
            <a:xfrm>
              <a:off x="13128666" y="1904999"/>
              <a:ext cx="2017182" cy="2011680"/>
              <a:chOff x="13128666" y="1904999"/>
              <a:chExt cx="2017182" cy="2011680"/>
            </a:xfrm>
          </p:grpSpPr>
          <p:sp>
            <p:nvSpPr>
              <p:cNvPr id="82" name="Rectangle 228"/>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3" name="TextBox 229"/>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84"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Group 224"/>
            <p:cNvGrpSpPr>
              <a:grpSpLocks/>
            </p:cNvGrpSpPr>
            <p:nvPr/>
          </p:nvGrpSpPr>
          <p:grpSpPr bwMode="auto">
            <a:xfrm>
              <a:off x="15243484" y="1904999"/>
              <a:ext cx="2011680" cy="2011680"/>
              <a:chOff x="15243484" y="1904999"/>
              <a:chExt cx="2011680" cy="2011680"/>
            </a:xfrm>
          </p:grpSpPr>
          <p:sp>
            <p:nvSpPr>
              <p:cNvPr id="79" name="Rectangle 225"/>
              <p:cNvSpPr/>
              <p:nvPr/>
            </p:nvSpPr>
            <p:spPr bwMode="auto">
              <a:xfrm>
                <a:off x="1524348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0" name="TextBox 226"/>
              <p:cNvSpPr txBox="1">
                <a:spLocks noChangeArrowheads="1"/>
              </p:cNvSpPr>
              <p:nvPr/>
            </p:nvSpPr>
            <p:spPr bwMode="auto">
              <a:xfrm>
                <a:off x="1688257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81"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16979"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22" name="Group 276"/>
          <p:cNvGrpSpPr>
            <a:grpSpLocks/>
          </p:cNvGrpSpPr>
          <p:nvPr/>
        </p:nvGrpSpPr>
        <p:grpSpPr bwMode="auto">
          <a:xfrm>
            <a:off x="285750" y="2286000"/>
            <a:ext cx="1520825" cy="1508125"/>
            <a:chOff x="4630222" y="1904999"/>
            <a:chExt cx="2026976" cy="2011680"/>
          </a:xfrm>
        </p:grpSpPr>
        <p:sp>
          <p:nvSpPr>
            <p:cNvPr id="123" name="Rectangle 316"/>
            <p:cNvSpPr/>
            <p:nvPr/>
          </p:nvSpPr>
          <p:spPr bwMode="auto">
            <a:xfrm>
              <a:off x="4630222"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4" name="TextBox 317"/>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3</a:t>
              </a:r>
            </a:p>
          </p:txBody>
        </p:sp>
        <p:pic>
          <p:nvPicPr>
            <p:cNvPr id="125"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6" name="Rectangle 97"/>
          <p:cNvSpPr/>
          <p:nvPr/>
        </p:nvSpPr>
        <p:spPr bwMode="auto">
          <a:xfrm>
            <a:off x="285825" y="5035980"/>
            <a:ext cx="7873846" cy="46800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涂料一般由主要成膜物质、颜料、成膜助剂与溶剂四部分组成。</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127" name="Rectangle 99"/>
          <p:cNvSpPr/>
          <p:nvPr/>
        </p:nvSpPr>
        <p:spPr bwMode="auto">
          <a:xfrm>
            <a:off x="285825" y="5589240"/>
            <a:ext cx="7873846"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涂料是最容易被接受、最容易显现保护效果的腐蚀控制措施。</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8" name="Rectangle 98"/>
          <p:cNvSpPr/>
          <p:nvPr/>
        </p:nvSpPr>
        <p:spPr bwMode="auto">
          <a:xfrm>
            <a:off x="285825" y="3874770"/>
            <a:ext cx="7873846" cy="1066398"/>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以高分子化合物为主要成膜物质所组成的涂料。将其涂于物体表面，能形成一层附着坚牢的涂膜。涂料旧称油漆，由于早期多半是采用植物油为原料而得名，随着合成材料工业的发展，大部分植物油已被合成树脂所取代，故改称涂料。</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Tree>
    <p:extLst>
      <p:ext uri="{BB962C8B-B14F-4D97-AF65-F5344CB8AC3E}">
        <p14:creationId xmlns:p14="http://schemas.microsoft.com/office/powerpoint/2010/main" val="12600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66"/>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wipe(down)">
                                      <p:cBhvr>
                                        <p:cTn id="10" dur="500"/>
                                        <p:tgtEl>
                                          <p:spTgt spid="122"/>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anim calcmode="lin" valueType="num">
                                      <p:cBhvr additive="base">
                                        <p:cTn id="13" dur="1000" fill="hold"/>
                                        <p:tgtEl>
                                          <p:spTgt spid="128"/>
                                        </p:tgtEl>
                                        <p:attrNameLst>
                                          <p:attrName>ppt_x</p:attrName>
                                        </p:attrNameLst>
                                      </p:cBhvr>
                                      <p:tavLst>
                                        <p:tav tm="0">
                                          <p:val>
                                            <p:strVal val="1+#ppt_w/2"/>
                                          </p:val>
                                        </p:tav>
                                        <p:tav tm="100000">
                                          <p:val>
                                            <p:strVal val="#ppt_x"/>
                                          </p:val>
                                        </p:tav>
                                      </p:tavLst>
                                    </p:anim>
                                    <p:anim calcmode="lin" valueType="num">
                                      <p:cBhvr additive="base">
                                        <p:cTn id="14" dur="1000" fill="hold"/>
                                        <p:tgtEl>
                                          <p:spTgt spid="128"/>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25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1000" fill="hold"/>
                                        <p:tgtEl>
                                          <p:spTgt spid="126"/>
                                        </p:tgtEl>
                                        <p:attrNameLst>
                                          <p:attrName>ppt_x</p:attrName>
                                        </p:attrNameLst>
                                      </p:cBhvr>
                                      <p:tavLst>
                                        <p:tav tm="0">
                                          <p:val>
                                            <p:strVal val="1+#ppt_w/2"/>
                                          </p:val>
                                        </p:tav>
                                        <p:tav tm="100000">
                                          <p:val>
                                            <p:strVal val="#ppt_x"/>
                                          </p:val>
                                        </p:tav>
                                      </p:tavLst>
                                    </p:anim>
                                    <p:anim calcmode="lin" valueType="num">
                                      <p:cBhvr additive="base">
                                        <p:cTn id="18" dur="1000" fill="hold"/>
                                        <p:tgtEl>
                                          <p:spTgt spid="126"/>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500"/>
                                  </p:stCondLst>
                                  <p:childTnLst>
                                    <p:set>
                                      <p:cBhvr>
                                        <p:cTn id="20" dur="1" fill="hold">
                                          <p:stCondLst>
                                            <p:cond delay="0"/>
                                          </p:stCondLst>
                                        </p:cTn>
                                        <p:tgtEl>
                                          <p:spTgt spid="127"/>
                                        </p:tgtEl>
                                        <p:attrNameLst>
                                          <p:attrName>style.visibility</p:attrName>
                                        </p:attrNameLst>
                                      </p:cBhvr>
                                      <p:to>
                                        <p:strVal val="visible"/>
                                      </p:to>
                                    </p:set>
                                    <p:anim calcmode="lin" valueType="num">
                                      <p:cBhvr additive="base">
                                        <p:cTn id="21" dur="1000" fill="hold"/>
                                        <p:tgtEl>
                                          <p:spTgt spid="127"/>
                                        </p:tgtEl>
                                        <p:attrNameLst>
                                          <p:attrName>ppt_x</p:attrName>
                                        </p:attrNameLst>
                                      </p:cBhvr>
                                      <p:tavLst>
                                        <p:tav tm="0">
                                          <p:val>
                                            <p:strVal val="1+#ppt_w/2"/>
                                          </p:val>
                                        </p:tav>
                                        <p:tav tm="100000">
                                          <p:val>
                                            <p:strVal val="#ppt_x"/>
                                          </p:val>
                                        </p:tav>
                                      </p:tavLst>
                                    </p:anim>
                                    <p:anim calcmode="lin" valueType="num">
                                      <p:cBhvr additive="base">
                                        <p:cTn id="22" dur="1000" fill="hold"/>
                                        <p:tgtEl>
                                          <p:spTgt spid="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碧海舟有机涂料系列</a:t>
            </a:r>
            <a:endParaRPr lang="en-US" altLang="zh-CN" sz="2800" b="0" dirty="0" smtClean="0">
              <a:latin typeface="微软雅黑" panose="020B0503020204020204" pitchFamily="34" charset="-122"/>
              <a:ea typeface="微软雅黑" panose="020B0503020204020204" pitchFamily="34" charset="-122"/>
            </a:endParaRPr>
          </a:p>
        </p:txBody>
      </p:sp>
      <p:sp>
        <p:nvSpPr>
          <p:cNvPr id="3" name="Rectangle 17"/>
          <p:cNvSpPr/>
          <p:nvPr/>
        </p:nvSpPr>
        <p:spPr bwMode="auto">
          <a:xfrm>
            <a:off x="6858596" y="1994495"/>
            <a:ext cx="1409147" cy="1408781"/>
          </a:xfrm>
          <a:prstGeom prst="rect">
            <a:avLst/>
          </a:prstGeom>
          <a:solidFill>
            <a:srgbClr val="3397D3"/>
          </a:solidFill>
          <a:ln w="9525" cap="flat" cmpd="sng" algn="ctr">
            <a:noFill/>
            <a:prstDash val="solid"/>
            <a:headEnd type="none" w="med" len="med"/>
            <a:tailEnd type="none" w="med" len="med"/>
          </a:ln>
          <a:effectLst/>
        </p:spPr>
        <p:txBody>
          <a:bodyPr rot="0" spcFirstLastPara="0" vertOverflow="overflow" horzOverflow="overflow" vert="horz" wrap="square" lIns="68586" tIns="34294" rIns="34294" bIns="68586" numCol="1" spcCol="0" rtlCol="0" fromWordArt="0" anchor="b" anchorCtr="0" forceAA="0" compatLnSpc="1">
            <a:prstTxWarp prst="textNoShape">
              <a:avLst/>
            </a:prstTxWarp>
            <a:noAutofit/>
          </a:bodyPr>
          <a:lstStyle/>
          <a:p>
            <a:pPr marL="0" marR="0" lvl="0" indent="0" defTabSz="685637"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水性涂料</a:t>
            </a:r>
            <a:endParaRPr kumimoji="0" 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4" name="Rectangle 35"/>
          <p:cNvSpPr/>
          <p:nvPr/>
        </p:nvSpPr>
        <p:spPr bwMode="auto">
          <a:xfrm>
            <a:off x="909931" y="3480682"/>
            <a:ext cx="1410051" cy="1409685"/>
          </a:xfrm>
          <a:prstGeom prst="rect">
            <a:avLst/>
          </a:prstGeom>
          <a:solidFill>
            <a:srgbClr val="3397D3"/>
          </a:solidFill>
          <a:ln w="9525" cap="flat" cmpd="sng" algn="ctr">
            <a:noFill/>
            <a:prstDash val="solid"/>
            <a:headEnd type="none" w="med" len="med"/>
            <a:tailEnd type="none" w="med" len="med"/>
          </a:ln>
          <a:effectLst/>
        </p:spPr>
        <p:txBody>
          <a:bodyPr rot="0" spcFirstLastPara="0" vertOverflow="overflow" horzOverflow="overflow" vert="horz" wrap="square" lIns="68586" tIns="34294" rIns="34294" bIns="68586" numCol="1" spcCol="0" rtlCol="0" fromWordArt="0" anchor="b" anchorCtr="0" forceAA="0" compatLnSpc="1">
            <a:prstTxWarp prst="textNoShape">
              <a:avLst/>
            </a:prstTxWarp>
            <a:noAutofit/>
          </a:bodyPr>
          <a:lstStyle/>
          <a:p>
            <a:pPr marL="0" marR="0" lvl="0" indent="0" defTabSz="685637"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储罐涂料</a:t>
            </a:r>
            <a:endParaRPr kumimoji="0" 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5" name="Rectangle 36"/>
          <p:cNvSpPr/>
          <p:nvPr/>
        </p:nvSpPr>
        <p:spPr bwMode="auto">
          <a:xfrm>
            <a:off x="909931" y="1989781"/>
            <a:ext cx="1410051" cy="1409685"/>
          </a:xfrm>
          <a:prstGeom prst="rect">
            <a:avLst/>
          </a:prstGeom>
          <a:solidFill>
            <a:srgbClr val="3397D3"/>
          </a:solidFill>
          <a:ln w="9525" cap="flat" cmpd="sng" algn="ctr">
            <a:noFill/>
            <a:prstDash val="solid"/>
            <a:headEnd type="none" w="med" len="med"/>
            <a:tailEnd type="none" w="med" len="med"/>
          </a:ln>
          <a:effectLst/>
        </p:spPr>
        <p:txBody>
          <a:bodyPr rot="0" spcFirstLastPara="0" vertOverflow="overflow" horzOverflow="overflow" vert="horz" wrap="square" lIns="68586" tIns="34294" rIns="34294" bIns="68586" numCol="1" spcCol="0" rtlCol="0" fromWordArt="0" anchor="b" anchorCtr="0" forceAA="0" compatLnSpc="1">
            <a:prstTxWarp prst="textNoShape">
              <a:avLst/>
            </a:prstTxWarp>
            <a:noAutofit/>
          </a:bodyPr>
          <a:lstStyle/>
          <a:p>
            <a:pPr marL="0" marR="0" lvl="0" indent="0" defTabSz="685637"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管道涂料</a:t>
            </a:r>
            <a:endParaRPr kumimoji="0" 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 name="Rectangle 5"/>
          <p:cNvSpPr/>
          <p:nvPr/>
        </p:nvSpPr>
        <p:spPr bwMode="auto">
          <a:xfrm>
            <a:off x="6859708" y="3478783"/>
            <a:ext cx="1409147" cy="1408781"/>
          </a:xfrm>
          <a:prstGeom prst="rect">
            <a:avLst/>
          </a:prstGeom>
          <a:solidFill>
            <a:srgbClr val="3397D3"/>
          </a:solidFill>
          <a:ln w="9525" cap="flat" cmpd="sng" algn="ctr">
            <a:noFill/>
            <a:prstDash val="solid"/>
            <a:headEnd type="none" w="med" len="med"/>
            <a:tailEnd type="none" w="med" len="med"/>
          </a:ln>
          <a:effectLst/>
        </p:spPr>
        <p:txBody>
          <a:bodyPr rot="0" spcFirstLastPara="0" vertOverflow="overflow" horzOverflow="overflow" vert="horz" wrap="square" lIns="68586" tIns="34294" rIns="34294" bIns="68586" numCol="1" spcCol="0" rtlCol="0" fromWordArt="0" anchor="b" anchorCtr="0" forceAA="0" compatLnSpc="1">
            <a:prstTxWarp prst="textNoShape">
              <a:avLst/>
            </a:prstTxWarp>
            <a:noAutofit/>
          </a:bodyPr>
          <a:lstStyle/>
          <a:p>
            <a:pPr marL="0" marR="0" lvl="0" indent="0" defTabSz="685637"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先进涂料</a:t>
            </a:r>
            <a:endParaRPr kumimoji="0" 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7" name="Rectangle 6"/>
          <p:cNvSpPr/>
          <p:nvPr/>
        </p:nvSpPr>
        <p:spPr bwMode="auto">
          <a:xfrm>
            <a:off x="5373454" y="1988840"/>
            <a:ext cx="1409147" cy="1408781"/>
          </a:xfrm>
          <a:prstGeom prst="rect">
            <a:avLst/>
          </a:prstGeom>
          <a:solidFill>
            <a:srgbClr val="3397D3"/>
          </a:solidFill>
          <a:ln w="9525" cap="flat" cmpd="sng" algn="ctr">
            <a:noFill/>
            <a:prstDash val="solid"/>
            <a:headEnd type="none" w="med" len="med"/>
            <a:tailEnd type="none" w="med" len="med"/>
          </a:ln>
          <a:effectLst/>
        </p:spPr>
        <p:txBody>
          <a:bodyPr rot="0" spcFirstLastPara="0" vertOverflow="overflow" horzOverflow="overflow" vert="horz" wrap="square" lIns="68586" tIns="34294" rIns="34294" bIns="68586" numCol="1" spcCol="0" rtlCol="0" fromWordArt="0" anchor="b" anchorCtr="0" forceAA="0" compatLnSpc="1">
            <a:prstTxWarp prst="textNoShape">
              <a:avLst/>
            </a:prstTxWarp>
            <a:noAutofit/>
          </a:bodyPr>
          <a:lstStyle/>
          <a:p>
            <a:pPr marL="0" marR="0" lvl="0" indent="0" defTabSz="685637"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钢结构涂料</a:t>
            </a:r>
            <a:endParaRPr kumimoji="0" 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8" name="Rectangle 7"/>
          <p:cNvSpPr/>
          <p:nvPr/>
        </p:nvSpPr>
        <p:spPr bwMode="auto">
          <a:xfrm>
            <a:off x="5373454" y="3478784"/>
            <a:ext cx="1409147" cy="1408781"/>
          </a:xfrm>
          <a:prstGeom prst="rect">
            <a:avLst/>
          </a:prstGeom>
          <a:solidFill>
            <a:srgbClr val="3397D3"/>
          </a:solidFill>
          <a:ln w="9525" cap="flat" cmpd="sng" algn="ctr">
            <a:noFill/>
            <a:prstDash val="solid"/>
            <a:headEnd type="none" w="med" len="med"/>
            <a:tailEnd type="none" w="med" len="med"/>
          </a:ln>
          <a:effectLst/>
        </p:spPr>
        <p:txBody>
          <a:bodyPr rot="0" spcFirstLastPara="0" vertOverflow="overflow" horzOverflow="overflow" vert="horz" wrap="square" lIns="68586" tIns="34294" rIns="34294" bIns="68586" numCol="1" spcCol="0" rtlCol="0" fromWordArt="0" anchor="b" anchorCtr="0" forceAA="0" compatLnSpc="1">
            <a:prstTxWarp prst="textNoShape">
              <a:avLst/>
            </a:prstTxWarp>
            <a:noAutofit/>
          </a:bodyPr>
          <a:lstStyle/>
          <a:p>
            <a:pPr marL="0" marR="0" lvl="0" indent="0" defTabSz="685637"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功能涂料</a:t>
            </a:r>
            <a:endParaRPr kumimoji="0" lang="en-US" sz="1400" b="0" i="0" u="none" strike="noStrike" kern="0" cap="none" spc="-38" normalizeH="0" baseline="0" noProof="0" dirty="0"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pic>
        <p:nvPicPr>
          <p:cNvPr id="9" name="图片 8"/>
          <p:cNvPicPr>
            <a:picLocks/>
          </p:cNvPicPr>
          <p:nvPr/>
        </p:nvPicPr>
        <p:blipFill rotWithShape="1">
          <a:blip r:embed="rId3">
            <a:extLst>
              <a:ext uri="{28A0092B-C50C-407E-A947-70E740481C1C}">
                <a14:useLocalDpi xmlns:a14="http://schemas.microsoft.com/office/drawing/2010/main" val="0"/>
              </a:ext>
            </a:extLst>
          </a:blip>
          <a:srcRect l="13506" t="34343" r="46105" b="4683"/>
          <a:stretch/>
        </p:blipFill>
        <p:spPr>
          <a:xfrm>
            <a:off x="2395862" y="1988840"/>
            <a:ext cx="2901600" cy="2898000"/>
          </a:xfrm>
          <a:prstGeom prst="rect">
            <a:avLst/>
          </a:prstGeom>
        </p:spPr>
      </p:pic>
    </p:spTree>
    <p:extLst>
      <p:ext uri="{BB962C8B-B14F-4D97-AF65-F5344CB8AC3E}">
        <p14:creationId xmlns:p14="http://schemas.microsoft.com/office/powerpoint/2010/main" val="37814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碧海舟低温型环氧粉末涂料</a:t>
            </a:r>
            <a:endParaRPr lang="en-US" altLang="zh-CN" sz="2800" b="0" dirty="0" smtClean="0">
              <a:latin typeface="微软雅黑" panose="020B0503020204020204" pitchFamily="34" charset="-122"/>
              <a:ea typeface="微软雅黑" panose="020B0503020204020204" pitchFamily="34" charset="-122"/>
            </a:endParaRPr>
          </a:p>
        </p:txBody>
      </p:sp>
      <p:sp>
        <p:nvSpPr>
          <p:cNvPr id="3" name="Rectangle 12"/>
          <p:cNvSpPr/>
          <p:nvPr/>
        </p:nvSpPr>
        <p:spPr bwMode="auto">
          <a:xfrm>
            <a:off x="837155" y="1834525"/>
            <a:ext cx="2698583" cy="628473"/>
          </a:xfrm>
          <a:prstGeom prst="rect">
            <a:avLst/>
          </a:prstGeom>
          <a:solidFill>
            <a:srgbClr val="94C949"/>
          </a:solidFill>
        </p:spPr>
        <p:txBody>
          <a:bodyPr vert="horz" wrap="square" lIns="68571" tIns="68571" rIns="68571" bIns="68571" rtlCol="0" anchor="ctr" anchorCtr="0">
            <a:noAutofit/>
          </a:bodyPr>
          <a:lstStyle/>
          <a:p>
            <a:pPr marL="0" marR="0" lvl="0" indent="0" defTabSz="685487" eaLnBrk="1" fontAlgn="auto" latinLnBrk="0" hangingPunct="1">
              <a:lnSpc>
                <a:spcPct val="90000"/>
              </a:lnSpc>
              <a:spcBef>
                <a:spcPct val="20000"/>
              </a:spcBef>
              <a:spcAft>
                <a:spcPts val="0"/>
              </a:spcAft>
              <a:buClrTx/>
              <a:buSzPct val="90000"/>
              <a:buFontTx/>
              <a:buNone/>
              <a:tabLst/>
              <a:defRPr/>
            </a:pPr>
            <a:r>
              <a:rPr kumimoji="0" lang="zh-CN" altLang="en-US" sz="1800" b="0" i="0" u="none" strike="noStrike" kern="0" cap="none" spc="-53" normalizeH="0" baseline="0" noProof="0" dirty="0" smtClean="0">
                <a:ln>
                  <a:noFill/>
                </a:ln>
                <a:gradFill>
                  <a:gsLst>
                    <a:gs pos="0">
                      <a:srgbClr val="FFFFFF"/>
                    </a:gs>
                    <a:gs pos="86000">
                      <a:srgbClr val="FFFFFF"/>
                    </a:gs>
                  </a:gsLst>
                  <a:lin ang="5400000" scaled="0"/>
                </a:gradFill>
                <a:effectLst/>
                <a:uLnTx/>
                <a:uFillTx/>
                <a:latin typeface="Segoe UI"/>
              </a:rPr>
              <a:t>应用背景</a:t>
            </a:r>
            <a:endParaRPr kumimoji="0" lang="en-US" sz="1800" b="0" i="0" u="none" strike="noStrike" kern="0" cap="none" spc="-53" normalizeH="0" baseline="0" noProof="0" dirty="0" smtClean="0">
              <a:ln>
                <a:noFill/>
              </a:ln>
              <a:gradFill>
                <a:gsLst>
                  <a:gs pos="0">
                    <a:srgbClr val="FFFFFF"/>
                  </a:gs>
                  <a:gs pos="86000">
                    <a:srgbClr val="FFFFFF"/>
                  </a:gs>
                </a:gsLst>
                <a:lin ang="5400000" scaled="0"/>
              </a:gradFill>
              <a:effectLst/>
              <a:uLnTx/>
              <a:uFillTx/>
              <a:latin typeface="Segoe UI"/>
            </a:endParaRPr>
          </a:p>
        </p:txBody>
      </p:sp>
      <p:sp>
        <p:nvSpPr>
          <p:cNvPr id="4" name="TextBox 13"/>
          <p:cNvSpPr txBox="1"/>
          <p:nvPr/>
        </p:nvSpPr>
        <p:spPr>
          <a:xfrm>
            <a:off x="837162" y="2474677"/>
            <a:ext cx="2743915" cy="1335750"/>
          </a:xfrm>
          <a:prstGeom prst="rect">
            <a:avLst/>
          </a:prstGeom>
          <a:noFill/>
        </p:spPr>
        <p:txBody>
          <a:bodyPr wrap="square" lIns="0" tIns="0" rIns="0" bIns="0" rtlCol="0">
            <a:spAutoFit/>
          </a:bodyPr>
          <a:lstStyle/>
          <a:p>
            <a:pPr marL="215478" indent="-215478" defTabSz="685487" eaLnBrk="1" fontAlgn="auto" hangingPunct="1">
              <a:lnSpc>
                <a:spcPct val="150000"/>
              </a:lnSpc>
              <a:spcBef>
                <a:spcPct val="20000"/>
              </a:spcBef>
              <a:spcAft>
                <a:spcPts val="0"/>
              </a:spcAft>
              <a:buSzPct val="90000"/>
              <a:buFontTx/>
              <a:buBlip>
                <a:blip r:embed="rId3"/>
              </a:buBlip>
            </a:pPr>
            <a:r>
              <a:rPr lang="zh-CN" altLang="en-US" sz="1400" spc="-23" dirty="0">
                <a:latin typeface="Segoe UI"/>
              </a:rPr>
              <a:t>通常管道涂敷温度一般为</a:t>
            </a:r>
            <a:r>
              <a:rPr lang="en-US" altLang="zh-CN" sz="1400" spc="-23" dirty="0" smtClean="0">
                <a:latin typeface="Segoe UI"/>
              </a:rPr>
              <a:t>210</a:t>
            </a:r>
            <a:r>
              <a:rPr lang="zh-CN" altLang="en-US" sz="1400" spc="-23" dirty="0" smtClean="0">
                <a:latin typeface="Segoe UI"/>
              </a:rPr>
              <a:t>度</a:t>
            </a:r>
            <a:r>
              <a:rPr lang="en-US" altLang="zh-CN" sz="1400" spc="-23" dirty="0" smtClean="0">
                <a:latin typeface="Segoe UI"/>
              </a:rPr>
              <a:t>~230</a:t>
            </a:r>
            <a:r>
              <a:rPr lang="zh-CN" altLang="en-US" sz="1400" spc="-23" dirty="0" smtClean="0">
                <a:latin typeface="Segoe UI"/>
              </a:rPr>
              <a:t>度</a:t>
            </a:r>
            <a:endParaRPr lang="en-US" altLang="zh-CN" sz="1400" spc="-23" dirty="0" smtClean="0">
              <a:latin typeface="Segoe UI"/>
            </a:endParaRPr>
          </a:p>
          <a:p>
            <a:pPr marL="215478" indent="-215478" defTabSz="685487" eaLnBrk="1" fontAlgn="auto" hangingPunct="1">
              <a:lnSpc>
                <a:spcPct val="150000"/>
              </a:lnSpc>
              <a:spcBef>
                <a:spcPct val="20000"/>
              </a:spcBef>
              <a:spcAft>
                <a:spcPts val="0"/>
              </a:spcAft>
              <a:buSzPct val="90000"/>
              <a:buFontTx/>
              <a:buBlip>
                <a:blip r:embed="rId3"/>
              </a:buBlip>
            </a:pPr>
            <a:r>
              <a:rPr lang="en-US" altLang="zh-CN" sz="1400" spc="-23" dirty="0" smtClean="0">
                <a:latin typeface="Segoe UI"/>
              </a:rPr>
              <a:t>X80</a:t>
            </a:r>
            <a:r>
              <a:rPr lang="zh-CN" altLang="en-US" sz="1400" spc="-23" dirty="0">
                <a:latin typeface="Segoe UI"/>
              </a:rPr>
              <a:t>钢级直缝管在防腐涂敷过程中热处理温度不能超过</a:t>
            </a:r>
            <a:r>
              <a:rPr lang="en-US" altLang="zh-CN" sz="1400" spc="-23" dirty="0">
                <a:latin typeface="Segoe UI"/>
              </a:rPr>
              <a:t>200</a:t>
            </a:r>
            <a:r>
              <a:rPr lang="zh-CN" altLang="en-US" sz="1400" spc="-23" dirty="0" smtClean="0">
                <a:latin typeface="Segoe UI"/>
              </a:rPr>
              <a:t>度</a:t>
            </a:r>
            <a:endParaRPr lang="en-US" sz="1400" spc="-23" dirty="0">
              <a:latin typeface="Segoe UI"/>
            </a:endParaRPr>
          </a:p>
        </p:txBody>
      </p:sp>
      <p:sp>
        <p:nvSpPr>
          <p:cNvPr id="5" name="TextBox 15"/>
          <p:cNvSpPr txBox="1"/>
          <p:nvPr/>
        </p:nvSpPr>
        <p:spPr>
          <a:xfrm>
            <a:off x="837155" y="4136064"/>
            <a:ext cx="2458090" cy="931024"/>
          </a:xfrm>
          <a:prstGeom prst="rect">
            <a:avLst/>
          </a:prstGeom>
          <a:noFill/>
        </p:spPr>
        <p:txBody>
          <a:bodyPr wrap="square" lIns="0" tIns="0" rIns="0" bIns="0" rtlCol="0">
            <a:spAutoFit/>
          </a:bodyPr>
          <a:lstStyle/>
          <a:p>
            <a:pPr marL="215478" indent="-215478" defTabSz="685487" eaLnBrk="1" fontAlgn="auto" hangingPunct="1">
              <a:lnSpc>
                <a:spcPct val="150000"/>
              </a:lnSpc>
              <a:spcBef>
                <a:spcPct val="20000"/>
              </a:spcBef>
              <a:spcAft>
                <a:spcPts val="0"/>
              </a:spcAft>
              <a:buSzPct val="90000"/>
              <a:buFontTx/>
              <a:buBlip>
                <a:blip r:embed="rId3"/>
              </a:buBlip>
            </a:pPr>
            <a:r>
              <a:rPr lang="zh-CN" altLang="en-US" sz="1400" spc="-23" dirty="0">
                <a:latin typeface="Segoe UI"/>
              </a:rPr>
              <a:t>碧海舟低温型</a:t>
            </a:r>
            <a:r>
              <a:rPr lang="en-US" altLang="zh-CN" sz="1400" spc="-23" dirty="0" smtClean="0">
                <a:latin typeface="Segoe UI"/>
              </a:rPr>
              <a:t>FBE-III-180</a:t>
            </a:r>
            <a:r>
              <a:rPr lang="zh-CN" altLang="en-US" sz="1400" spc="-23" dirty="0">
                <a:latin typeface="Segoe UI"/>
              </a:rPr>
              <a:t>三层结构熔结环氧粉末</a:t>
            </a:r>
            <a:r>
              <a:rPr lang="zh-CN" altLang="en-US" sz="1400" spc="-23" dirty="0" smtClean="0">
                <a:latin typeface="Segoe UI"/>
              </a:rPr>
              <a:t>涂料的</a:t>
            </a:r>
            <a:r>
              <a:rPr lang="zh-CN" altLang="en-US" sz="1400" spc="-23" dirty="0">
                <a:latin typeface="Segoe UI"/>
              </a:rPr>
              <a:t>涂敷</a:t>
            </a:r>
            <a:r>
              <a:rPr lang="zh-CN" altLang="en-US" sz="1400" spc="-23" dirty="0" smtClean="0">
                <a:latin typeface="Segoe UI"/>
              </a:rPr>
              <a:t>温度降低到了</a:t>
            </a:r>
            <a:r>
              <a:rPr lang="en-US" altLang="zh-CN" sz="1400" spc="-23" dirty="0" smtClean="0">
                <a:latin typeface="Segoe UI"/>
              </a:rPr>
              <a:t>180</a:t>
            </a:r>
            <a:r>
              <a:rPr lang="zh-CN" altLang="en-US" sz="1400" spc="-23" dirty="0" smtClean="0">
                <a:latin typeface="Segoe UI"/>
              </a:rPr>
              <a:t>度</a:t>
            </a:r>
            <a:endParaRPr lang="en-US" sz="1400" spc="-23" dirty="0">
              <a:latin typeface="Segoe UI"/>
            </a:endParaRPr>
          </a:p>
        </p:txBody>
      </p:sp>
      <p:sp>
        <p:nvSpPr>
          <p:cNvPr id="6" name="Rectangle 16"/>
          <p:cNvSpPr/>
          <p:nvPr/>
        </p:nvSpPr>
        <p:spPr bwMode="auto">
          <a:xfrm>
            <a:off x="837155" y="3914087"/>
            <a:ext cx="2698583" cy="112730"/>
          </a:xfrm>
          <a:prstGeom prst="rect">
            <a:avLst/>
          </a:prstGeom>
          <a:solidFill>
            <a:srgbClr val="3BBEB4"/>
          </a:solidFill>
        </p:spPr>
        <p:txBody>
          <a:bodyPr vert="horz" wrap="square" lIns="68571" tIns="68571" rIns="68571" bIns="68571" rtlCol="0" anchor="ctr" anchorCtr="0">
            <a:noAutofit/>
          </a:bodyPr>
          <a:lstStyle/>
          <a:p>
            <a:pPr marL="0" marR="0" lvl="0" indent="0" defTabSz="685487" eaLnBrk="1" fontAlgn="auto" latinLnBrk="0" hangingPunct="1">
              <a:lnSpc>
                <a:spcPct val="90000"/>
              </a:lnSpc>
              <a:spcBef>
                <a:spcPct val="20000"/>
              </a:spcBef>
              <a:spcAft>
                <a:spcPts val="0"/>
              </a:spcAft>
              <a:buClrTx/>
              <a:buSzPct val="90000"/>
              <a:buFontTx/>
              <a:buNone/>
              <a:tabLst/>
              <a:defRPr/>
            </a:pPr>
            <a:endParaRPr kumimoji="0" lang="en-US" sz="1800" b="0" i="0" u="none" strike="noStrike" kern="0" cap="none" spc="-53" normalizeH="0" baseline="0" noProof="0" dirty="0" smtClean="0">
              <a:ln>
                <a:noFill/>
              </a:ln>
              <a:gradFill>
                <a:gsLst>
                  <a:gs pos="0">
                    <a:srgbClr val="FFFFFF"/>
                  </a:gs>
                  <a:gs pos="86000">
                    <a:srgbClr val="FFFFFF"/>
                  </a:gs>
                </a:gsLst>
                <a:lin ang="5400000" scaled="0"/>
              </a:gradFill>
              <a:effectLst/>
              <a:uLnTx/>
              <a:uFillTx/>
              <a:latin typeface="Segoe UI"/>
            </a:endParaRPr>
          </a:p>
        </p:txBody>
      </p:sp>
      <p:sp>
        <p:nvSpPr>
          <p:cNvPr id="7" name="Content Placeholder 5"/>
          <p:cNvSpPr txBox="1">
            <a:spLocks/>
          </p:cNvSpPr>
          <p:nvPr/>
        </p:nvSpPr>
        <p:spPr>
          <a:xfrm>
            <a:off x="4038600" y="2166564"/>
            <a:ext cx="1656000" cy="468000"/>
          </a:xfrm>
          <a:prstGeom prst="rect">
            <a:avLst/>
          </a:prstGeom>
          <a:solidFill>
            <a:srgbClr val="59D01E"/>
          </a:solidFill>
        </p:spPr>
        <p:txBody>
          <a:bodyPr vert="horz" wrap="square" lIns="68571" tIns="68571" rIns="0" bIns="68571" rtlCol="0" anchor="ctr" anchorCtr="0">
            <a:no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150000"/>
              </a:lnSpc>
              <a:spcAft>
                <a:spcPts val="0"/>
              </a:spcAft>
              <a:buFontTx/>
              <a:buNone/>
            </a:pPr>
            <a:r>
              <a:rPr lang="zh-CN" altLang="en-US" sz="1400" spc="-53" dirty="0">
                <a:gradFill>
                  <a:gsLst>
                    <a:gs pos="0">
                      <a:srgbClr val="FFFFFF"/>
                    </a:gs>
                    <a:gs pos="86000">
                      <a:srgbClr val="FFFFFF"/>
                    </a:gs>
                  </a:gsLst>
                  <a:lin ang="5400000" scaled="0"/>
                </a:gradFill>
                <a:latin typeface="Segoe UI"/>
              </a:rPr>
              <a:t>国际先进水平</a:t>
            </a:r>
            <a:endParaRPr lang="en-US" sz="1400" spc="-53" dirty="0">
              <a:gradFill>
                <a:gsLst>
                  <a:gs pos="0">
                    <a:srgbClr val="FFFFFF"/>
                  </a:gs>
                  <a:gs pos="86000">
                    <a:srgbClr val="FFFFFF"/>
                  </a:gs>
                </a:gsLst>
                <a:lin ang="5400000" scaled="0"/>
              </a:gradFill>
              <a:latin typeface="Segoe UI"/>
            </a:endParaRPr>
          </a:p>
        </p:txBody>
      </p:sp>
      <p:sp>
        <p:nvSpPr>
          <p:cNvPr id="8" name="Content Placeholder 5"/>
          <p:cNvSpPr txBox="1">
            <a:spLocks/>
          </p:cNvSpPr>
          <p:nvPr/>
        </p:nvSpPr>
        <p:spPr>
          <a:xfrm>
            <a:off x="4038600" y="1556792"/>
            <a:ext cx="4191000" cy="523572"/>
          </a:xfrm>
          <a:prstGeom prst="rect">
            <a:avLst/>
          </a:prstGeom>
          <a:solidFill>
            <a:srgbClr val="8E499C"/>
          </a:solidFill>
        </p:spPr>
        <p:txBody>
          <a:bodyPr vert="horz" wrap="square" lIns="68571" tIns="68571" rIns="68571" bIns="68571" rtlCol="0" anchor="ctr" anchorCtr="0">
            <a:no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150000"/>
              </a:lnSpc>
              <a:spcBef>
                <a:spcPct val="20000"/>
              </a:spcBef>
              <a:spcAft>
                <a:spcPts val="0"/>
              </a:spcAft>
              <a:buClrTx/>
              <a:buSzPct val="90000"/>
              <a:buFontTx/>
              <a:buNone/>
              <a:tabLst/>
              <a:defRPr/>
            </a:pPr>
            <a:r>
              <a:rPr kumimoji="0" lang="zh-CN" altLang="en-US" sz="1400" b="0" i="0" u="none" strike="noStrike" kern="1200" cap="none" spc="-53" normalizeH="0" baseline="0" noProof="0" dirty="0">
                <a:ln>
                  <a:noFill/>
                </a:ln>
                <a:gradFill>
                  <a:gsLst>
                    <a:gs pos="0">
                      <a:srgbClr val="FFFFFF"/>
                    </a:gs>
                    <a:gs pos="86000">
                      <a:srgbClr val="FFFFFF"/>
                    </a:gs>
                  </a:gsLst>
                  <a:lin ang="5400000" scaled="0"/>
                </a:gradFill>
                <a:effectLst/>
                <a:uLnTx/>
                <a:uFillTx/>
                <a:latin typeface="Segoe UI"/>
              </a:rPr>
              <a:t>中国腐蚀与防护</a:t>
            </a:r>
            <a:r>
              <a:rPr kumimoji="0" lang="zh-CN" altLang="en-US" sz="1400" b="0" i="0" u="none" strike="noStrike" kern="1200" cap="none" spc="-53" normalizeH="0" baseline="0" noProof="0" dirty="0" smtClean="0">
                <a:ln>
                  <a:noFill/>
                </a:ln>
                <a:gradFill>
                  <a:gsLst>
                    <a:gs pos="0">
                      <a:srgbClr val="FFFFFF"/>
                    </a:gs>
                    <a:gs pos="86000">
                      <a:srgbClr val="FFFFFF"/>
                    </a:gs>
                  </a:gsLst>
                  <a:lin ang="5400000" scaled="0"/>
                </a:gradFill>
                <a:effectLst/>
                <a:uLnTx/>
                <a:uFillTx/>
                <a:latin typeface="Segoe UI"/>
              </a:rPr>
              <a:t>学会科技</a:t>
            </a:r>
            <a:r>
              <a:rPr kumimoji="0" lang="zh-CN" altLang="en-US" sz="1400" b="0" i="0" u="none" strike="noStrike" kern="1200" cap="none" spc="-53" normalizeH="0" baseline="0" noProof="0" dirty="0">
                <a:ln>
                  <a:noFill/>
                </a:ln>
                <a:gradFill>
                  <a:gsLst>
                    <a:gs pos="0">
                      <a:srgbClr val="FFFFFF"/>
                    </a:gs>
                    <a:gs pos="86000">
                      <a:srgbClr val="FFFFFF"/>
                    </a:gs>
                  </a:gsLst>
                  <a:lin ang="5400000" scaled="0"/>
                </a:gradFill>
                <a:effectLst/>
                <a:uLnTx/>
                <a:uFillTx/>
                <a:latin typeface="Segoe UI"/>
              </a:rPr>
              <a:t>进步一等奖</a:t>
            </a:r>
          </a:p>
        </p:txBody>
      </p:sp>
      <p:sp>
        <p:nvSpPr>
          <p:cNvPr id="9" name="Content Placeholder 5"/>
          <p:cNvSpPr txBox="1">
            <a:spLocks/>
          </p:cNvSpPr>
          <p:nvPr/>
        </p:nvSpPr>
        <p:spPr>
          <a:xfrm>
            <a:off x="4038600" y="3453564"/>
            <a:ext cx="1656000" cy="468000"/>
          </a:xfrm>
          <a:prstGeom prst="rect">
            <a:avLst/>
          </a:prstGeom>
          <a:solidFill>
            <a:srgbClr val="E7B921"/>
          </a:solidFill>
        </p:spPr>
        <p:txBody>
          <a:bodyPr vert="horz" wrap="square" lIns="68571" tIns="68571" rIns="0" bIns="68571" rtlCol="0" anchor="ctr" anchorCtr="0">
            <a:no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90000"/>
              </a:lnSpc>
              <a:spcBef>
                <a:spcPct val="20000"/>
              </a:spcBef>
              <a:spcAft>
                <a:spcPts val="0"/>
              </a:spcAft>
              <a:buClrTx/>
              <a:buSzPct val="90000"/>
              <a:buFontTx/>
              <a:buNone/>
              <a:tabLst/>
              <a:defRPr/>
            </a:pPr>
            <a:r>
              <a:rPr kumimoji="0" lang="zh-CN" altLang="en-US" sz="1500" b="0" i="0" u="none" strike="noStrike" kern="1200" cap="none" spc="-53" normalizeH="0" baseline="0" noProof="0" dirty="0" smtClean="0">
                <a:ln>
                  <a:noFill/>
                </a:ln>
                <a:gradFill>
                  <a:gsLst>
                    <a:gs pos="0">
                      <a:srgbClr val="FFFFFF"/>
                    </a:gs>
                    <a:gs pos="86000">
                      <a:srgbClr val="FFFFFF"/>
                    </a:gs>
                  </a:gsLst>
                  <a:lin ang="5400000" scaled="0"/>
                </a:gradFill>
                <a:effectLst/>
                <a:uLnTx/>
                <a:uFillTx/>
                <a:latin typeface="Segoe UI"/>
              </a:rPr>
              <a:t>自主知识产权</a:t>
            </a:r>
            <a:endParaRPr kumimoji="0" lang="zh-CN" altLang="en-US" sz="1500" b="0" i="0" u="none" strike="noStrike" kern="1200" cap="none" spc="-53"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10" name="Content Placeholder 5"/>
          <p:cNvSpPr txBox="1">
            <a:spLocks/>
          </p:cNvSpPr>
          <p:nvPr/>
        </p:nvSpPr>
        <p:spPr>
          <a:xfrm>
            <a:off x="4038600" y="2810064"/>
            <a:ext cx="1656000" cy="468000"/>
          </a:xfrm>
          <a:prstGeom prst="rect">
            <a:avLst/>
          </a:prstGeom>
          <a:solidFill>
            <a:srgbClr val="94C949">
              <a:lumMod val="75000"/>
            </a:srgbClr>
          </a:solidFill>
        </p:spPr>
        <p:txBody>
          <a:bodyPr vert="horz" wrap="square" lIns="68571" tIns="68571" rIns="68571" bIns="68571" rtlCol="0" anchor="ctr" anchorCtr="0">
            <a:no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150000"/>
              </a:lnSpc>
              <a:spcBef>
                <a:spcPct val="20000"/>
              </a:spcBef>
              <a:spcAft>
                <a:spcPts val="0"/>
              </a:spcAft>
              <a:buClrTx/>
              <a:buSzPct val="90000"/>
              <a:buFontTx/>
              <a:buNone/>
              <a:tabLst/>
              <a:defRPr/>
            </a:pPr>
            <a:r>
              <a:rPr kumimoji="0" lang="zh-CN" altLang="en-US" sz="1400" b="0" i="0" u="none" strike="noStrike" kern="1200" cap="none" spc="-53" normalizeH="0" baseline="0" noProof="0" dirty="0">
                <a:ln>
                  <a:noFill/>
                </a:ln>
                <a:gradFill>
                  <a:gsLst>
                    <a:gs pos="0">
                      <a:srgbClr val="FFFFFF"/>
                    </a:gs>
                    <a:gs pos="86000">
                      <a:srgbClr val="FFFFFF"/>
                    </a:gs>
                  </a:gsLst>
                  <a:lin ang="5400000" scaled="0"/>
                </a:gradFill>
                <a:effectLst/>
                <a:uLnTx/>
                <a:uFillTx/>
                <a:latin typeface="Segoe UI"/>
              </a:rPr>
              <a:t>填补国内空白</a:t>
            </a:r>
            <a:endParaRPr kumimoji="0" lang="en-US" sz="1400" b="0" i="0" u="none" strike="noStrike" kern="1200" cap="none" spc="-53"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11" name="Rectangle 14"/>
          <p:cNvSpPr/>
          <p:nvPr/>
        </p:nvSpPr>
        <p:spPr bwMode="auto">
          <a:xfrm>
            <a:off x="728733" y="1582850"/>
            <a:ext cx="2928867" cy="3702837"/>
          </a:xfrm>
          <a:prstGeom prst="rect">
            <a:avLst/>
          </a:prstGeom>
          <a:noFill/>
          <a:ln w="38100" cap="flat" cmpd="sng" algn="ctr">
            <a:solidFill>
              <a:srgbClr val="92D050"/>
            </a:solidFill>
            <a:prstDash val="solid"/>
            <a:headEnd type="none" w="med" len="med"/>
            <a:tailEnd type="none" w="med" len="med"/>
          </a:ln>
          <a:effectLst/>
        </p:spPr>
        <p:txBody>
          <a:bodyPr vert="horz" wrap="square" lIns="68568" tIns="34285" rIns="68568" bIns="34285" numCol="1" rtlCol="0" anchor="ctr" anchorCtr="0" compatLnSpc="1">
            <a:prstTxWarp prst="textNoShape">
              <a:avLst/>
            </a:prstTxWarp>
          </a:bodyPr>
          <a:lstStyle/>
          <a:p>
            <a:pPr marL="0" marR="0" lvl="0" indent="0" algn="ctr" defTabSz="685495"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FFFFFF">
                  <a:alpha val="98824"/>
                </a:srgbClr>
              </a:solidFill>
              <a:effectLst/>
              <a:uLnTx/>
              <a:uFillTx/>
              <a:latin typeface="Segoe UI"/>
              <a:ea typeface="Segoe UI" pitchFamily="34" charset="0"/>
              <a:cs typeface="Segoe UI" pitchFamily="34" charset="0"/>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2" t="1468" r="3225" b="1379"/>
          <a:stretch/>
        </p:blipFill>
        <p:spPr bwMode="auto">
          <a:xfrm>
            <a:off x="6019800" y="2165714"/>
            <a:ext cx="2209800" cy="311997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3" name="Content Placeholder 5"/>
          <p:cNvSpPr txBox="1">
            <a:spLocks/>
          </p:cNvSpPr>
          <p:nvPr/>
        </p:nvSpPr>
        <p:spPr>
          <a:xfrm>
            <a:off x="4038600" y="4740565"/>
            <a:ext cx="1656000" cy="468000"/>
          </a:xfrm>
          <a:prstGeom prst="rect">
            <a:avLst/>
          </a:prstGeom>
          <a:solidFill>
            <a:srgbClr val="C00000"/>
          </a:solidFill>
        </p:spPr>
        <p:txBody>
          <a:bodyPr vert="horz" wrap="square" lIns="68571" tIns="68571" rIns="0" bIns="68571" rtlCol="0" anchor="ctr" anchorCtr="0">
            <a:no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Tx/>
              <a:buNone/>
            </a:pPr>
            <a:r>
              <a:rPr lang="en-US" altLang="zh-CN" sz="1500" spc="-53" dirty="0" smtClean="0">
                <a:gradFill>
                  <a:gsLst>
                    <a:gs pos="0">
                      <a:srgbClr val="FFFFFF"/>
                    </a:gs>
                    <a:gs pos="86000">
                      <a:srgbClr val="FFFFFF"/>
                    </a:gs>
                  </a:gsLst>
                  <a:lin ang="5400000" scaled="0"/>
                </a:gradFill>
                <a:latin typeface="Segoe UI"/>
              </a:rPr>
              <a:t>BSS Technology</a:t>
            </a:r>
            <a:endParaRPr lang="zh-CN" altLang="en-US" sz="1500" spc="-53" dirty="0">
              <a:gradFill>
                <a:gsLst>
                  <a:gs pos="0">
                    <a:srgbClr val="FFFFFF"/>
                  </a:gs>
                  <a:gs pos="86000">
                    <a:srgbClr val="FFFFFF"/>
                  </a:gs>
                </a:gsLst>
                <a:lin ang="5400000" scaled="0"/>
              </a:gradFill>
              <a:latin typeface="Segoe UI"/>
            </a:endParaRPr>
          </a:p>
        </p:txBody>
      </p:sp>
      <p:sp>
        <p:nvSpPr>
          <p:cNvPr id="14" name="Content Placeholder 5"/>
          <p:cNvSpPr txBox="1">
            <a:spLocks/>
          </p:cNvSpPr>
          <p:nvPr/>
        </p:nvSpPr>
        <p:spPr>
          <a:xfrm>
            <a:off x="4038600" y="4097064"/>
            <a:ext cx="1656000" cy="468000"/>
          </a:xfrm>
          <a:prstGeom prst="rect">
            <a:avLst/>
          </a:prstGeom>
          <a:solidFill>
            <a:srgbClr val="0070C0"/>
          </a:solidFill>
        </p:spPr>
        <p:txBody>
          <a:bodyPr vert="horz" wrap="square" lIns="68571" tIns="68571" rIns="0" bIns="68571" rtlCol="0" anchor="ctr" anchorCtr="0">
            <a:no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Tx/>
              <a:buNone/>
            </a:pPr>
            <a:r>
              <a:rPr lang="zh-CN" altLang="en-US" sz="1500" spc="-53" dirty="0" smtClean="0">
                <a:gradFill>
                  <a:gsLst>
                    <a:gs pos="0">
                      <a:srgbClr val="FFFFFF"/>
                    </a:gs>
                    <a:gs pos="86000">
                      <a:srgbClr val="FFFFFF"/>
                    </a:gs>
                  </a:gsLst>
                  <a:lin ang="5400000" scaled="0"/>
                </a:gradFill>
                <a:latin typeface="Segoe UI"/>
              </a:rPr>
              <a:t>研发</a:t>
            </a:r>
            <a:r>
              <a:rPr lang="en-US" altLang="zh-CN" sz="1500" spc="-53" dirty="0" smtClean="0">
                <a:gradFill>
                  <a:gsLst>
                    <a:gs pos="0">
                      <a:srgbClr val="FFFFFF"/>
                    </a:gs>
                    <a:gs pos="86000">
                      <a:srgbClr val="FFFFFF"/>
                    </a:gs>
                  </a:gsLst>
                  <a:lin ang="5400000" scaled="0"/>
                </a:gradFill>
                <a:latin typeface="Segoe UI"/>
              </a:rPr>
              <a:t>-</a:t>
            </a:r>
            <a:r>
              <a:rPr lang="zh-CN" altLang="en-US" sz="1500" spc="-53" dirty="0" smtClean="0">
                <a:gradFill>
                  <a:gsLst>
                    <a:gs pos="0">
                      <a:srgbClr val="FFFFFF"/>
                    </a:gs>
                    <a:gs pos="86000">
                      <a:srgbClr val="FFFFFF"/>
                    </a:gs>
                  </a:gsLst>
                  <a:lin ang="5400000" scaled="0"/>
                </a:gradFill>
                <a:latin typeface="Segoe UI"/>
              </a:rPr>
              <a:t>生产结合</a:t>
            </a:r>
            <a:endParaRPr lang="zh-CN" altLang="en-US" sz="1500" spc="-53" dirty="0">
              <a:gradFill>
                <a:gsLst>
                  <a:gs pos="0">
                    <a:srgbClr val="FFFFFF"/>
                  </a:gs>
                  <a:gs pos="86000">
                    <a:srgbClr val="FFFFFF"/>
                  </a:gs>
                </a:gsLst>
                <a:lin ang="5400000" scaled="0"/>
              </a:gradFill>
              <a:latin typeface="Segoe UI"/>
            </a:endParaRPr>
          </a:p>
        </p:txBody>
      </p:sp>
    </p:spTree>
    <p:extLst>
      <p:ext uri="{BB962C8B-B14F-4D97-AF65-F5344CB8AC3E}">
        <p14:creationId xmlns:p14="http://schemas.microsoft.com/office/powerpoint/2010/main" val="129096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4"/>
          <p:cNvSpPr>
            <a:spLocks noGrp="1" noChangeArrowheads="1"/>
          </p:cNvSpPr>
          <p:nvPr>
            <p:ph type="title"/>
          </p:nvPr>
        </p:nvSpPr>
        <p:spPr/>
        <p:txBody>
          <a:bodyPr/>
          <a:lstStyle/>
          <a:p>
            <a:r>
              <a:rPr lang="zh-CN" altLang="en-US" sz="2800" b="0" smtClean="0">
                <a:solidFill>
                  <a:srgbClr val="0070C0"/>
                </a:solidFill>
                <a:latin typeface="微软雅黑" panose="020B0503020204020204" pitchFamily="34" charset="-122"/>
                <a:ea typeface="微软雅黑" panose="020B0503020204020204" pitchFamily="34" charset="-122"/>
              </a:rPr>
              <a:t>腐蚀现象</a:t>
            </a:r>
            <a:endParaRPr lang="en-US" altLang="zh-CN" sz="2800" b="0" smtClean="0">
              <a:solidFill>
                <a:srgbClr val="0070C0"/>
              </a:solidFill>
              <a:latin typeface="微软雅黑" panose="020B0503020204020204" pitchFamily="34" charset="-122"/>
              <a:ea typeface="微软雅黑" panose="020B0503020204020204" pitchFamily="34" charset="-122"/>
            </a:endParaRPr>
          </a:p>
        </p:txBody>
      </p:sp>
      <p:sp>
        <p:nvSpPr>
          <p:cNvPr id="4" name="矩形 4"/>
          <p:cNvSpPr>
            <a:spLocks noChangeArrowheads="1"/>
          </p:cNvSpPr>
          <p:nvPr/>
        </p:nvSpPr>
        <p:spPr bwMode="auto">
          <a:xfrm>
            <a:off x="2185988" y="1671638"/>
            <a:ext cx="2852737" cy="893762"/>
          </a:xfrm>
          <a:prstGeom prst="rect">
            <a:avLst/>
          </a:prstGeom>
          <a:noFill/>
          <a:ln w="9525">
            <a:solidFill>
              <a:srgbClr val="1AA2E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1" hangingPunct="1">
              <a:defRPr/>
            </a:pPr>
            <a:r>
              <a:rPr lang="zh-CN" altLang="en-US" sz="520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腐蚀现象</a:t>
            </a:r>
          </a:p>
        </p:txBody>
      </p:sp>
      <p:cxnSp>
        <p:nvCxnSpPr>
          <p:cNvPr id="5" name="直接连接符 4"/>
          <p:cNvCxnSpPr/>
          <p:nvPr/>
        </p:nvCxnSpPr>
        <p:spPr>
          <a:xfrm>
            <a:off x="5046663" y="1916113"/>
            <a:ext cx="5357812"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663950" y="5227638"/>
            <a:ext cx="6111875"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4" idx="2"/>
          </p:cNvCxnSpPr>
          <p:nvPr/>
        </p:nvCxnSpPr>
        <p:spPr>
          <a:xfrm>
            <a:off x="3611563" y="2565400"/>
            <a:ext cx="76200" cy="2662238"/>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sp>
        <p:nvSpPr>
          <p:cNvPr id="102407" name="TextBox 8"/>
          <p:cNvSpPr txBox="1">
            <a:spLocks noChangeArrowheads="1"/>
          </p:cNvSpPr>
          <p:nvPr/>
        </p:nvSpPr>
        <p:spPr bwMode="auto">
          <a:xfrm>
            <a:off x="3763963" y="4398963"/>
            <a:ext cx="5416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400" dirty="0">
                <a:solidFill>
                  <a:srgbClr val="1AA2E6"/>
                </a:solidFill>
                <a:latin typeface="微软雅黑" panose="020B0503020204020204" pitchFamily="34" charset="-122"/>
                <a:ea typeface="微软雅黑" panose="020B0503020204020204" pitchFamily="34" charset="-122"/>
              </a:rPr>
              <a:t>材料在环境中服役时的基本失效方式：</a:t>
            </a:r>
            <a:endParaRPr lang="en-US" altLang="zh-CN" sz="2400" dirty="0">
              <a:solidFill>
                <a:srgbClr val="1AA2E6"/>
              </a:solidFill>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2400" dirty="0">
                <a:solidFill>
                  <a:srgbClr val="1AA2E6"/>
                </a:solidFill>
                <a:latin typeface="微软雅黑" panose="020B0503020204020204" pitchFamily="34" charset="-122"/>
                <a:ea typeface="微软雅黑" panose="020B0503020204020204" pitchFamily="34" charset="-122"/>
              </a:rPr>
              <a:t>腐蚀、磨损和断裂。</a:t>
            </a:r>
          </a:p>
        </p:txBody>
      </p:sp>
    </p:spTree>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碧海舟水性涂料系列</a:t>
            </a:r>
            <a:endParaRPr lang="en-US" altLang="zh-CN" sz="2800" b="0" dirty="0" smtClean="0">
              <a:latin typeface="微软雅黑" panose="020B0503020204020204" pitchFamily="34" charset="-122"/>
              <a:ea typeface="微软雅黑" panose="020B0503020204020204" pitchFamily="34" charset="-122"/>
            </a:endParaRPr>
          </a:p>
        </p:txBody>
      </p:sp>
      <p:sp>
        <p:nvSpPr>
          <p:cNvPr id="4" name="Rectangle 131"/>
          <p:cNvSpPr>
            <a:spLocks noChangeArrowheads="1"/>
          </p:cNvSpPr>
          <p:nvPr/>
        </p:nvSpPr>
        <p:spPr bwMode="auto">
          <a:xfrm>
            <a:off x="492122" y="3595789"/>
            <a:ext cx="1872000" cy="285750"/>
          </a:xfrm>
          <a:prstGeom prst="rect">
            <a:avLst/>
          </a:prstGeom>
          <a:solidFill>
            <a:srgbClr val="FF8A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6" tIns="34294" rIns="68586" bIns="34294"/>
          <a:lstStyle>
            <a:lvl1pPr defTabSz="912813">
              <a:lnSpc>
                <a:spcPct val="90000"/>
              </a:lnSpc>
              <a:spcBef>
                <a:spcPct val="20000"/>
              </a:spcBef>
              <a:buSzPct val="90000"/>
              <a:buBlip>
                <a:blip r:embed="rId3"/>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3"/>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3"/>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3"/>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3"/>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水性</a:t>
            </a:r>
            <a:r>
              <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环氧富锌底漆</a:t>
            </a:r>
          </a:p>
        </p:txBody>
      </p:sp>
      <p:sp>
        <p:nvSpPr>
          <p:cNvPr id="5" name="Rectangle 133"/>
          <p:cNvSpPr>
            <a:spLocks noChangeArrowheads="1"/>
          </p:cNvSpPr>
          <p:nvPr/>
        </p:nvSpPr>
        <p:spPr bwMode="auto">
          <a:xfrm>
            <a:off x="492122" y="3198732"/>
            <a:ext cx="1872000" cy="285750"/>
          </a:xfrm>
          <a:prstGeom prst="rect">
            <a:avLst/>
          </a:prstGeom>
          <a:solidFill>
            <a:srgbClr val="FF8A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6" tIns="34294" rIns="68586" bIns="34294"/>
          <a:lstStyle>
            <a:lvl1pPr defTabSz="912813">
              <a:lnSpc>
                <a:spcPct val="90000"/>
              </a:lnSpc>
              <a:spcBef>
                <a:spcPct val="20000"/>
              </a:spcBef>
              <a:buSzPct val="90000"/>
              <a:buBlip>
                <a:blip r:embed="rId3"/>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3"/>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3"/>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3"/>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3"/>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水性</a:t>
            </a:r>
            <a:r>
              <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环氧底漆</a:t>
            </a:r>
          </a:p>
        </p:txBody>
      </p:sp>
      <p:sp>
        <p:nvSpPr>
          <p:cNvPr id="6" name="Rectangle 134"/>
          <p:cNvSpPr>
            <a:spLocks noChangeArrowheads="1"/>
          </p:cNvSpPr>
          <p:nvPr/>
        </p:nvSpPr>
        <p:spPr bwMode="auto">
          <a:xfrm>
            <a:off x="492122" y="2801675"/>
            <a:ext cx="1872000" cy="285750"/>
          </a:xfrm>
          <a:prstGeom prst="rect">
            <a:avLst/>
          </a:prstGeom>
          <a:solidFill>
            <a:srgbClr val="FF8A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6" tIns="34294" rIns="68586" bIns="34294"/>
          <a:lstStyle>
            <a:lvl1pPr defTabSz="912813">
              <a:lnSpc>
                <a:spcPct val="90000"/>
              </a:lnSpc>
              <a:spcBef>
                <a:spcPct val="20000"/>
              </a:spcBef>
              <a:buSzPct val="90000"/>
              <a:buBlip>
                <a:blip r:embed="rId3"/>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3"/>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3"/>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3"/>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3"/>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水性</a:t>
            </a:r>
            <a:r>
              <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硅酸锂无机富锌底漆</a:t>
            </a:r>
          </a:p>
        </p:txBody>
      </p:sp>
      <p:sp>
        <p:nvSpPr>
          <p:cNvPr id="7" name="Rectangle 131"/>
          <p:cNvSpPr>
            <a:spLocks noChangeArrowheads="1"/>
          </p:cNvSpPr>
          <p:nvPr/>
        </p:nvSpPr>
        <p:spPr bwMode="auto">
          <a:xfrm>
            <a:off x="492122" y="3992846"/>
            <a:ext cx="1872000" cy="285750"/>
          </a:xfrm>
          <a:prstGeom prst="rect">
            <a:avLst/>
          </a:prstGeom>
          <a:solidFill>
            <a:srgbClr val="FF8A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6" tIns="34294" rIns="68586" bIns="34294"/>
          <a:lstStyle>
            <a:lvl1pPr defTabSz="912813">
              <a:lnSpc>
                <a:spcPct val="90000"/>
              </a:lnSpc>
              <a:spcBef>
                <a:spcPct val="20000"/>
              </a:spcBef>
              <a:buSzPct val="90000"/>
              <a:buBlip>
                <a:blip r:embed="rId3"/>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3"/>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3"/>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3"/>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3"/>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水性</a:t>
            </a:r>
            <a:r>
              <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环氧面漆</a:t>
            </a:r>
          </a:p>
        </p:txBody>
      </p:sp>
      <p:sp>
        <p:nvSpPr>
          <p:cNvPr id="8" name="Rectangle 131"/>
          <p:cNvSpPr>
            <a:spLocks noChangeArrowheads="1"/>
          </p:cNvSpPr>
          <p:nvPr/>
        </p:nvSpPr>
        <p:spPr bwMode="auto">
          <a:xfrm>
            <a:off x="492122" y="4389903"/>
            <a:ext cx="1872000" cy="285750"/>
          </a:xfrm>
          <a:prstGeom prst="rect">
            <a:avLst/>
          </a:prstGeom>
          <a:solidFill>
            <a:srgbClr val="FF8A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6" tIns="34294" rIns="68586" bIns="34294"/>
          <a:lstStyle>
            <a:lvl1pPr defTabSz="912813">
              <a:lnSpc>
                <a:spcPct val="90000"/>
              </a:lnSpc>
              <a:spcBef>
                <a:spcPct val="20000"/>
              </a:spcBef>
              <a:buSzPct val="90000"/>
              <a:buBlip>
                <a:blip r:embed="rId3"/>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3"/>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3"/>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3"/>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3"/>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3"/>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水性</a:t>
            </a:r>
            <a:r>
              <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rPr>
              <a:t>丙烯酸聚氨酯涂料</a:t>
            </a:r>
          </a:p>
        </p:txBody>
      </p:sp>
      <p:graphicFrame>
        <p:nvGraphicFramePr>
          <p:cNvPr id="9" name="Diagram 41"/>
          <p:cNvGraphicFramePr/>
          <p:nvPr>
            <p:extLst/>
          </p:nvPr>
        </p:nvGraphicFramePr>
        <p:xfrm>
          <a:off x="3581400" y="1626840"/>
          <a:ext cx="60960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矩形 9"/>
          <p:cNvSpPr/>
          <p:nvPr/>
        </p:nvSpPr>
        <p:spPr>
          <a:xfrm>
            <a:off x="4979768" y="2054109"/>
            <a:ext cx="3810000" cy="867930"/>
          </a:xfrm>
          <a:prstGeom prst="rect">
            <a:avLst/>
          </a:prstGeom>
        </p:spPr>
        <p:txBody>
          <a:bodyPr wrap="square">
            <a:spAutoFit/>
          </a:bodyPr>
          <a:lstStyle/>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en-US" altLang="zh-CN" sz="1200" dirty="0">
                <a:solidFill>
                  <a:srgbClr val="0063FD"/>
                </a:solidFill>
                <a:latin typeface="微软雅黑" panose="020B0503020204020204" pitchFamily="34" charset="-122"/>
                <a:ea typeface="微软雅黑" panose="020B0503020204020204" pitchFamily="34" charset="-122"/>
              </a:rPr>
              <a:t>VOC </a:t>
            </a:r>
            <a:r>
              <a:rPr lang="zh-CN" altLang="en-US" sz="1200" dirty="0">
                <a:solidFill>
                  <a:srgbClr val="0063FD"/>
                </a:solidFill>
                <a:latin typeface="微软雅黑" panose="020B0503020204020204" pitchFamily="34" charset="-122"/>
                <a:ea typeface="微软雅黑" panose="020B0503020204020204" pitchFamily="34" charset="-122"/>
              </a:rPr>
              <a:t>含量低、无毒、气味小、使用</a:t>
            </a:r>
            <a:r>
              <a:rPr lang="zh-CN" altLang="en-US" sz="1200" dirty="0" smtClean="0">
                <a:solidFill>
                  <a:srgbClr val="0063FD"/>
                </a:solidFill>
                <a:latin typeface="微软雅黑" panose="020B0503020204020204" pitchFamily="34" charset="-122"/>
                <a:ea typeface="微软雅黑" panose="020B0503020204020204" pitchFamily="34" charset="-122"/>
              </a:rPr>
              <a:t>安全；</a:t>
            </a:r>
            <a:endParaRPr lang="en-US" altLang="zh-CN" sz="1200" dirty="0" smtClean="0">
              <a:solidFill>
                <a:srgbClr val="0063FD"/>
              </a:solidFill>
              <a:latin typeface="微软雅黑" panose="020B0503020204020204" pitchFamily="34" charset="-122"/>
              <a:ea typeface="微软雅黑" panose="020B0503020204020204" pitchFamily="34" charset="-122"/>
            </a:endParaRPr>
          </a:p>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smtClean="0">
                <a:solidFill>
                  <a:srgbClr val="0063FD"/>
                </a:solidFill>
                <a:latin typeface="微软雅黑" panose="020B0503020204020204" pitchFamily="34" charset="-122"/>
                <a:ea typeface="微软雅黑" panose="020B0503020204020204" pitchFamily="34" charset="-122"/>
              </a:rPr>
              <a:t>可</a:t>
            </a:r>
            <a:r>
              <a:rPr lang="zh-CN" altLang="en-US" sz="1200" dirty="0">
                <a:solidFill>
                  <a:srgbClr val="0063FD"/>
                </a:solidFill>
                <a:latin typeface="微软雅黑" panose="020B0503020204020204" pitchFamily="34" charset="-122"/>
                <a:ea typeface="微软雅黑" panose="020B0503020204020204" pitchFamily="34" charset="-122"/>
              </a:rPr>
              <a:t>用水</a:t>
            </a:r>
            <a:r>
              <a:rPr lang="zh-CN" altLang="en-US" sz="1200" dirty="0" smtClean="0">
                <a:solidFill>
                  <a:srgbClr val="0063FD"/>
                </a:solidFill>
                <a:latin typeface="微软雅黑" panose="020B0503020204020204" pitchFamily="34" charset="-122"/>
                <a:ea typeface="微软雅黑" panose="020B0503020204020204" pitchFamily="34" charset="-122"/>
              </a:rPr>
              <a:t>清洗</a:t>
            </a:r>
            <a:endParaRPr lang="en-US" altLang="zh-CN" sz="1200" dirty="0" smtClean="0">
              <a:solidFill>
                <a:srgbClr val="0063FD"/>
              </a:solidFill>
              <a:latin typeface="微软雅黑" panose="020B0503020204020204" pitchFamily="34" charset="-122"/>
              <a:ea typeface="微软雅黑" panose="020B0503020204020204" pitchFamily="34" charset="-122"/>
            </a:endParaRPr>
          </a:p>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smtClean="0">
                <a:solidFill>
                  <a:srgbClr val="0063FD"/>
                </a:solidFill>
                <a:latin typeface="微软雅黑" panose="020B0503020204020204" pitchFamily="34" charset="-122"/>
                <a:ea typeface="微软雅黑" panose="020B0503020204020204" pitchFamily="34" charset="-122"/>
              </a:rPr>
              <a:t>无需</a:t>
            </a:r>
            <a:r>
              <a:rPr lang="zh-CN" altLang="en-US" sz="1200" dirty="0">
                <a:solidFill>
                  <a:srgbClr val="0063FD"/>
                </a:solidFill>
                <a:latin typeface="微软雅黑" panose="020B0503020204020204" pitchFamily="34" charset="-122"/>
                <a:ea typeface="微软雅黑" panose="020B0503020204020204" pitchFamily="34" charset="-122"/>
              </a:rPr>
              <a:t>改变的传统的施工方式</a:t>
            </a:r>
          </a:p>
        </p:txBody>
      </p:sp>
      <p:sp>
        <p:nvSpPr>
          <p:cNvPr id="11" name="矩形 10"/>
          <p:cNvSpPr/>
          <p:nvPr/>
        </p:nvSpPr>
        <p:spPr>
          <a:xfrm>
            <a:off x="4979768" y="3091086"/>
            <a:ext cx="4572000" cy="1126462"/>
          </a:xfrm>
          <a:prstGeom prst="rect">
            <a:avLst/>
          </a:prstGeom>
        </p:spPr>
        <p:txBody>
          <a:bodyPr>
            <a:spAutoFit/>
          </a:bodyPr>
          <a:lstStyle/>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a:solidFill>
                  <a:srgbClr val="0063FD"/>
                </a:solidFill>
                <a:latin typeface="微软雅黑" panose="020B0503020204020204" pitchFamily="34" charset="-122"/>
                <a:ea typeface="微软雅黑" panose="020B0503020204020204" pitchFamily="34" charset="-122"/>
              </a:rPr>
              <a:t>储存条件限制（温度、有效期）</a:t>
            </a:r>
          </a:p>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smtClean="0">
                <a:solidFill>
                  <a:srgbClr val="0063FD"/>
                </a:solidFill>
                <a:latin typeface="微软雅黑" panose="020B0503020204020204" pitchFamily="34" charset="-122"/>
                <a:ea typeface="微软雅黑" panose="020B0503020204020204" pitchFamily="34" charset="-122"/>
              </a:rPr>
              <a:t>施工</a:t>
            </a:r>
            <a:r>
              <a:rPr lang="zh-CN" altLang="en-US" sz="1200" dirty="0">
                <a:solidFill>
                  <a:srgbClr val="0063FD"/>
                </a:solidFill>
                <a:latin typeface="微软雅黑" panose="020B0503020204020204" pitchFamily="34" charset="-122"/>
                <a:ea typeface="微软雅黑" panose="020B0503020204020204" pitchFamily="34" charset="-122"/>
              </a:rPr>
              <a:t>气候的限制（低温、雨季）</a:t>
            </a:r>
          </a:p>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smtClean="0">
                <a:solidFill>
                  <a:srgbClr val="0063FD"/>
                </a:solidFill>
                <a:latin typeface="微软雅黑" panose="020B0503020204020204" pitchFamily="34" charset="-122"/>
                <a:ea typeface="微软雅黑" panose="020B0503020204020204" pitchFamily="34" charset="-122"/>
              </a:rPr>
              <a:t>闪</a:t>
            </a:r>
            <a:r>
              <a:rPr lang="zh-CN" altLang="en-US" sz="1200" dirty="0">
                <a:solidFill>
                  <a:srgbClr val="0063FD"/>
                </a:solidFill>
                <a:latin typeface="微软雅黑" panose="020B0503020204020204" pitchFamily="34" charset="-122"/>
                <a:ea typeface="微软雅黑" panose="020B0503020204020204" pitchFamily="34" charset="-122"/>
              </a:rPr>
              <a:t>锈与密闭空间的干燥问题</a:t>
            </a:r>
          </a:p>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smtClean="0">
                <a:solidFill>
                  <a:srgbClr val="0063FD"/>
                </a:solidFill>
                <a:latin typeface="微软雅黑" panose="020B0503020204020204" pitchFamily="34" charset="-122"/>
                <a:ea typeface="微软雅黑" panose="020B0503020204020204" pitchFamily="34" charset="-122"/>
              </a:rPr>
              <a:t>成本</a:t>
            </a:r>
            <a:r>
              <a:rPr lang="zh-CN" altLang="en-US" sz="1200" dirty="0">
                <a:solidFill>
                  <a:srgbClr val="0063FD"/>
                </a:solidFill>
                <a:latin typeface="微软雅黑" panose="020B0503020204020204" pitchFamily="34" charset="-122"/>
                <a:ea typeface="微软雅黑" panose="020B0503020204020204" pitchFamily="34" charset="-122"/>
              </a:rPr>
              <a:t>与性能的限制</a:t>
            </a:r>
          </a:p>
        </p:txBody>
      </p:sp>
      <p:sp>
        <p:nvSpPr>
          <p:cNvPr id="12" name="矩形 11"/>
          <p:cNvSpPr/>
          <p:nvPr/>
        </p:nvSpPr>
        <p:spPr>
          <a:xfrm>
            <a:off x="4942237" y="4278596"/>
            <a:ext cx="4572000" cy="1126462"/>
          </a:xfrm>
          <a:prstGeom prst="rect">
            <a:avLst/>
          </a:prstGeom>
        </p:spPr>
        <p:txBody>
          <a:bodyPr>
            <a:spAutoFit/>
          </a:bodyPr>
          <a:lstStyle/>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a:solidFill>
                  <a:srgbClr val="0063FD"/>
                </a:solidFill>
                <a:latin typeface="微软雅黑" panose="020B0503020204020204" pitchFamily="34" charset="-122"/>
                <a:ea typeface="微软雅黑" panose="020B0503020204020204" pitchFamily="34" charset="-122"/>
              </a:rPr>
              <a:t>水性环氧</a:t>
            </a:r>
            <a:r>
              <a:rPr lang="zh-CN" altLang="en-US" sz="1200" dirty="0" smtClean="0">
                <a:solidFill>
                  <a:srgbClr val="0063FD"/>
                </a:solidFill>
                <a:latin typeface="微软雅黑" panose="020B0503020204020204" pitchFamily="34" charset="-122"/>
                <a:ea typeface="微软雅黑" panose="020B0503020204020204" pitchFamily="34" charset="-122"/>
              </a:rPr>
              <a:t>底漆</a:t>
            </a:r>
            <a:r>
              <a:rPr lang="en-US" altLang="zh-CN" sz="1200" dirty="0">
                <a:solidFill>
                  <a:srgbClr val="0063FD"/>
                </a:solidFill>
                <a:latin typeface="微软雅黑" panose="020B0503020204020204" pitchFamily="34" charset="-122"/>
                <a:ea typeface="微软雅黑" panose="020B0503020204020204" pitchFamily="34" charset="-122"/>
              </a:rPr>
              <a:t> </a:t>
            </a:r>
            <a:r>
              <a:rPr lang="en-US" altLang="zh-CN" sz="1200" dirty="0" smtClean="0">
                <a:solidFill>
                  <a:srgbClr val="0063FD"/>
                </a:solidFill>
                <a:latin typeface="微软雅黑" panose="020B0503020204020204" pitchFamily="34" charset="-122"/>
                <a:ea typeface="微软雅黑" panose="020B0503020204020204" pitchFamily="34" charset="-122"/>
              </a:rPr>
              <a:t> </a:t>
            </a:r>
            <a:r>
              <a:rPr lang="zh-CN" altLang="en-US" sz="1200" dirty="0" smtClean="0">
                <a:solidFill>
                  <a:srgbClr val="0063FD"/>
                </a:solidFill>
                <a:latin typeface="微软雅黑" panose="020B0503020204020204" pitchFamily="34" charset="-122"/>
                <a:ea typeface="微软雅黑" panose="020B0503020204020204" pitchFamily="34" charset="-122"/>
              </a:rPr>
              <a:t>黄</a:t>
            </a:r>
            <a:r>
              <a:rPr lang="zh-CN" altLang="en-US" sz="1200" dirty="0">
                <a:solidFill>
                  <a:srgbClr val="0063FD"/>
                </a:solidFill>
                <a:latin typeface="微软雅黑" panose="020B0503020204020204" pitchFamily="34" charset="-122"/>
                <a:ea typeface="微软雅黑" panose="020B0503020204020204" pitchFamily="34" charset="-122"/>
              </a:rPr>
              <a:t>岛油库储罐浮仓维修</a:t>
            </a:r>
          </a:p>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a:solidFill>
                  <a:srgbClr val="0063FD"/>
                </a:solidFill>
                <a:latin typeface="微软雅黑" panose="020B0503020204020204" pitchFamily="34" charset="-122"/>
                <a:ea typeface="微软雅黑" panose="020B0503020204020204" pitchFamily="34" charset="-122"/>
              </a:rPr>
              <a:t>水性环氧</a:t>
            </a:r>
            <a:r>
              <a:rPr lang="zh-CN" altLang="en-US" sz="1200" dirty="0" smtClean="0">
                <a:solidFill>
                  <a:srgbClr val="0063FD"/>
                </a:solidFill>
                <a:latin typeface="微软雅黑" panose="020B0503020204020204" pitchFamily="34" charset="-122"/>
                <a:ea typeface="微软雅黑" panose="020B0503020204020204" pitchFamily="34" charset="-122"/>
              </a:rPr>
              <a:t>面漆</a:t>
            </a:r>
            <a:r>
              <a:rPr lang="en-US" altLang="zh-CN" sz="1200" dirty="0" smtClean="0">
                <a:solidFill>
                  <a:srgbClr val="0063FD"/>
                </a:solidFill>
                <a:latin typeface="微软雅黑" panose="020B0503020204020204" pitchFamily="34" charset="-122"/>
                <a:ea typeface="微软雅黑" panose="020B0503020204020204" pitchFamily="34" charset="-122"/>
              </a:rPr>
              <a:t>  </a:t>
            </a:r>
            <a:r>
              <a:rPr lang="zh-CN" altLang="en-US" sz="1200" dirty="0" smtClean="0">
                <a:solidFill>
                  <a:srgbClr val="0063FD"/>
                </a:solidFill>
                <a:latin typeface="微软雅黑" panose="020B0503020204020204" pitchFamily="34" charset="-122"/>
                <a:ea typeface="微软雅黑" panose="020B0503020204020204" pitchFamily="34" charset="-122"/>
              </a:rPr>
              <a:t>新疆炼化建设集团</a:t>
            </a:r>
            <a:r>
              <a:rPr lang="zh-CN" altLang="en-US" sz="1200" dirty="0">
                <a:solidFill>
                  <a:srgbClr val="0063FD"/>
                </a:solidFill>
                <a:latin typeface="微软雅黑" panose="020B0503020204020204" pitchFamily="34" charset="-122"/>
                <a:ea typeface="微软雅黑" panose="020B0503020204020204" pitchFamily="34" charset="-122"/>
              </a:rPr>
              <a:t>新建储罐浮仓</a:t>
            </a:r>
          </a:p>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a:solidFill>
                  <a:srgbClr val="0063FD"/>
                </a:solidFill>
                <a:latin typeface="微软雅黑" panose="020B0503020204020204" pitchFamily="34" charset="-122"/>
                <a:ea typeface="微软雅黑" panose="020B0503020204020204" pitchFamily="34" charset="-122"/>
              </a:rPr>
              <a:t>水性环氧底漆、</a:t>
            </a:r>
            <a:r>
              <a:rPr lang="zh-CN" altLang="en-US" sz="1200" dirty="0" smtClean="0">
                <a:solidFill>
                  <a:srgbClr val="0063FD"/>
                </a:solidFill>
                <a:latin typeface="微软雅黑" panose="020B0503020204020204" pitchFamily="34" charset="-122"/>
                <a:ea typeface="微软雅黑" panose="020B0503020204020204" pitchFamily="34" charset="-122"/>
              </a:rPr>
              <a:t>面漆</a:t>
            </a:r>
            <a:r>
              <a:rPr lang="en-US" altLang="zh-CN" sz="1200" dirty="0" smtClean="0">
                <a:solidFill>
                  <a:srgbClr val="0063FD"/>
                </a:solidFill>
                <a:latin typeface="微软雅黑" panose="020B0503020204020204" pitchFamily="34" charset="-122"/>
                <a:ea typeface="微软雅黑" panose="020B0503020204020204" pitchFamily="34" charset="-122"/>
              </a:rPr>
              <a:t>  </a:t>
            </a:r>
            <a:r>
              <a:rPr lang="zh-CN" altLang="en-US" sz="1200" dirty="0" smtClean="0">
                <a:solidFill>
                  <a:srgbClr val="0063FD"/>
                </a:solidFill>
                <a:latin typeface="微软雅黑" panose="020B0503020204020204" pitchFamily="34" charset="-122"/>
                <a:ea typeface="微软雅黑" panose="020B0503020204020204" pitchFamily="34" charset="-122"/>
              </a:rPr>
              <a:t>华北采油三厂</a:t>
            </a:r>
            <a:r>
              <a:rPr lang="zh-CN" altLang="en-US" sz="1200" dirty="0">
                <a:solidFill>
                  <a:srgbClr val="0063FD"/>
                </a:solidFill>
                <a:latin typeface="微软雅黑" panose="020B0503020204020204" pitchFamily="34" charset="-122"/>
                <a:ea typeface="微软雅黑" panose="020B0503020204020204" pitchFamily="34" charset="-122"/>
              </a:rPr>
              <a:t>石油罐区浮仓</a:t>
            </a:r>
          </a:p>
          <a:p>
            <a:pPr marL="285750" indent="-285750" algn="just" defTabSz="685487" eaLnBrk="1" fontAlgn="auto" hangingPunct="1">
              <a:lnSpc>
                <a:spcPct val="140000"/>
              </a:lnSpc>
              <a:spcBef>
                <a:spcPts val="0"/>
              </a:spcBef>
              <a:spcAft>
                <a:spcPts val="0"/>
              </a:spcAft>
              <a:buFont typeface="Arial" panose="020B0604020202020204" pitchFamily="34" charset="0"/>
              <a:buChar char="•"/>
            </a:pPr>
            <a:r>
              <a:rPr lang="zh-CN" altLang="en-US" sz="1200" dirty="0">
                <a:solidFill>
                  <a:srgbClr val="0063FD"/>
                </a:solidFill>
                <a:latin typeface="微软雅黑" panose="020B0503020204020204" pitchFamily="34" charset="-122"/>
                <a:ea typeface="微软雅黑" panose="020B0503020204020204" pitchFamily="34" charset="-122"/>
              </a:rPr>
              <a:t>水性环氧富锌</a:t>
            </a:r>
            <a:r>
              <a:rPr lang="zh-CN" altLang="en-US" sz="1200" dirty="0" smtClean="0">
                <a:solidFill>
                  <a:srgbClr val="0063FD"/>
                </a:solidFill>
                <a:latin typeface="微软雅黑" panose="020B0503020204020204" pitchFamily="34" charset="-122"/>
                <a:ea typeface="微软雅黑" panose="020B0503020204020204" pitchFamily="34" charset="-122"/>
              </a:rPr>
              <a:t>底漆</a:t>
            </a:r>
            <a:r>
              <a:rPr lang="en-US" altLang="zh-CN" sz="1200" dirty="0" smtClean="0">
                <a:solidFill>
                  <a:srgbClr val="0063FD"/>
                </a:solidFill>
                <a:latin typeface="微软雅黑" panose="020B0503020204020204" pitchFamily="34" charset="-122"/>
                <a:ea typeface="微软雅黑" panose="020B0503020204020204" pitchFamily="34" charset="-122"/>
              </a:rPr>
              <a:t>  </a:t>
            </a:r>
            <a:r>
              <a:rPr lang="zh-CN" altLang="en-US" sz="1200" dirty="0" smtClean="0">
                <a:solidFill>
                  <a:srgbClr val="0063FD"/>
                </a:solidFill>
                <a:latin typeface="微软雅黑" panose="020B0503020204020204" pitchFamily="34" charset="-122"/>
                <a:ea typeface="微软雅黑" panose="020B0503020204020204" pitchFamily="34" charset="-122"/>
              </a:rPr>
              <a:t>中</a:t>
            </a:r>
            <a:r>
              <a:rPr lang="zh-CN" altLang="en-US" sz="1200" dirty="0">
                <a:solidFill>
                  <a:srgbClr val="0063FD"/>
                </a:solidFill>
                <a:latin typeface="微软雅黑" panose="020B0503020204020204" pitchFamily="34" charset="-122"/>
                <a:ea typeface="微软雅黑" panose="020B0503020204020204" pitchFamily="34" charset="-122"/>
              </a:rPr>
              <a:t>联油大连石油储备库储罐浮仓</a:t>
            </a:r>
          </a:p>
        </p:txBody>
      </p:sp>
      <p:sp>
        <p:nvSpPr>
          <p:cNvPr id="13" name="Presentation Title Rectangle"/>
          <p:cNvSpPr txBox="1">
            <a:spLocks/>
          </p:cNvSpPr>
          <p:nvPr/>
        </p:nvSpPr>
        <p:spPr>
          <a:xfrm>
            <a:off x="492122" y="4787296"/>
            <a:ext cx="1872000" cy="637619"/>
          </a:xfrm>
          <a:prstGeom prst="rect">
            <a:avLst/>
          </a:prstGeom>
          <a:solidFill>
            <a:srgbClr val="00B0F0"/>
          </a:solidFill>
          <a:effectLst/>
        </p:spPr>
        <p:txBody>
          <a:bodyPr lIns="137166" tIns="34292" rIns="102875" bIns="137166" anchor="b" anchorCtr="0">
            <a:noAutofit/>
          </a:bodyPr>
          <a:lstStyle>
            <a:defPPr>
              <a:defRPr lang="en-US"/>
            </a:defPPr>
            <a:lvl1pPr marR="0" lvl="0" indent="0" defTabSz="914400" fontAlgn="auto">
              <a:lnSpc>
                <a:spcPct val="90000"/>
              </a:lnSpc>
              <a:spcBef>
                <a:spcPct val="0"/>
              </a:spcBef>
              <a:spcAft>
                <a:spcPts val="0"/>
              </a:spcAft>
              <a:buClrTx/>
              <a:buSzTx/>
              <a:buFontTx/>
              <a:buNone/>
              <a:tabLst/>
              <a:defRPr kumimoji="0" sz="2000" b="0" i="0" u="none" strike="noStrike" kern="0" cap="none" spc="0" normalizeH="0" baseline="0">
                <a:ln w="3175">
                  <a:noFill/>
                </a:ln>
                <a:gradFill flip="none" rotWithShape="1">
                  <a:gsLst>
                    <a:gs pos="4583">
                      <a:srgbClr val="FFFFFF"/>
                    </a:gs>
                    <a:gs pos="100000">
                      <a:srgbClr val="FFFFFF"/>
                    </a:gs>
                  </a:gsLst>
                  <a:lin ang="5400000" scaled="0"/>
                  <a:tileRect/>
                </a:gradFill>
                <a:effectLst/>
                <a:uLnTx/>
                <a:uFillTx/>
                <a:latin typeface="Segoe"/>
                <a:cs typeface="Arial" charset="0"/>
              </a:defRPr>
            </a:lvl1pPr>
          </a:lstStyle>
          <a:p>
            <a:pPr algn="ctr" defTabSz="685834" eaLnBrk="1" hangingPunct="1">
              <a:lnSpc>
                <a:spcPct val="150000"/>
              </a:lnSpc>
              <a:defRPr/>
            </a:pPr>
            <a:r>
              <a:rPr lang="en-US" altLang="zh-CN" sz="1400" dirty="0" smtClean="0">
                <a:latin typeface="Algerian" panose="04020705040A02060702" pitchFamily="82" charset="0"/>
                <a:ea typeface="微软雅黑" panose="020B0503020204020204" pitchFamily="34" charset="-122"/>
              </a:rPr>
              <a:t>BSS Technology</a:t>
            </a:r>
          </a:p>
        </p:txBody>
      </p:sp>
      <p:grpSp>
        <p:nvGrpSpPr>
          <p:cNvPr id="14" name="组合 13"/>
          <p:cNvGrpSpPr/>
          <p:nvPr/>
        </p:nvGrpSpPr>
        <p:grpSpPr>
          <a:xfrm>
            <a:off x="492122" y="2255377"/>
            <a:ext cx="1872000" cy="432000"/>
            <a:chOff x="492122" y="3714752"/>
            <a:chExt cx="1872000" cy="432000"/>
          </a:xfrm>
        </p:grpSpPr>
        <p:sp>
          <p:nvSpPr>
            <p:cNvPr id="15" name="TechEd Tile"/>
            <p:cNvSpPr/>
            <p:nvPr/>
          </p:nvSpPr>
          <p:spPr bwMode="auto">
            <a:xfrm>
              <a:off x="492122" y="3714752"/>
              <a:ext cx="1872000" cy="432000"/>
            </a:xfrm>
            <a:prstGeom prst="rect">
              <a:avLst/>
            </a:prstGeom>
            <a:solidFill>
              <a:srgbClr val="FFFFFF"/>
            </a:solidFill>
            <a:ln w="9525" cap="flat" cmpd="sng" algn="ctr">
              <a:solidFill>
                <a:srgbClr val="0063FD"/>
              </a:solidFill>
              <a:prstDash val="solid"/>
              <a:headEnd type="none" w="med" len="med"/>
              <a:tailEnd type="none" w="med" len="med"/>
            </a:ln>
            <a:effectLst/>
          </p:spPr>
          <p:txBody>
            <a:bodyPr vert="horz" wrap="square" lIns="68547" tIns="34274" rIns="68547" bIns="34274" numCol="1" rtlCol="0" anchor="ctr" anchorCtr="0" compatLnSpc="1">
              <a:prstTxWarp prst="textNoShape">
                <a:avLst/>
              </a:prstTxWarp>
            </a:bodyPr>
            <a:lstStyle/>
            <a:p>
              <a:pPr marL="0" marR="0" lvl="0" indent="0" algn="ctr" defTabSz="685289"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FFFFFF">
                    <a:lumMod val="20000"/>
                    <a:lumOff val="80000"/>
                    <a:alpha val="99000"/>
                  </a:srgbClr>
                </a:solidFill>
                <a:effectLst/>
                <a:uLnTx/>
                <a:uFillTx/>
                <a:latin typeface="Segoe UI" pitchFamily="34" charset="0"/>
                <a:ea typeface="Segoe UI" pitchFamily="34" charset="0"/>
                <a:cs typeface="Segoe UI" pitchFamily="34" charset="0"/>
              </a:endParaRPr>
            </a:p>
          </p:txBody>
        </p:sp>
        <p:pic>
          <p:nvPicPr>
            <p:cNvPr id="16" name="图片 15"/>
            <p:cNvPicPr>
              <a:picLocks noChangeAspect="1"/>
            </p:cNvPicPr>
            <p:nvPr/>
          </p:nvPicPr>
          <p:blipFill rotWithShape="1">
            <a:blip r:embed="rId9">
              <a:extLst>
                <a:ext uri="{28A0092B-C50C-407E-A947-70E740481C1C}">
                  <a14:useLocalDpi xmlns:a14="http://schemas.microsoft.com/office/drawing/2010/main" val="0"/>
                </a:ext>
              </a:extLst>
            </a:blip>
            <a:srcRect r="60239" b="-2873"/>
            <a:stretch/>
          </p:blipFill>
          <p:spPr>
            <a:xfrm>
              <a:off x="795025" y="3867150"/>
              <a:ext cx="1266194" cy="180000"/>
            </a:xfrm>
            <a:prstGeom prst="rect">
              <a:avLst/>
            </a:prstGeom>
          </p:spPr>
        </p:pic>
      </p:grpSp>
    </p:spTree>
    <p:extLst>
      <p:ext uri="{BB962C8B-B14F-4D97-AF65-F5344CB8AC3E}">
        <p14:creationId xmlns:p14="http://schemas.microsoft.com/office/powerpoint/2010/main" val="97027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3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8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63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3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par>
                          <p:cTn id="33" fill="hold">
                            <p:stCondLst>
                              <p:cond delay="1130"/>
                            </p:stCondLst>
                            <p:childTnLst>
                              <p:par>
                                <p:cTn id="34" presetID="31" presetClass="entr" presetSubtype="0" fill="hold" grpId="0" nodeType="afterEffect">
                                  <p:stCondLst>
                                    <p:cond delay="250"/>
                                  </p:stCondLst>
                                  <p:childTnLst>
                                    <p:set>
                                      <p:cBhvr>
                                        <p:cTn id="35" dur="1" fill="hold">
                                          <p:stCondLst>
                                            <p:cond delay="0"/>
                                          </p:stCondLst>
                                        </p:cTn>
                                        <p:tgtEl>
                                          <p:spTgt spid="9">
                                            <p:graphicEl>
                                              <a:dgm id="{F860AC9F-97A3-4DC4-A2A8-C4F2AAE87A79}"/>
                                            </p:graphicEl>
                                          </p:spTgt>
                                        </p:tgtEl>
                                        <p:attrNameLst>
                                          <p:attrName>style.visibility</p:attrName>
                                        </p:attrNameLst>
                                      </p:cBhvr>
                                      <p:to>
                                        <p:strVal val="visible"/>
                                      </p:to>
                                    </p:set>
                                    <p:anim calcmode="lin" valueType="num">
                                      <p:cBhvr>
                                        <p:cTn id="36" dur="1000" fill="hold"/>
                                        <p:tgtEl>
                                          <p:spTgt spid="9">
                                            <p:graphicEl>
                                              <a:dgm id="{F860AC9F-97A3-4DC4-A2A8-C4F2AAE87A79}"/>
                                            </p:graphicEl>
                                          </p:spTgt>
                                        </p:tgtEl>
                                        <p:attrNameLst>
                                          <p:attrName>ppt_w</p:attrName>
                                        </p:attrNameLst>
                                      </p:cBhvr>
                                      <p:tavLst>
                                        <p:tav tm="0">
                                          <p:val>
                                            <p:fltVal val="0"/>
                                          </p:val>
                                        </p:tav>
                                        <p:tav tm="100000">
                                          <p:val>
                                            <p:strVal val="#ppt_w"/>
                                          </p:val>
                                        </p:tav>
                                      </p:tavLst>
                                    </p:anim>
                                    <p:anim calcmode="lin" valueType="num">
                                      <p:cBhvr>
                                        <p:cTn id="37" dur="1000" fill="hold"/>
                                        <p:tgtEl>
                                          <p:spTgt spid="9">
                                            <p:graphicEl>
                                              <a:dgm id="{F860AC9F-97A3-4DC4-A2A8-C4F2AAE87A79}"/>
                                            </p:graphicEl>
                                          </p:spTgt>
                                        </p:tgtEl>
                                        <p:attrNameLst>
                                          <p:attrName>ppt_h</p:attrName>
                                        </p:attrNameLst>
                                      </p:cBhvr>
                                      <p:tavLst>
                                        <p:tav tm="0">
                                          <p:val>
                                            <p:fltVal val="0"/>
                                          </p:val>
                                        </p:tav>
                                        <p:tav tm="100000">
                                          <p:val>
                                            <p:strVal val="#ppt_h"/>
                                          </p:val>
                                        </p:tav>
                                      </p:tavLst>
                                    </p:anim>
                                    <p:anim calcmode="lin" valueType="num">
                                      <p:cBhvr>
                                        <p:cTn id="38" dur="1000" fill="hold"/>
                                        <p:tgtEl>
                                          <p:spTgt spid="9">
                                            <p:graphicEl>
                                              <a:dgm id="{F860AC9F-97A3-4DC4-A2A8-C4F2AAE87A79}"/>
                                            </p:graphicEl>
                                          </p:spTgt>
                                        </p:tgtEl>
                                        <p:attrNameLst>
                                          <p:attrName>style.rotation</p:attrName>
                                        </p:attrNameLst>
                                      </p:cBhvr>
                                      <p:tavLst>
                                        <p:tav tm="0">
                                          <p:val>
                                            <p:fltVal val="90"/>
                                          </p:val>
                                        </p:tav>
                                        <p:tav tm="100000">
                                          <p:val>
                                            <p:fltVal val="0"/>
                                          </p:val>
                                        </p:tav>
                                      </p:tavLst>
                                    </p:anim>
                                    <p:animEffect transition="in" filter="fade">
                                      <p:cBhvr>
                                        <p:cTn id="39" dur="1000"/>
                                        <p:tgtEl>
                                          <p:spTgt spid="9">
                                            <p:graphicEl>
                                              <a:dgm id="{F860AC9F-97A3-4DC4-A2A8-C4F2AAE87A79}"/>
                                            </p:graphicEl>
                                          </p:spTgt>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9">
                                            <p:graphicEl>
                                              <a:dgm id="{09273BE7-DE2C-4061-AA17-0A7BFA57CFB0}"/>
                                            </p:graphicEl>
                                          </p:spTgt>
                                        </p:tgtEl>
                                        <p:attrNameLst>
                                          <p:attrName>style.visibility</p:attrName>
                                        </p:attrNameLst>
                                      </p:cBhvr>
                                      <p:to>
                                        <p:strVal val="visible"/>
                                      </p:to>
                                    </p:set>
                                    <p:anim calcmode="lin" valueType="num">
                                      <p:cBhvr>
                                        <p:cTn id="42" dur="1000" fill="hold"/>
                                        <p:tgtEl>
                                          <p:spTgt spid="9">
                                            <p:graphicEl>
                                              <a:dgm id="{09273BE7-DE2C-4061-AA17-0A7BFA57CFB0}"/>
                                            </p:graphicEl>
                                          </p:spTgt>
                                        </p:tgtEl>
                                        <p:attrNameLst>
                                          <p:attrName>ppt_w</p:attrName>
                                        </p:attrNameLst>
                                      </p:cBhvr>
                                      <p:tavLst>
                                        <p:tav tm="0">
                                          <p:val>
                                            <p:fltVal val="0"/>
                                          </p:val>
                                        </p:tav>
                                        <p:tav tm="100000">
                                          <p:val>
                                            <p:strVal val="#ppt_w"/>
                                          </p:val>
                                        </p:tav>
                                      </p:tavLst>
                                    </p:anim>
                                    <p:anim calcmode="lin" valueType="num">
                                      <p:cBhvr>
                                        <p:cTn id="43" dur="1000" fill="hold"/>
                                        <p:tgtEl>
                                          <p:spTgt spid="9">
                                            <p:graphicEl>
                                              <a:dgm id="{09273BE7-DE2C-4061-AA17-0A7BFA57CFB0}"/>
                                            </p:graphicEl>
                                          </p:spTgt>
                                        </p:tgtEl>
                                        <p:attrNameLst>
                                          <p:attrName>ppt_h</p:attrName>
                                        </p:attrNameLst>
                                      </p:cBhvr>
                                      <p:tavLst>
                                        <p:tav tm="0">
                                          <p:val>
                                            <p:fltVal val="0"/>
                                          </p:val>
                                        </p:tav>
                                        <p:tav tm="100000">
                                          <p:val>
                                            <p:strVal val="#ppt_h"/>
                                          </p:val>
                                        </p:tav>
                                      </p:tavLst>
                                    </p:anim>
                                    <p:anim calcmode="lin" valueType="num">
                                      <p:cBhvr>
                                        <p:cTn id="44" dur="1000" fill="hold"/>
                                        <p:tgtEl>
                                          <p:spTgt spid="9">
                                            <p:graphicEl>
                                              <a:dgm id="{09273BE7-DE2C-4061-AA17-0A7BFA57CFB0}"/>
                                            </p:graphicEl>
                                          </p:spTgt>
                                        </p:tgtEl>
                                        <p:attrNameLst>
                                          <p:attrName>style.rotation</p:attrName>
                                        </p:attrNameLst>
                                      </p:cBhvr>
                                      <p:tavLst>
                                        <p:tav tm="0">
                                          <p:val>
                                            <p:fltVal val="90"/>
                                          </p:val>
                                        </p:tav>
                                        <p:tav tm="100000">
                                          <p:val>
                                            <p:fltVal val="0"/>
                                          </p:val>
                                        </p:tav>
                                      </p:tavLst>
                                    </p:anim>
                                    <p:animEffect transition="in" filter="fade">
                                      <p:cBhvr>
                                        <p:cTn id="45" dur="1000"/>
                                        <p:tgtEl>
                                          <p:spTgt spid="9">
                                            <p:graphicEl>
                                              <a:dgm id="{09273BE7-DE2C-4061-AA17-0A7BFA57CFB0}"/>
                                            </p:graphicEl>
                                          </p:spTgt>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9">
                                            <p:graphicEl>
                                              <a:dgm id="{B26FD3CE-1CF3-41CF-B8EC-1A601E69492E}"/>
                                            </p:graphicEl>
                                          </p:spTgt>
                                        </p:tgtEl>
                                        <p:attrNameLst>
                                          <p:attrName>style.visibility</p:attrName>
                                        </p:attrNameLst>
                                      </p:cBhvr>
                                      <p:to>
                                        <p:strVal val="visible"/>
                                      </p:to>
                                    </p:set>
                                    <p:anim calcmode="lin" valueType="num">
                                      <p:cBhvr>
                                        <p:cTn id="48" dur="1000" fill="hold"/>
                                        <p:tgtEl>
                                          <p:spTgt spid="9">
                                            <p:graphicEl>
                                              <a:dgm id="{B26FD3CE-1CF3-41CF-B8EC-1A601E69492E}"/>
                                            </p:graphicEl>
                                          </p:spTgt>
                                        </p:tgtEl>
                                        <p:attrNameLst>
                                          <p:attrName>ppt_w</p:attrName>
                                        </p:attrNameLst>
                                      </p:cBhvr>
                                      <p:tavLst>
                                        <p:tav tm="0">
                                          <p:val>
                                            <p:fltVal val="0"/>
                                          </p:val>
                                        </p:tav>
                                        <p:tav tm="100000">
                                          <p:val>
                                            <p:strVal val="#ppt_w"/>
                                          </p:val>
                                        </p:tav>
                                      </p:tavLst>
                                    </p:anim>
                                    <p:anim calcmode="lin" valueType="num">
                                      <p:cBhvr>
                                        <p:cTn id="49" dur="1000" fill="hold"/>
                                        <p:tgtEl>
                                          <p:spTgt spid="9">
                                            <p:graphicEl>
                                              <a:dgm id="{B26FD3CE-1CF3-41CF-B8EC-1A601E69492E}"/>
                                            </p:graphicEl>
                                          </p:spTgt>
                                        </p:tgtEl>
                                        <p:attrNameLst>
                                          <p:attrName>ppt_h</p:attrName>
                                        </p:attrNameLst>
                                      </p:cBhvr>
                                      <p:tavLst>
                                        <p:tav tm="0">
                                          <p:val>
                                            <p:fltVal val="0"/>
                                          </p:val>
                                        </p:tav>
                                        <p:tav tm="100000">
                                          <p:val>
                                            <p:strVal val="#ppt_h"/>
                                          </p:val>
                                        </p:tav>
                                      </p:tavLst>
                                    </p:anim>
                                    <p:anim calcmode="lin" valueType="num">
                                      <p:cBhvr>
                                        <p:cTn id="50" dur="1000" fill="hold"/>
                                        <p:tgtEl>
                                          <p:spTgt spid="9">
                                            <p:graphicEl>
                                              <a:dgm id="{B26FD3CE-1CF3-41CF-B8EC-1A601E69492E}"/>
                                            </p:graphicEl>
                                          </p:spTgt>
                                        </p:tgtEl>
                                        <p:attrNameLst>
                                          <p:attrName>style.rotation</p:attrName>
                                        </p:attrNameLst>
                                      </p:cBhvr>
                                      <p:tavLst>
                                        <p:tav tm="0">
                                          <p:val>
                                            <p:fltVal val="90"/>
                                          </p:val>
                                        </p:tav>
                                        <p:tav tm="100000">
                                          <p:val>
                                            <p:fltVal val="0"/>
                                          </p:val>
                                        </p:tav>
                                      </p:tavLst>
                                    </p:anim>
                                    <p:animEffect transition="in" filter="fade">
                                      <p:cBhvr>
                                        <p:cTn id="51" dur="1000"/>
                                        <p:tgtEl>
                                          <p:spTgt spid="9">
                                            <p:graphicEl>
                                              <a:dgm id="{B26FD3CE-1CF3-41CF-B8EC-1A601E69492E}"/>
                                            </p:graphicEl>
                                          </p:spTgt>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9">
                                            <p:graphicEl>
                                              <a:dgm id="{EDA3FFD0-8996-4842-85DC-BE79E94C23B4}"/>
                                            </p:graphicEl>
                                          </p:spTgt>
                                        </p:tgtEl>
                                        <p:attrNameLst>
                                          <p:attrName>style.visibility</p:attrName>
                                        </p:attrNameLst>
                                      </p:cBhvr>
                                      <p:to>
                                        <p:strVal val="visible"/>
                                      </p:to>
                                    </p:set>
                                    <p:anim calcmode="lin" valueType="num">
                                      <p:cBhvr>
                                        <p:cTn id="54" dur="1000" fill="hold"/>
                                        <p:tgtEl>
                                          <p:spTgt spid="9">
                                            <p:graphicEl>
                                              <a:dgm id="{EDA3FFD0-8996-4842-85DC-BE79E94C23B4}"/>
                                            </p:graphicEl>
                                          </p:spTgt>
                                        </p:tgtEl>
                                        <p:attrNameLst>
                                          <p:attrName>ppt_w</p:attrName>
                                        </p:attrNameLst>
                                      </p:cBhvr>
                                      <p:tavLst>
                                        <p:tav tm="0">
                                          <p:val>
                                            <p:fltVal val="0"/>
                                          </p:val>
                                        </p:tav>
                                        <p:tav tm="100000">
                                          <p:val>
                                            <p:strVal val="#ppt_w"/>
                                          </p:val>
                                        </p:tav>
                                      </p:tavLst>
                                    </p:anim>
                                    <p:anim calcmode="lin" valueType="num">
                                      <p:cBhvr>
                                        <p:cTn id="55" dur="1000" fill="hold"/>
                                        <p:tgtEl>
                                          <p:spTgt spid="9">
                                            <p:graphicEl>
                                              <a:dgm id="{EDA3FFD0-8996-4842-85DC-BE79E94C23B4}"/>
                                            </p:graphicEl>
                                          </p:spTgt>
                                        </p:tgtEl>
                                        <p:attrNameLst>
                                          <p:attrName>ppt_h</p:attrName>
                                        </p:attrNameLst>
                                      </p:cBhvr>
                                      <p:tavLst>
                                        <p:tav tm="0">
                                          <p:val>
                                            <p:fltVal val="0"/>
                                          </p:val>
                                        </p:tav>
                                        <p:tav tm="100000">
                                          <p:val>
                                            <p:strVal val="#ppt_h"/>
                                          </p:val>
                                        </p:tav>
                                      </p:tavLst>
                                    </p:anim>
                                    <p:anim calcmode="lin" valueType="num">
                                      <p:cBhvr>
                                        <p:cTn id="56" dur="1000" fill="hold"/>
                                        <p:tgtEl>
                                          <p:spTgt spid="9">
                                            <p:graphicEl>
                                              <a:dgm id="{EDA3FFD0-8996-4842-85DC-BE79E94C23B4}"/>
                                            </p:graphicEl>
                                          </p:spTgt>
                                        </p:tgtEl>
                                        <p:attrNameLst>
                                          <p:attrName>style.rotation</p:attrName>
                                        </p:attrNameLst>
                                      </p:cBhvr>
                                      <p:tavLst>
                                        <p:tav tm="0">
                                          <p:val>
                                            <p:fltVal val="90"/>
                                          </p:val>
                                        </p:tav>
                                        <p:tav tm="100000">
                                          <p:val>
                                            <p:fltVal val="0"/>
                                          </p:val>
                                        </p:tav>
                                      </p:tavLst>
                                    </p:anim>
                                    <p:animEffect transition="in" filter="fade">
                                      <p:cBhvr>
                                        <p:cTn id="57" dur="1000"/>
                                        <p:tgtEl>
                                          <p:spTgt spid="9">
                                            <p:graphicEl>
                                              <a:dgm id="{EDA3FFD0-8996-4842-85DC-BE79E94C23B4}"/>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9">
                                            <p:graphicEl>
                                              <a:dgm id="{0C74514F-B192-4726-8F5A-3050F80ADCD6}"/>
                                            </p:graphicEl>
                                          </p:spTgt>
                                        </p:tgtEl>
                                        <p:attrNameLst>
                                          <p:attrName>style.visibility</p:attrName>
                                        </p:attrNameLst>
                                      </p:cBhvr>
                                      <p:to>
                                        <p:strVal val="visible"/>
                                      </p:to>
                                    </p:set>
                                    <p:anim calcmode="lin" valueType="num">
                                      <p:cBhvr>
                                        <p:cTn id="60" dur="1000" fill="hold"/>
                                        <p:tgtEl>
                                          <p:spTgt spid="9">
                                            <p:graphicEl>
                                              <a:dgm id="{0C74514F-B192-4726-8F5A-3050F80ADCD6}"/>
                                            </p:graphicEl>
                                          </p:spTgt>
                                        </p:tgtEl>
                                        <p:attrNameLst>
                                          <p:attrName>ppt_w</p:attrName>
                                        </p:attrNameLst>
                                      </p:cBhvr>
                                      <p:tavLst>
                                        <p:tav tm="0">
                                          <p:val>
                                            <p:fltVal val="0"/>
                                          </p:val>
                                        </p:tav>
                                        <p:tav tm="100000">
                                          <p:val>
                                            <p:strVal val="#ppt_w"/>
                                          </p:val>
                                        </p:tav>
                                      </p:tavLst>
                                    </p:anim>
                                    <p:anim calcmode="lin" valueType="num">
                                      <p:cBhvr>
                                        <p:cTn id="61" dur="1000" fill="hold"/>
                                        <p:tgtEl>
                                          <p:spTgt spid="9">
                                            <p:graphicEl>
                                              <a:dgm id="{0C74514F-B192-4726-8F5A-3050F80ADCD6}"/>
                                            </p:graphicEl>
                                          </p:spTgt>
                                        </p:tgtEl>
                                        <p:attrNameLst>
                                          <p:attrName>ppt_h</p:attrName>
                                        </p:attrNameLst>
                                      </p:cBhvr>
                                      <p:tavLst>
                                        <p:tav tm="0">
                                          <p:val>
                                            <p:fltVal val="0"/>
                                          </p:val>
                                        </p:tav>
                                        <p:tav tm="100000">
                                          <p:val>
                                            <p:strVal val="#ppt_h"/>
                                          </p:val>
                                        </p:tav>
                                      </p:tavLst>
                                    </p:anim>
                                    <p:anim calcmode="lin" valueType="num">
                                      <p:cBhvr>
                                        <p:cTn id="62" dur="1000" fill="hold"/>
                                        <p:tgtEl>
                                          <p:spTgt spid="9">
                                            <p:graphicEl>
                                              <a:dgm id="{0C74514F-B192-4726-8F5A-3050F80ADCD6}"/>
                                            </p:graphicEl>
                                          </p:spTgt>
                                        </p:tgtEl>
                                        <p:attrNameLst>
                                          <p:attrName>style.rotation</p:attrName>
                                        </p:attrNameLst>
                                      </p:cBhvr>
                                      <p:tavLst>
                                        <p:tav tm="0">
                                          <p:val>
                                            <p:fltVal val="90"/>
                                          </p:val>
                                        </p:tav>
                                        <p:tav tm="100000">
                                          <p:val>
                                            <p:fltVal val="0"/>
                                          </p:val>
                                        </p:tav>
                                      </p:tavLst>
                                    </p:anim>
                                    <p:animEffect transition="in" filter="fade">
                                      <p:cBhvr>
                                        <p:cTn id="63" dur="1000"/>
                                        <p:tgtEl>
                                          <p:spTgt spid="9">
                                            <p:graphicEl>
                                              <a:dgm id="{0C74514F-B192-4726-8F5A-3050F80ADCD6}"/>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9">
                                            <p:graphicEl>
                                              <a:dgm id="{D448F732-7F5F-49D0-ABE9-D806C79498D3}"/>
                                            </p:graphicEl>
                                          </p:spTgt>
                                        </p:tgtEl>
                                        <p:attrNameLst>
                                          <p:attrName>style.visibility</p:attrName>
                                        </p:attrNameLst>
                                      </p:cBhvr>
                                      <p:to>
                                        <p:strVal val="visible"/>
                                      </p:to>
                                    </p:set>
                                    <p:anim calcmode="lin" valueType="num">
                                      <p:cBhvr>
                                        <p:cTn id="66" dur="1000" fill="hold"/>
                                        <p:tgtEl>
                                          <p:spTgt spid="9">
                                            <p:graphicEl>
                                              <a:dgm id="{D448F732-7F5F-49D0-ABE9-D806C79498D3}"/>
                                            </p:graphicEl>
                                          </p:spTgt>
                                        </p:tgtEl>
                                        <p:attrNameLst>
                                          <p:attrName>ppt_w</p:attrName>
                                        </p:attrNameLst>
                                      </p:cBhvr>
                                      <p:tavLst>
                                        <p:tav tm="0">
                                          <p:val>
                                            <p:fltVal val="0"/>
                                          </p:val>
                                        </p:tav>
                                        <p:tav tm="100000">
                                          <p:val>
                                            <p:strVal val="#ppt_w"/>
                                          </p:val>
                                        </p:tav>
                                      </p:tavLst>
                                    </p:anim>
                                    <p:anim calcmode="lin" valueType="num">
                                      <p:cBhvr>
                                        <p:cTn id="67" dur="1000" fill="hold"/>
                                        <p:tgtEl>
                                          <p:spTgt spid="9">
                                            <p:graphicEl>
                                              <a:dgm id="{D448F732-7F5F-49D0-ABE9-D806C79498D3}"/>
                                            </p:graphicEl>
                                          </p:spTgt>
                                        </p:tgtEl>
                                        <p:attrNameLst>
                                          <p:attrName>ppt_h</p:attrName>
                                        </p:attrNameLst>
                                      </p:cBhvr>
                                      <p:tavLst>
                                        <p:tav tm="0">
                                          <p:val>
                                            <p:fltVal val="0"/>
                                          </p:val>
                                        </p:tav>
                                        <p:tav tm="100000">
                                          <p:val>
                                            <p:strVal val="#ppt_h"/>
                                          </p:val>
                                        </p:tav>
                                      </p:tavLst>
                                    </p:anim>
                                    <p:anim calcmode="lin" valueType="num">
                                      <p:cBhvr>
                                        <p:cTn id="68" dur="1000" fill="hold"/>
                                        <p:tgtEl>
                                          <p:spTgt spid="9">
                                            <p:graphicEl>
                                              <a:dgm id="{D448F732-7F5F-49D0-ABE9-D806C79498D3}"/>
                                            </p:graphicEl>
                                          </p:spTgt>
                                        </p:tgtEl>
                                        <p:attrNameLst>
                                          <p:attrName>style.rotation</p:attrName>
                                        </p:attrNameLst>
                                      </p:cBhvr>
                                      <p:tavLst>
                                        <p:tav tm="0">
                                          <p:val>
                                            <p:fltVal val="90"/>
                                          </p:val>
                                        </p:tav>
                                        <p:tav tm="100000">
                                          <p:val>
                                            <p:fltVal val="0"/>
                                          </p:val>
                                        </p:tav>
                                      </p:tavLst>
                                    </p:anim>
                                    <p:animEffect transition="in" filter="fade">
                                      <p:cBhvr>
                                        <p:cTn id="69" dur="1000"/>
                                        <p:tgtEl>
                                          <p:spTgt spid="9">
                                            <p:graphicEl>
                                              <a:dgm id="{D448F732-7F5F-49D0-ABE9-D806C79498D3}"/>
                                            </p:graphicEl>
                                          </p:spTgt>
                                        </p:tgtEl>
                                      </p:cBhvr>
                                    </p:animEffect>
                                  </p:childTnLst>
                                </p:cTn>
                              </p:par>
                            </p:childTnLst>
                          </p:cTn>
                        </p:par>
                        <p:par>
                          <p:cTn id="70" fill="hold">
                            <p:stCondLst>
                              <p:cond delay="2380"/>
                            </p:stCondLst>
                            <p:childTnLst>
                              <p:par>
                                <p:cTn id="71" presetID="42" presetClass="path" presetSubtype="0" accel="50000" decel="50000" fill="hold" grpId="1" nodeType="afterEffect">
                                  <p:stCondLst>
                                    <p:cond delay="0"/>
                                  </p:stCondLst>
                                  <p:childTnLst>
                                    <p:animMotion origin="layout" path="M 1.11022E-16 2.59259E-6 L -0.32326 2.59259E-6 " pathEditMode="relative" rAng="0" ptsTypes="AA">
                                      <p:cBhvr>
                                        <p:cTn id="72" dur="2000" fill="hold"/>
                                        <p:tgtEl>
                                          <p:spTgt spid="9">
                                            <p:graphicEl>
                                              <a:dgm id="{F860AC9F-97A3-4DC4-A2A8-C4F2AAE87A79}"/>
                                            </p:graphicEl>
                                          </p:spTgt>
                                        </p:tgtEl>
                                        <p:attrNameLst>
                                          <p:attrName>ppt_x</p:attrName>
                                          <p:attrName>ppt_y</p:attrName>
                                        </p:attrNameLst>
                                      </p:cBhvr>
                                      <p:rCtr x="-16163" y="0"/>
                                    </p:animMotion>
                                  </p:childTnLst>
                                </p:cTn>
                              </p:par>
                              <p:par>
                                <p:cTn id="73" presetID="42" presetClass="path" presetSubtype="0" accel="50000" decel="50000" fill="hold" grpId="1" nodeType="withEffect">
                                  <p:stCondLst>
                                    <p:cond delay="0"/>
                                  </p:stCondLst>
                                  <p:childTnLst>
                                    <p:animMotion origin="layout" path="M 1.11022E-16 2.59259E-6 L -0.32326 2.59259E-6 " pathEditMode="relative" rAng="0" ptsTypes="AA">
                                      <p:cBhvr>
                                        <p:cTn id="74" dur="2000" fill="hold"/>
                                        <p:tgtEl>
                                          <p:spTgt spid="9">
                                            <p:graphicEl>
                                              <a:dgm id="{09273BE7-DE2C-4061-AA17-0A7BFA57CFB0}"/>
                                            </p:graphicEl>
                                          </p:spTgt>
                                        </p:tgtEl>
                                        <p:attrNameLst>
                                          <p:attrName>ppt_x</p:attrName>
                                          <p:attrName>ppt_y</p:attrName>
                                        </p:attrNameLst>
                                      </p:cBhvr>
                                      <p:rCtr x="-16163" y="0"/>
                                    </p:animMotion>
                                  </p:childTnLst>
                                </p:cTn>
                              </p:par>
                              <p:par>
                                <p:cTn id="75" presetID="42" presetClass="path" presetSubtype="0" accel="50000" decel="50000" fill="hold" grpId="1" nodeType="withEffect">
                                  <p:stCondLst>
                                    <p:cond delay="0"/>
                                  </p:stCondLst>
                                  <p:childTnLst>
                                    <p:animMotion origin="layout" path="M 1.11022E-16 2.59259E-6 L -0.32326 2.59259E-6 " pathEditMode="relative" rAng="0" ptsTypes="AA">
                                      <p:cBhvr>
                                        <p:cTn id="76" dur="2000" fill="hold"/>
                                        <p:tgtEl>
                                          <p:spTgt spid="9">
                                            <p:graphicEl>
                                              <a:dgm id="{B26FD3CE-1CF3-41CF-B8EC-1A601E69492E}"/>
                                            </p:graphicEl>
                                          </p:spTgt>
                                        </p:tgtEl>
                                        <p:attrNameLst>
                                          <p:attrName>ppt_x</p:attrName>
                                          <p:attrName>ppt_y</p:attrName>
                                        </p:attrNameLst>
                                      </p:cBhvr>
                                      <p:rCtr x="-16163" y="0"/>
                                    </p:animMotion>
                                  </p:childTnLst>
                                </p:cTn>
                              </p:par>
                              <p:par>
                                <p:cTn id="77" presetID="42" presetClass="path" presetSubtype="0" accel="50000" decel="50000" fill="hold" grpId="1" nodeType="withEffect">
                                  <p:stCondLst>
                                    <p:cond delay="0"/>
                                  </p:stCondLst>
                                  <p:childTnLst>
                                    <p:animMotion origin="layout" path="M 1.11022E-16 2.59259E-6 L -0.32326 2.59259E-6 " pathEditMode="relative" rAng="0" ptsTypes="AA">
                                      <p:cBhvr>
                                        <p:cTn id="78" dur="2000" fill="hold"/>
                                        <p:tgtEl>
                                          <p:spTgt spid="9">
                                            <p:graphicEl>
                                              <a:dgm id="{EDA3FFD0-8996-4842-85DC-BE79E94C23B4}"/>
                                            </p:graphicEl>
                                          </p:spTgt>
                                        </p:tgtEl>
                                        <p:attrNameLst>
                                          <p:attrName>ppt_x</p:attrName>
                                          <p:attrName>ppt_y</p:attrName>
                                        </p:attrNameLst>
                                      </p:cBhvr>
                                      <p:rCtr x="-16163" y="0"/>
                                    </p:animMotion>
                                  </p:childTnLst>
                                </p:cTn>
                              </p:par>
                              <p:par>
                                <p:cTn id="79" presetID="42" presetClass="path" presetSubtype="0" accel="50000" decel="50000" fill="hold" grpId="1" nodeType="withEffect">
                                  <p:stCondLst>
                                    <p:cond delay="0"/>
                                  </p:stCondLst>
                                  <p:childTnLst>
                                    <p:animMotion origin="layout" path="M 1.11022E-16 2.59259E-6 L -0.32326 2.59259E-6 " pathEditMode="relative" rAng="0" ptsTypes="AA">
                                      <p:cBhvr>
                                        <p:cTn id="80" dur="2000" fill="hold"/>
                                        <p:tgtEl>
                                          <p:spTgt spid="9">
                                            <p:graphicEl>
                                              <a:dgm id="{0C74514F-B192-4726-8F5A-3050F80ADCD6}"/>
                                            </p:graphicEl>
                                          </p:spTgt>
                                        </p:tgtEl>
                                        <p:attrNameLst>
                                          <p:attrName>ppt_x</p:attrName>
                                          <p:attrName>ppt_y</p:attrName>
                                        </p:attrNameLst>
                                      </p:cBhvr>
                                      <p:rCtr x="-16163" y="0"/>
                                    </p:animMotion>
                                  </p:childTnLst>
                                </p:cTn>
                              </p:par>
                              <p:par>
                                <p:cTn id="81" presetID="42" presetClass="path" presetSubtype="0" accel="50000" decel="50000" fill="hold" grpId="1" nodeType="withEffect">
                                  <p:stCondLst>
                                    <p:cond delay="0"/>
                                  </p:stCondLst>
                                  <p:childTnLst>
                                    <p:animMotion origin="layout" path="M 1.11022E-16 2.59259E-6 L -0.32326 2.59259E-6 " pathEditMode="relative" rAng="0" ptsTypes="AA">
                                      <p:cBhvr>
                                        <p:cTn id="82" dur="2000" fill="hold"/>
                                        <p:tgtEl>
                                          <p:spTgt spid="9">
                                            <p:graphicEl>
                                              <a:dgm id="{D448F732-7F5F-49D0-ABE9-D806C79498D3}"/>
                                            </p:graphicEl>
                                          </p:spTgt>
                                        </p:tgtEl>
                                        <p:attrNameLst>
                                          <p:attrName>ppt_x</p:attrName>
                                          <p:attrName>ppt_y</p:attrName>
                                        </p:attrNameLst>
                                      </p:cBhvr>
                                      <p:rCtr x="-16163" y="0"/>
                                    </p:animMotion>
                                  </p:childTnLst>
                                </p:cTn>
                              </p:par>
                            </p:childTnLst>
                          </p:cTn>
                        </p:par>
                        <p:par>
                          <p:cTn id="83" fill="hold">
                            <p:stCondLst>
                              <p:cond delay="4380"/>
                            </p:stCondLst>
                            <p:childTnLst>
                              <p:par>
                                <p:cTn id="84" presetID="2" presetClass="entr" presetSubtype="2" fill="hold" grpId="0" nodeType="afterEffect">
                                  <p:stCondLst>
                                    <p:cond delay="250"/>
                                  </p:stCondLst>
                                  <p:childTnLst>
                                    <p:set>
                                      <p:cBhvr>
                                        <p:cTn id="85" dur="1" fill="hold">
                                          <p:stCondLst>
                                            <p:cond delay="0"/>
                                          </p:stCondLst>
                                        </p:cTn>
                                        <p:tgtEl>
                                          <p:spTgt spid="10"/>
                                        </p:tgtEl>
                                        <p:attrNameLst>
                                          <p:attrName>style.visibility</p:attrName>
                                        </p:attrNameLst>
                                      </p:cBhvr>
                                      <p:to>
                                        <p:strVal val="visible"/>
                                      </p:to>
                                    </p:set>
                                    <p:anim calcmode="lin" valueType="num">
                                      <p:cBhvr additive="base">
                                        <p:cTn id="86" dur="500" fill="hold"/>
                                        <p:tgtEl>
                                          <p:spTgt spid="10"/>
                                        </p:tgtEl>
                                        <p:attrNameLst>
                                          <p:attrName>ppt_x</p:attrName>
                                        </p:attrNameLst>
                                      </p:cBhvr>
                                      <p:tavLst>
                                        <p:tav tm="0">
                                          <p:val>
                                            <p:strVal val="1+#ppt_w/2"/>
                                          </p:val>
                                        </p:tav>
                                        <p:tav tm="100000">
                                          <p:val>
                                            <p:strVal val="#ppt_x"/>
                                          </p:val>
                                        </p:tav>
                                      </p:tavLst>
                                    </p:anim>
                                    <p:anim calcmode="lin" valueType="num">
                                      <p:cBhvr additive="base">
                                        <p:cTn id="87" dur="500" fill="hold"/>
                                        <p:tgtEl>
                                          <p:spTgt spid="10"/>
                                        </p:tgtEl>
                                        <p:attrNameLst>
                                          <p:attrName>ppt_y</p:attrName>
                                        </p:attrNameLst>
                                      </p:cBhvr>
                                      <p:tavLst>
                                        <p:tav tm="0">
                                          <p:val>
                                            <p:strVal val="#ppt_y"/>
                                          </p:val>
                                        </p:tav>
                                        <p:tav tm="100000">
                                          <p:val>
                                            <p:strVal val="#ppt_y"/>
                                          </p:val>
                                        </p:tav>
                                      </p:tavLst>
                                    </p:anim>
                                  </p:childTnLst>
                                </p:cTn>
                              </p:par>
                            </p:childTnLst>
                          </p:cTn>
                        </p:par>
                        <p:par>
                          <p:cTn id="88" fill="hold">
                            <p:stCondLst>
                              <p:cond delay="5130"/>
                            </p:stCondLst>
                            <p:childTnLst>
                              <p:par>
                                <p:cTn id="89" presetID="2" presetClass="entr" presetSubtype="2" fill="hold" grpId="0" nodeType="afterEffect">
                                  <p:stCondLst>
                                    <p:cond delay="50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500" fill="hold"/>
                                        <p:tgtEl>
                                          <p:spTgt spid="11"/>
                                        </p:tgtEl>
                                        <p:attrNameLst>
                                          <p:attrName>ppt_x</p:attrName>
                                        </p:attrNameLst>
                                      </p:cBhvr>
                                      <p:tavLst>
                                        <p:tav tm="0">
                                          <p:val>
                                            <p:strVal val="1+#ppt_w/2"/>
                                          </p:val>
                                        </p:tav>
                                        <p:tav tm="100000">
                                          <p:val>
                                            <p:strVal val="#ppt_x"/>
                                          </p:val>
                                        </p:tav>
                                      </p:tavLst>
                                    </p:anim>
                                    <p:anim calcmode="lin" valueType="num">
                                      <p:cBhvr additive="base">
                                        <p:cTn id="92" dur="500" fill="hold"/>
                                        <p:tgtEl>
                                          <p:spTgt spid="11"/>
                                        </p:tgtEl>
                                        <p:attrNameLst>
                                          <p:attrName>ppt_y</p:attrName>
                                        </p:attrNameLst>
                                      </p:cBhvr>
                                      <p:tavLst>
                                        <p:tav tm="0">
                                          <p:val>
                                            <p:strVal val="#ppt_y"/>
                                          </p:val>
                                        </p:tav>
                                        <p:tav tm="100000">
                                          <p:val>
                                            <p:strVal val="#ppt_y"/>
                                          </p:val>
                                        </p:tav>
                                      </p:tavLst>
                                    </p:anim>
                                  </p:childTnLst>
                                </p:cTn>
                              </p:par>
                            </p:childTnLst>
                          </p:cTn>
                        </p:par>
                        <p:par>
                          <p:cTn id="93" fill="hold">
                            <p:stCondLst>
                              <p:cond delay="6130"/>
                            </p:stCondLst>
                            <p:childTnLst>
                              <p:par>
                                <p:cTn id="94" presetID="2" presetClass="entr" presetSubtype="2" fill="hold" grpId="0" nodeType="afterEffect">
                                  <p:stCondLst>
                                    <p:cond delay="750"/>
                                  </p:stCondLst>
                                  <p:childTnLst>
                                    <p:set>
                                      <p:cBhvr>
                                        <p:cTn id="95" dur="1" fill="hold">
                                          <p:stCondLst>
                                            <p:cond delay="0"/>
                                          </p:stCondLst>
                                        </p:cTn>
                                        <p:tgtEl>
                                          <p:spTgt spid="12"/>
                                        </p:tgtEl>
                                        <p:attrNameLst>
                                          <p:attrName>style.visibility</p:attrName>
                                        </p:attrNameLst>
                                      </p:cBhvr>
                                      <p:to>
                                        <p:strVal val="visible"/>
                                      </p:to>
                                    </p:set>
                                    <p:anim calcmode="lin" valueType="num">
                                      <p:cBhvr additive="base">
                                        <p:cTn id="96" dur="500" fill="hold"/>
                                        <p:tgtEl>
                                          <p:spTgt spid="12"/>
                                        </p:tgtEl>
                                        <p:attrNameLst>
                                          <p:attrName>ppt_x</p:attrName>
                                        </p:attrNameLst>
                                      </p:cBhvr>
                                      <p:tavLst>
                                        <p:tav tm="0">
                                          <p:val>
                                            <p:strVal val="1+#ppt_w/2"/>
                                          </p:val>
                                        </p:tav>
                                        <p:tav tm="100000">
                                          <p:val>
                                            <p:strVal val="#ppt_x"/>
                                          </p:val>
                                        </p:tav>
                                      </p:tavLst>
                                    </p:anim>
                                    <p:anim calcmode="lin" valueType="num">
                                      <p:cBhvr additive="base">
                                        <p:cTn id="9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Graphic spid="9" grpId="0">
        <p:bldSub>
          <a:bldDgm/>
        </p:bldSub>
      </p:bldGraphic>
      <p:bldGraphic spid="9" grpId="1">
        <p:bldSub>
          <a:bldDgm/>
        </p:bldSub>
      </p:bldGraphic>
      <p:bldP spid="10" grpId="0"/>
      <p:bldP spid="11" grpId="0"/>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碧海舟无溶剂涂料系列</a:t>
            </a:r>
            <a:endParaRPr lang="en-US" altLang="zh-CN" sz="2800" b="0" dirty="0" smtClean="0">
              <a:latin typeface="微软雅黑" panose="020B0503020204020204" pitchFamily="34" charset="-122"/>
              <a:ea typeface="微软雅黑" panose="020B0503020204020204" pitchFamily="34" charset="-122"/>
            </a:endParaRPr>
          </a:p>
        </p:txBody>
      </p:sp>
      <p:sp>
        <p:nvSpPr>
          <p:cNvPr id="9" name="Rectangle 162"/>
          <p:cNvSpPr/>
          <p:nvPr/>
        </p:nvSpPr>
        <p:spPr>
          <a:xfrm>
            <a:off x="1371600" y="4828279"/>
            <a:ext cx="2880000" cy="360000"/>
          </a:xfrm>
          <a:prstGeom prst="rect">
            <a:avLst/>
          </a:prstGeom>
          <a:solidFill>
            <a:srgbClr val="00AEEF"/>
          </a:solidFill>
          <a:ln w="9525" cap="flat" cmpd="sng" algn="ctr">
            <a:solidFill>
              <a:srgbClr val="00AEEF"/>
            </a:solidFill>
            <a:prstDash val="solid"/>
          </a:ln>
          <a:effectLst/>
        </p:spPr>
        <p:txBody>
          <a:bodyPr lIns="0" tIns="34294" rIns="0" bIns="34294"/>
          <a:lstStyle/>
          <a:p>
            <a:pPr algn="ctr" defTabSz="914286" eaLnBrk="1" fontAlgn="auto" hangingPunct="1">
              <a:spcBef>
                <a:spcPts val="0"/>
              </a:spcBef>
              <a:spcAft>
                <a:spcPts val="0"/>
              </a:spcAft>
              <a:defRPr/>
            </a:pPr>
            <a:r>
              <a:rPr lang="en-US" altLang="zh-CN" sz="1400" kern="0" dirty="0">
                <a:solidFill>
                  <a:srgbClr val="FFFFFF"/>
                </a:solidFill>
                <a:latin typeface="微软雅黑" panose="020B0503020204020204" pitchFamily="34" charset="-122"/>
                <a:ea typeface="微软雅黑" panose="020B0503020204020204" pitchFamily="34" charset="-122"/>
                <a:cs typeface="Segoe UI" pitchFamily="34" charset="0"/>
              </a:rPr>
              <a:t>BH-150</a:t>
            </a:r>
            <a:r>
              <a:rPr lang="zh-CN" altLang="en-US" sz="1400" kern="0" dirty="0">
                <a:solidFill>
                  <a:srgbClr val="FFFFFF"/>
                </a:solidFill>
                <a:latin typeface="微软雅黑" panose="020B0503020204020204" pitchFamily="34" charset="-122"/>
                <a:ea typeface="微软雅黑" panose="020B0503020204020204" pitchFamily="34" charset="-122"/>
                <a:cs typeface="Segoe UI" pitchFamily="34" charset="0"/>
              </a:rPr>
              <a:t>无溶剂环氧导静电涂料</a:t>
            </a:r>
          </a:p>
        </p:txBody>
      </p:sp>
      <p:sp>
        <p:nvSpPr>
          <p:cNvPr id="10" name="Rectangle 163"/>
          <p:cNvSpPr/>
          <p:nvPr/>
        </p:nvSpPr>
        <p:spPr>
          <a:xfrm>
            <a:off x="1371600" y="4299214"/>
            <a:ext cx="2880000" cy="360000"/>
          </a:xfrm>
          <a:prstGeom prst="rect">
            <a:avLst/>
          </a:prstGeom>
          <a:solidFill>
            <a:srgbClr val="00AEEF"/>
          </a:solidFill>
          <a:ln w="9525" cap="flat" cmpd="sng" algn="ctr">
            <a:solidFill>
              <a:srgbClr val="00AEEF"/>
            </a:solidFill>
            <a:prstDash val="solid"/>
          </a:ln>
          <a:effectLst/>
        </p:spPr>
        <p:txBody>
          <a:bodyPr lIns="0" tIns="34294" rIns="0" bIns="34294"/>
          <a:lstStyle/>
          <a:p>
            <a:pPr algn="ctr" defTabSz="914286" eaLnBrk="1" fontAlgn="auto" hangingPunct="1">
              <a:spcBef>
                <a:spcPts val="0"/>
              </a:spcBef>
              <a:spcAft>
                <a:spcPts val="0"/>
              </a:spcAft>
              <a:defRPr/>
            </a:pPr>
            <a:r>
              <a:rPr lang="en-US" altLang="zh-CN" sz="1400" kern="0" dirty="0">
                <a:solidFill>
                  <a:srgbClr val="FFFFFF"/>
                </a:solidFill>
                <a:latin typeface="微软雅黑" panose="020B0503020204020204" pitchFamily="34" charset="-122"/>
                <a:ea typeface="微软雅黑" panose="020B0503020204020204" pitchFamily="34" charset="-122"/>
                <a:cs typeface="Segoe UI" pitchFamily="34" charset="0"/>
              </a:rPr>
              <a:t>BH-120</a:t>
            </a:r>
            <a:r>
              <a:rPr lang="zh-CN" altLang="en-US" sz="1400" kern="0" dirty="0">
                <a:solidFill>
                  <a:srgbClr val="FFFFFF"/>
                </a:solidFill>
                <a:latin typeface="微软雅黑" panose="020B0503020204020204" pitchFamily="34" charset="-122"/>
                <a:ea typeface="微软雅黑" panose="020B0503020204020204" pitchFamily="34" charset="-122"/>
                <a:cs typeface="Segoe UI" pitchFamily="34" charset="0"/>
              </a:rPr>
              <a:t>无溶剂环氧玻璃鳞片涂料</a:t>
            </a:r>
          </a:p>
        </p:txBody>
      </p:sp>
      <p:sp>
        <p:nvSpPr>
          <p:cNvPr id="11" name="Rectangle 165"/>
          <p:cNvSpPr/>
          <p:nvPr/>
        </p:nvSpPr>
        <p:spPr>
          <a:xfrm>
            <a:off x="1371600" y="3241084"/>
            <a:ext cx="2880000" cy="360000"/>
          </a:xfrm>
          <a:prstGeom prst="rect">
            <a:avLst/>
          </a:prstGeom>
          <a:solidFill>
            <a:srgbClr val="00AEEF"/>
          </a:solidFill>
          <a:ln w="9525" cap="flat" cmpd="sng" algn="ctr">
            <a:solidFill>
              <a:srgbClr val="00AEEF"/>
            </a:solidFill>
            <a:prstDash val="solid"/>
          </a:ln>
          <a:effectLst/>
        </p:spPr>
        <p:txBody>
          <a:bodyPr lIns="68586" tIns="34294" rIns="68586" bIns="34294"/>
          <a:lstStyle/>
          <a:p>
            <a:pPr algn="ctr" defTabSz="914286" eaLnBrk="1" fontAlgn="auto" hangingPunct="1">
              <a:spcBef>
                <a:spcPts val="0"/>
              </a:spcBef>
              <a:spcAft>
                <a:spcPts val="0"/>
              </a:spcAft>
              <a:defRPr/>
            </a:pPr>
            <a:r>
              <a:rPr lang="en-US" altLang="zh-CN" sz="1400" kern="0" dirty="0">
                <a:solidFill>
                  <a:srgbClr val="FFFFFF"/>
                </a:solidFill>
                <a:latin typeface="微软雅黑" panose="020B0503020204020204" pitchFamily="34" charset="-122"/>
                <a:ea typeface="微软雅黑" panose="020B0503020204020204" pitchFamily="34" charset="-122"/>
                <a:cs typeface="Segoe UI" pitchFamily="34" charset="0"/>
              </a:rPr>
              <a:t>BH-100</a:t>
            </a:r>
            <a:r>
              <a:rPr lang="zh-CN" altLang="en-US" sz="1400" kern="0" dirty="0">
                <a:solidFill>
                  <a:srgbClr val="FFFFFF"/>
                </a:solidFill>
                <a:latin typeface="微软雅黑" panose="020B0503020204020204" pitchFamily="34" charset="-122"/>
                <a:ea typeface="微软雅黑" panose="020B0503020204020204" pitchFamily="34" charset="-122"/>
                <a:cs typeface="Segoe UI" pitchFamily="34" charset="0"/>
              </a:rPr>
              <a:t>高强度无溶剂环氧涂料</a:t>
            </a:r>
          </a:p>
        </p:txBody>
      </p:sp>
      <p:sp>
        <p:nvSpPr>
          <p:cNvPr id="12" name="Rectangle 166"/>
          <p:cNvSpPr/>
          <p:nvPr/>
        </p:nvSpPr>
        <p:spPr>
          <a:xfrm>
            <a:off x="1371600" y="5357344"/>
            <a:ext cx="2880000" cy="360000"/>
          </a:xfrm>
          <a:prstGeom prst="rect">
            <a:avLst/>
          </a:prstGeom>
          <a:solidFill>
            <a:srgbClr val="00AEEF"/>
          </a:solidFill>
          <a:ln w="9525" cap="flat" cmpd="sng" algn="ctr">
            <a:solidFill>
              <a:srgbClr val="00AEEF"/>
            </a:solidFill>
            <a:prstDash val="solid"/>
          </a:ln>
          <a:effectLst/>
        </p:spPr>
        <p:txBody>
          <a:bodyPr lIns="0" tIns="34294" rIns="0" bIns="34294"/>
          <a:lstStyle/>
          <a:p>
            <a:pPr algn="ctr" defTabSz="914286" eaLnBrk="1" fontAlgn="auto" hangingPunct="1">
              <a:spcBef>
                <a:spcPts val="0"/>
              </a:spcBef>
              <a:spcAft>
                <a:spcPts val="0"/>
              </a:spcAft>
              <a:defRPr/>
            </a:pPr>
            <a:r>
              <a:rPr lang="en-US" altLang="zh-CN" sz="1400" kern="0" dirty="0">
                <a:solidFill>
                  <a:srgbClr val="FFFFFF"/>
                </a:solidFill>
                <a:latin typeface="微软雅黑" panose="020B0503020204020204" pitchFamily="34" charset="-122"/>
                <a:ea typeface="微软雅黑" panose="020B0503020204020204" pitchFamily="34" charset="-122"/>
                <a:cs typeface="Segoe UI" pitchFamily="34" charset="0"/>
              </a:rPr>
              <a:t>BPUA-100</a:t>
            </a:r>
            <a:r>
              <a:rPr lang="zh-CN" altLang="en-US" sz="1400" kern="0" dirty="0">
                <a:solidFill>
                  <a:srgbClr val="FFFFFF"/>
                </a:solidFill>
                <a:latin typeface="微软雅黑" panose="020B0503020204020204" pitchFamily="34" charset="-122"/>
                <a:ea typeface="微软雅黑" panose="020B0503020204020204" pitchFamily="34" charset="-122"/>
                <a:cs typeface="Segoe UI" pitchFamily="34" charset="0"/>
              </a:rPr>
              <a:t>耐候型无溶剂聚脲涂料</a:t>
            </a:r>
          </a:p>
        </p:txBody>
      </p:sp>
      <p:sp>
        <p:nvSpPr>
          <p:cNvPr id="13" name="Rectangle 167"/>
          <p:cNvSpPr/>
          <p:nvPr/>
        </p:nvSpPr>
        <p:spPr>
          <a:xfrm>
            <a:off x="1371600" y="3770149"/>
            <a:ext cx="2880000" cy="360000"/>
          </a:xfrm>
          <a:prstGeom prst="rect">
            <a:avLst/>
          </a:prstGeom>
          <a:solidFill>
            <a:srgbClr val="00AEEF"/>
          </a:solidFill>
          <a:ln w="9525" cap="flat" cmpd="sng" algn="ctr">
            <a:solidFill>
              <a:srgbClr val="00AEEF"/>
            </a:solidFill>
            <a:prstDash val="solid"/>
          </a:ln>
          <a:effectLst/>
        </p:spPr>
        <p:txBody>
          <a:bodyPr lIns="68586" tIns="34294" rIns="68586" bIns="34294"/>
          <a:lstStyle/>
          <a:p>
            <a:pPr algn="ctr" defTabSz="914286" eaLnBrk="1" fontAlgn="auto" hangingPunct="1">
              <a:spcBef>
                <a:spcPts val="0"/>
              </a:spcBef>
              <a:spcAft>
                <a:spcPts val="0"/>
              </a:spcAft>
              <a:defRPr/>
            </a:pPr>
            <a:r>
              <a:rPr lang="en-US" altLang="zh-CN" sz="1400" kern="0" dirty="0">
                <a:solidFill>
                  <a:srgbClr val="FFFFFF"/>
                </a:solidFill>
                <a:latin typeface="微软雅黑" panose="020B0503020204020204" pitchFamily="34" charset="-122"/>
                <a:ea typeface="微软雅黑" panose="020B0503020204020204" pitchFamily="34" charset="-122"/>
                <a:cs typeface="Segoe UI" pitchFamily="34" charset="0"/>
              </a:rPr>
              <a:t>BS-100</a:t>
            </a:r>
            <a:r>
              <a:rPr lang="zh-CN" altLang="en-US" sz="1400" kern="0" dirty="0">
                <a:solidFill>
                  <a:srgbClr val="FFFFFF"/>
                </a:solidFill>
                <a:latin typeface="微软雅黑" panose="020B0503020204020204" pitchFamily="34" charset="-122"/>
                <a:ea typeface="微软雅黑" panose="020B0503020204020204" pitchFamily="34" charset="-122"/>
                <a:cs typeface="Segoe UI" pitchFamily="34" charset="0"/>
              </a:rPr>
              <a:t>无溶剂聚氨酯管道涂料</a:t>
            </a:r>
          </a:p>
        </p:txBody>
      </p:sp>
      <p:grpSp>
        <p:nvGrpSpPr>
          <p:cNvPr id="14" name="Group 55"/>
          <p:cNvGrpSpPr/>
          <p:nvPr/>
        </p:nvGrpSpPr>
        <p:grpSpPr>
          <a:xfrm>
            <a:off x="4969070" y="3153840"/>
            <a:ext cx="3096431" cy="1208263"/>
            <a:chOff x="567090" y="3838072"/>
            <a:chExt cx="4127500" cy="1611017"/>
          </a:xfrm>
        </p:grpSpPr>
        <p:sp>
          <p:nvSpPr>
            <p:cNvPr id="15" name="Rectangle 57"/>
            <p:cNvSpPr/>
            <p:nvPr/>
          </p:nvSpPr>
          <p:spPr>
            <a:xfrm>
              <a:off x="579790" y="3838072"/>
              <a:ext cx="4114800" cy="344200"/>
            </a:xfrm>
            <a:prstGeom prst="rect">
              <a:avLst/>
            </a:prstGeom>
            <a:solidFill>
              <a:srgbClr val="94C949"/>
            </a:solidFill>
            <a:ln w="25400" cap="flat" cmpd="sng" algn="ctr">
              <a:noFill/>
              <a:prstDash val="solid"/>
            </a:ln>
            <a:effectLst/>
          </p:spPr>
          <p:txBody>
            <a:bodyPr rIns="45720" rtlCol="0" anchor="ctr"/>
            <a:lstStyle/>
            <a:p>
              <a:pPr marL="0" marR="0" lvl="0" indent="0" algn="ctr" defTabSz="685487"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FFFFFF"/>
                  </a:solidFill>
                  <a:effectLst/>
                  <a:uLnTx/>
                  <a:uFillTx/>
                  <a:latin typeface="Segoe UI"/>
                </a:rPr>
                <a:t>无溶剂聚氨酯涂料</a:t>
              </a:r>
              <a:endParaRPr kumimoji="0" lang="en-US" sz="1400" b="0" i="0" u="none" strike="noStrike" kern="0" cap="none" spc="0" normalizeH="0" baseline="0" noProof="0" dirty="0" smtClean="0">
                <a:ln>
                  <a:noFill/>
                </a:ln>
                <a:solidFill>
                  <a:srgbClr val="FFFFFF"/>
                </a:solidFill>
                <a:effectLst/>
                <a:uLnTx/>
                <a:uFillTx/>
                <a:latin typeface="Segoe UI"/>
              </a:endParaRPr>
            </a:p>
          </p:txBody>
        </p:sp>
        <p:sp>
          <p:nvSpPr>
            <p:cNvPr id="16" name="Rectangle 58"/>
            <p:cNvSpPr/>
            <p:nvPr/>
          </p:nvSpPr>
          <p:spPr>
            <a:xfrm flipH="1">
              <a:off x="567090" y="4229295"/>
              <a:ext cx="4114800" cy="1219794"/>
            </a:xfrm>
            <a:prstGeom prst="rect">
              <a:avLst/>
            </a:prstGeom>
            <a:noFill/>
            <a:ln w="12700" cap="flat" cmpd="sng" algn="ctr">
              <a:solidFill>
                <a:schemeClr val="bg1">
                  <a:lumMod val="75000"/>
                </a:schemeClr>
              </a:solidFill>
              <a:prstDash val="sysDot"/>
            </a:ln>
            <a:effectLst/>
          </p:spPr>
          <p:txBody>
            <a:bodyPr lIns="137160" tIns="137160" rIns="45720" rtlCol="0" anchor="t" anchorCtr="0"/>
            <a:lstStyle/>
            <a:p>
              <a:pPr marL="214332" marR="0" lvl="0" indent="-214332" defTabSz="685487" eaLnBrk="1" fontAlgn="auto" latinLnBrk="0" hangingPunct="1">
                <a:lnSpc>
                  <a:spcPct val="150000"/>
                </a:lnSpc>
                <a:spcBef>
                  <a:spcPts val="0"/>
                </a:spcBef>
                <a:spcAft>
                  <a:spcPts val="0"/>
                </a:spcAft>
                <a:buClrTx/>
                <a:buSzTx/>
                <a:buFont typeface="Arial" pitchFamily="34" charset="0"/>
                <a:buChar char="•"/>
                <a:tabLst/>
                <a:defRPr/>
              </a:pPr>
              <a:r>
                <a:rPr kumimoji="0" lang="zh-CN" altLang="en-US" sz="1400" b="0" i="0" u="none" strike="noStrike" kern="0" cap="none" spc="0" normalizeH="0" baseline="0" noProof="0" dirty="0" smtClean="0">
                  <a:ln>
                    <a:noFill/>
                  </a:ln>
                  <a:solidFill>
                    <a:srgbClr val="0063FD"/>
                  </a:solidFill>
                  <a:effectLst/>
                  <a:uLnTx/>
                  <a:uFillTx/>
                  <a:latin typeface="Segoe UI"/>
                </a:rPr>
                <a:t>更快的固化速度</a:t>
              </a:r>
              <a:endParaRPr kumimoji="0" lang="en-US" altLang="zh-CN" sz="1400" b="0" i="0" u="none" strike="noStrike" kern="0" cap="none" spc="0" normalizeH="0" baseline="0" noProof="0" dirty="0" smtClean="0">
                <a:ln>
                  <a:noFill/>
                </a:ln>
                <a:solidFill>
                  <a:srgbClr val="0063FD"/>
                </a:solidFill>
                <a:effectLst/>
                <a:uLnTx/>
                <a:uFillTx/>
                <a:latin typeface="Segoe UI"/>
              </a:endParaRPr>
            </a:p>
            <a:p>
              <a:pPr marL="214332" marR="0" lvl="0" indent="-214332" defTabSz="685487" eaLnBrk="1" fontAlgn="auto" latinLnBrk="0" hangingPunct="1">
                <a:lnSpc>
                  <a:spcPct val="150000"/>
                </a:lnSpc>
                <a:spcBef>
                  <a:spcPts val="0"/>
                </a:spcBef>
                <a:spcAft>
                  <a:spcPts val="0"/>
                </a:spcAft>
                <a:buClrTx/>
                <a:buSzTx/>
                <a:buFont typeface="Arial" pitchFamily="34" charset="0"/>
                <a:buChar char="•"/>
                <a:tabLst/>
                <a:defRPr/>
              </a:pPr>
              <a:r>
                <a:rPr kumimoji="0" lang="zh-CN" altLang="en-US" sz="1400" b="0" i="0" u="none" strike="noStrike" kern="0" cap="none" spc="0" normalizeH="0" baseline="0" noProof="0" dirty="0" smtClean="0">
                  <a:ln>
                    <a:noFill/>
                  </a:ln>
                  <a:solidFill>
                    <a:srgbClr val="0063FD"/>
                  </a:solidFill>
                  <a:effectLst/>
                  <a:uLnTx/>
                  <a:uFillTx/>
                  <a:latin typeface="Segoe UI"/>
                </a:rPr>
                <a:t>中等的耐候性</a:t>
              </a:r>
              <a:endParaRPr kumimoji="0" lang="en-US" sz="1400" b="0" i="0" u="none" strike="noStrike" kern="0" cap="none" spc="0" normalizeH="0" baseline="0" noProof="0" dirty="0" smtClean="0">
                <a:ln>
                  <a:noFill/>
                </a:ln>
                <a:solidFill>
                  <a:srgbClr val="0063FD"/>
                </a:solidFill>
                <a:effectLst/>
                <a:uLnTx/>
                <a:uFillTx/>
                <a:latin typeface="Segoe UI"/>
              </a:endParaRPr>
            </a:p>
          </p:txBody>
        </p:sp>
      </p:grpSp>
      <p:grpSp>
        <p:nvGrpSpPr>
          <p:cNvPr id="17" name="Group 59"/>
          <p:cNvGrpSpPr/>
          <p:nvPr/>
        </p:nvGrpSpPr>
        <p:grpSpPr>
          <a:xfrm>
            <a:off x="4971241" y="1714855"/>
            <a:ext cx="3096431" cy="1207818"/>
            <a:chOff x="567090" y="3838072"/>
            <a:chExt cx="4127500" cy="1610423"/>
          </a:xfrm>
        </p:grpSpPr>
        <p:sp>
          <p:nvSpPr>
            <p:cNvPr id="18" name="Rectangle 60"/>
            <p:cNvSpPr/>
            <p:nvPr/>
          </p:nvSpPr>
          <p:spPr>
            <a:xfrm>
              <a:off x="579790" y="3838072"/>
              <a:ext cx="4114800" cy="344200"/>
            </a:xfrm>
            <a:prstGeom prst="rect">
              <a:avLst/>
            </a:prstGeom>
            <a:solidFill>
              <a:srgbClr val="ED5326"/>
            </a:solidFill>
            <a:ln w="25400" cap="flat" cmpd="sng" algn="ctr">
              <a:noFill/>
              <a:prstDash val="solid"/>
            </a:ln>
            <a:effectLst/>
          </p:spPr>
          <p:txBody>
            <a:bodyPr rIns="45720" rtlCol="0" anchor="ctr"/>
            <a:lstStyle/>
            <a:p>
              <a:pPr marL="0" marR="0" lvl="0" indent="0" algn="ctr" defTabSz="685487"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FFFFFF"/>
                  </a:solidFill>
                  <a:effectLst/>
                  <a:uLnTx/>
                  <a:uFillTx/>
                  <a:latin typeface="Segoe UI"/>
                </a:rPr>
                <a:t>无溶剂环氧涂料</a:t>
              </a:r>
              <a:endParaRPr kumimoji="0" lang="en-US" sz="1400" b="0" i="0" u="none" strike="noStrike" kern="0" cap="none" spc="0" normalizeH="0" baseline="0" noProof="0" dirty="0" smtClean="0">
                <a:ln>
                  <a:noFill/>
                </a:ln>
                <a:solidFill>
                  <a:srgbClr val="FFFFFF"/>
                </a:solidFill>
                <a:effectLst/>
                <a:uLnTx/>
                <a:uFillTx/>
                <a:latin typeface="Segoe UI"/>
              </a:endParaRPr>
            </a:p>
          </p:txBody>
        </p:sp>
        <p:sp>
          <p:nvSpPr>
            <p:cNvPr id="19" name="Rectangle 61"/>
            <p:cNvSpPr/>
            <p:nvPr/>
          </p:nvSpPr>
          <p:spPr>
            <a:xfrm flipH="1">
              <a:off x="567090" y="4229295"/>
              <a:ext cx="4114801" cy="1219200"/>
            </a:xfrm>
            <a:prstGeom prst="rect">
              <a:avLst/>
            </a:prstGeom>
            <a:noFill/>
            <a:ln w="12700" cap="flat" cmpd="sng" algn="ctr">
              <a:solidFill>
                <a:schemeClr val="bg1">
                  <a:lumMod val="75000"/>
                </a:schemeClr>
              </a:solidFill>
              <a:prstDash val="sysDot"/>
            </a:ln>
            <a:effectLst/>
          </p:spPr>
          <p:txBody>
            <a:bodyPr lIns="137160" tIns="137160" rIns="45720" rtlCol="0" anchor="t" anchorCtr="0"/>
            <a:lstStyle/>
            <a:p>
              <a:pPr marL="214332" marR="0" lvl="0" indent="-214332" defTabSz="685487" eaLnBrk="1" fontAlgn="auto" latinLnBrk="0" hangingPunct="1">
                <a:lnSpc>
                  <a:spcPct val="150000"/>
                </a:lnSpc>
                <a:spcBef>
                  <a:spcPts val="0"/>
                </a:spcBef>
                <a:spcAft>
                  <a:spcPts val="0"/>
                </a:spcAft>
                <a:buClrTx/>
                <a:buSzTx/>
                <a:buFont typeface="Arial" pitchFamily="34" charset="0"/>
                <a:buChar char="•"/>
                <a:tabLst/>
                <a:defRPr/>
              </a:pPr>
              <a:r>
                <a:rPr kumimoji="0" lang="zh-CN" altLang="en-US" sz="1400" b="0" i="0" u="none" strike="noStrike" kern="0" cap="none" spc="0" normalizeH="0" baseline="0" noProof="0" dirty="0" smtClean="0">
                  <a:ln>
                    <a:noFill/>
                  </a:ln>
                  <a:solidFill>
                    <a:srgbClr val="0063FD"/>
                  </a:solidFill>
                  <a:effectLst/>
                  <a:uLnTx/>
                  <a:uFillTx/>
                  <a:latin typeface="Segoe UI"/>
                </a:rPr>
                <a:t>极好的附着力</a:t>
              </a:r>
              <a:endParaRPr kumimoji="0" lang="en-US" altLang="zh-CN" sz="1400" b="0" i="0" u="none" strike="noStrike" kern="0" cap="none" spc="0" normalizeH="0" baseline="0" noProof="0" dirty="0" smtClean="0">
                <a:ln>
                  <a:noFill/>
                </a:ln>
                <a:solidFill>
                  <a:srgbClr val="0063FD"/>
                </a:solidFill>
                <a:effectLst/>
                <a:uLnTx/>
                <a:uFillTx/>
                <a:latin typeface="Segoe UI"/>
              </a:endParaRPr>
            </a:p>
            <a:p>
              <a:pPr marL="214332" marR="0" lvl="0" indent="-214332" defTabSz="685487" eaLnBrk="1" fontAlgn="auto" latinLnBrk="0" hangingPunct="1">
                <a:lnSpc>
                  <a:spcPct val="150000"/>
                </a:lnSpc>
                <a:spcBef>
                  <a:spcPts val="0"/>
                </a:spcBef>
                <a:spcAft>
                  <a:spcPts val="0"/>
                </a:spcAft>
                <a:buClrTx/>
                <a:buSzTx/>
                <a:buFont typeface="Arial" pitchFamily="34" charset="0"/>
                <a:buChar char="•"/>
                <a:tabLst/>
                <a:defRPr/>
              </a:pPr>
              <a:r>
                <a:rPr kumimoji="0" lang="zh-CN" altLang="en-US" sz="1400" b="0" i="0" u="none" strike="noStrike" kern="0" cap="none" spc="0" normalizeH="0" baseline="0" noProof="0" dirty="0" smtClean="0">
                  <a:ln>
                    <a:noFill/>
                  </a:ln>
                  <a:solidFill>
                    <a:srgbClr val="0063FD"/>
                  </a:solidFill>
                  <a:effectLst/>
                  <a:uLnTx/>
                  <a:uFillTx/>
                  <a:latin typeface="Segoe UI"/>
                </a:rPr>
                <a:t>极好的抗阴极剥离性能</a:t>
              </a:r>
              <a:endParaRPr kumimoji="0" lang="en-US" sz="1400" b="0" i="0" u="none" strike="noStrike" kern="0" cap="none" spc="0" normalizeH="0" baseline="0" noProof="0" dirty="0" smtClean="0">
                <a:ln>
                  <a:noFill/>
                </a:ln>
                <a:solidFill>
                  <a:srgbClr val="0063FD"/>
                </a:solidFill>
                <a:effectLst/>
                <a:uLnTx/>
                <a:uFillTx/>
                <a:latin typeface="Segoe UI"/>
              </a:endParaRPr>
            </a:p>
          </p:txBody>
        </p:sp>
      </p:grpSp>
      <p:grpSp>
        <p:nvGrpSpPr>
          <p:cNvPr id="20" name="Group 62"/>
          <p:cNvGrpSpPr/>
          <p:nvPr/>
        </p:nvGrpSpPr>
        <p:grpSpPr>
          <a:xfrm>
            <a:off x="4980769" y="4525440"/>
            <a:ext cx="3096431" cy="1207816"/>
            <a:chOff x="567090" y="3838072"/>
            <a:chExt cx="4127500" cy="1610421"/>
          </a:xfrm>
        </p:grpSpPr>
        <p:sp>
          <p:nvSpPr>
            <p:cNvPr id="21" name="Rectangle 63"/>
            <p:cNvSpPr/>
            <p:nvPr/>
          </p:nvSpPr>
          <p:spPr>
            <a:xfrm>
              <a:off x="579790" y="3838072"/>
              <a:ext cx="4114800" cy="344200"/>
            </a:xfrm>
            <a:prstGeom prst="rect">
              <a:avLst/>
            </a:prstGeom>
            <a:solidFill>
              <a:srgbClr val="E7B921"/>
            </a:solidFill>
            <a:ln w="25400" cap="flat" cmpd="sng" algn="ctr">
              <a:noFill/>
              <a:prstDash val="solid"/>
            </a:ln>
            <a:effectLst/>
          </p:spPr>
          <p:txBody>
            <a:bodyPr rIns="45720" rtlCol="0" anchor="ctr"/>
            <a:lstStyle/>
            <a:p>
              <a:pPr marL="0" marR="0" lvl="0" indent="0" algn="ctr" defTabSz="685487"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FFFFFF"/>
                  </a:solidFill>
                  <a:effectLst/>
                  <a:uLnTx/>
                  <a:uFillTx/>
                  <a:latin typeface="Segoe UI"/>
                </a:rPr>
                <a:t>无溶剂聚脲涂料</a:t>
              </a:r>
              <a:endParaRPr kumimoji="0" lang="en-US" sz="1400" b="0" i="0" u="none" strike="noStrike" kern="0" cap="none" spc="0" normalizeH="0" baseline="0" noProof="0" dirty="0" smtClean="0">
                <a:ln>
                  <a:noFill/>
                </a:ln>
                <a:solidFill>
                  <a:srgbClr val="FFFFFF"/>
                </a:solidFill>
                <a:effectLst/>
                <a:uLnTx/>
                <a:uFillTx/>
                <a:latin typeface="Segoe UI"/>
              </a:endParaRPr>
            </a:p>
          </p:txBody>
        </p:sp>
        <p:sp>
          <p:nvSpPr>
            <p:cNvPr id="22" name="Rectangle 64"/>
            <p:cNvSpPr/>
            <p:nvPr/>
          </p:nvSpPr>
          <p:spPr>
            <a:xfrm flipH="1">
              <a:off x="567090" y="4229293"/>
              <a:ext cx="4114801" cy="1219200"/>
            </a:xfrm>
            <a:prstGeom prst="rect">
              <a:avLst/>
            </a:prstGeom>
            <a:noFill/>
            <a:ln w="12700" cap="flat" cmpd="sng" algn="ctr">
              <a:solidFill>
                <a:schemeClr val="bg1">
                  <a:lumMod val="75000"/>
                </a:schemeClr>
              </a:solidFill>
              <a:prstDash val="sysDot"/>
            </a:ln>
            <a:effectLst/>
          </p:spPr>
          <p:txBody>
            <a:bodyPr lIns="137160" tIns="137160" rIns="45720" rtlCol="0" anchor="t" anchorCtr="0"/>
            <a:lstStyle/>
            <a:p>
              <a:pPr marL="214332" marR="0" lvl="0" indent="-214332" defTabSz="685487" eaLnBrk="1" fontAlgn="auto" latinLnBrk="0" hangingPunct="1">
                <a:lnSpc>
                  <a:spcPct val="150000"/>
                </a:lnSpc>
                <a:spcBef>
                  <a:spcPts val="0"/>
                </a:spcBef>
                <a:spcAft>
                  <a:spcPts val="0"/>
                </a:spcAft>
                <a:buClrTx/>
                <a:buSzTx/>
                <a:buFont typeface="Arial" pitchFamily="34" charset="0"/>
                <a:buChar char="•"/>
                <a:tabLst/>
                <a:defRPr/>
              </a:pPr>
              <a:r>
                <a:rPr kumimoji="0" lang="zh-CN" altLang="en-US" sz="1400" b="0" i="0" u="none" strike="noStrike" kern="0" cap="none" spc="0" normalizeH="0" baseline="0" noProof="0" dirty="0" smtClean="0">
                  <a:ln>
                    <a:noFill/>
                  </a:ln>
                  <a:solidFill>
                    <a:srgbClr val="0063FD"/>
                  </a:solidFill>
                  <a:effectLst/>
                  <a:uLnTx/>
                  <a:uFillTx/>
                  <a:latin typeface="Segoe UI"/>
                </a:rPr>
                <a:t>最快的固化速度、低温固化性能</a:t>
              </a:r>
              <a:endParaRPr kumimoji="0" lang="en-US" altLang="zh-CN" sz="1400" b="0" i="0" u="none" strike="noStrike" kern="0" cap="none" spc="0" normalizeH="0" baseline="0" noProof="0" dirty="0" smtClean="0">
                <a:ln>
                  <a:noFill/>
                </a:ln>
                <a:solidFill>
                  <a:srgbClr val="0063FD"/>
                </a:solidFill>
                <a:effectLst/>
                <a:uLnTx/>
                <a:uFillTx/>
                <a:latin typeface="Segoe UI"/>
              </a:endParaRPr>
            </a:p>
            <a:p>
              <a:pPr marL="214332" marR="0" lvl="0" indent="-214332" defTabSz="685487" eaLnBrk="1" fontAlgn="auto" latinLnBrk="0" hangingPunct="1">
                <a:lnSpc>
                  <a:spcPct val="150000"/>
                </a:lnSpc>
                <a:spcBef>
                  <a:spcPts val="0"/>
                </a:spcBef>
                <a:spcAft>
                  <a:spcPts val="0"/>
                </a:spcAft>
                <a:buClrTx/>
                <a:buSzTx/>
                <a:buFont typeface="Arial" pitchFamily="34" charset="0"/>
                <a:buChar char="•"/>
                <a:tabLst/>
                <a:defRPr/>
              </a:pPr>
              <a:r>
                <a:rPr kumimoji="0" lang="zh-CN" altLang="en-US" sz="1400" b="0" i="0" u="none" strike="noStrike" kern="0" cap="none" spc="0" normalizeH="0" baseline="0" noProof="0" dirty="0" smtClean="0">
                  <a:ln>
                    <a:noFill/>
                  </a:ln>
                  <a:solidFill>
                    <a:srgbClr val="0063FD"/>
                  </a:solidFill>
                  <a:effectLst/>
                  <a:uLnTx/>
                  <a:uFillTx/>
                  <a:latin typeface="Segoe UI"/>
                </a:rPr>
                <a:t>优异的耐候性</a:t>
              </a:r>
              <a:endParaRPr kumimoji="0" lang="en-US" sz="1400" b="0" i="0" u="none" strike="noStrike" kern="0" cap="none" spc="0" normalizeH="0" baseline="0" noProof="0" dirty="0" smtClean="0">
                <a:ln>
                  <a:noFill/>
                </a:ln>
                <a:solidFill>
                  <a:srgbClr val="0063FD"/>
                </a:solidFill>
                <a:effectLst/>
                <a:uLnTx/>
                <a:uFillTx/>
                <a:latin typeface="Segoe UI"/>
              </a:endParaRPr>
            </a:p>
          </p:txBody>
        </p:sp>
      </p:grpSp>
      <p:sp>
        <p:nvSpPr>
          <p:cNvPr id="23" name="Presentation Title Rectangle"/>
          <p:cNvSpPr txBox="1">
            <a:spLocks/>
          </p:cNvSpPr>
          <p:nvPr/>
        </p:nvSpPr>
        <p:spPr>
          <a:xfrm>
            <a:off x="1371600" y="1712210"/>
            <a:ext cx="2880000" cy="1352738"/>
          </a:xfrm>
          <a:prstGeom prst="rect">
            <a:avLst/>
          </a:prstGeom>
          <a:solidFill>
            <a:srgbClr val="ED5326">
              <a:lumMod val="75000"/>
            </a:srgbClr>
          </a:solidFill>
          <a:effectLst/>
        </p:spPr>
        <p:txBody>
          <a:bodyPr lIns="137166" tIns="34292" rIns="102875" bIns="137166" anchor="b" anchorCtr="0">
            <a:noAutofit/>
          </a:bodyPr>
          <a:lstStyle>
            <a:defPPr>
              <a:defRPr lang="en-US"/>
            </a:defPPr>
            <a:lvl1pPr marR="0" lvl="0" indent="0" defTabSz="914400" fontAlgn="auto">
              <a:lnSpc>
                <a:spcPct val="90000"/>
              </a:lnSpc>
              <a:spcBef>
                <a:spcPct val="0"/>
              </a:spcBef>
              <a:spcAft>
                <a:spcPts val="0"/>
              </a:spcAft>
              <a:buClrTx/>
              <a:buSzTx/>
              <a:buFontTx/>
              <a:buNone/>
              <a:tabLst/>
              <a:defRPr kumimoji="0" sz="2000" b="0" i="0" u="none" strike="noStrike" kern="0" cap="none" spc="0" normalizeH="0" baseline="0">
                <a:ln w="3175">
                  <a:noFill/>
                </a:ln>
                <a:gradFill flip="none" rotWithShape="1">
                  <a:gsLst>
                    <a:gs pos="4583">
                      <a:srgbClr val="FFFFFF"/>
                    </a:gs>
                    <a:gs pos="100000">
                      <a:srgbClr val="FFFFFF"/>
                    </a:gs>
                  </a:gsLst>
                  <a:lin ang="5400000" scaled="0"/>
                  <a:tileRect/>
                </a:gradFill>
                <a:effectLst/>
                <a:uLnTx/>
                <a:uFillTx/>
                <a:latin typeface="Segoe"/>
                <a:cs typeface="Arial" charset="0"/>
              </a:defRPr>
            </a:lvl1pPr>
          </a:lstStyle>
          <a:p>
            <a:pPr marL="0" marR="0" lvl="0" indent="0" defTabSz="685834"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Cambria" panose="02040503050406030204" pitchFamily="18" charset="0"/>
                <a:ea typeface="微软雅黑" panose="020B0503020204020204" pitchFamily="34" charset="-122"/>
                <a:cs typeface="Arial" charset="0"/>
              </a:rPr>
              <a:t>无</a:t>
            </a: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Cambria" panose="02040503050406030204" pitchFamily="18" charset="0"/>
                <a:ea typeface="微软雅黑" panose="020B0503020204020204" pitchFamily="34" charset="-122"/>
                <a:cs typeface="Arial" charset="0"/>
              </a:rPr>
              <a:t>溶剂</a:t>
            </a: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Cambria" panose="02040503050406030204" pitchFamily="18" charset="0"/>
                <a:ea typeface="微软雅黑" panose="020B0503020204020204" pitchFamily="34" charset="-122"/>
                <a:cs typeface="Arial" charset="0"/>
              </a:rPr>
              <a:t>涂料</a:t>
            </a:r>
            <a:r>
              <a:rPr kumimoji="0" lang="en-US" altLang="zh-CN"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Cambria" panose="02040503050406030204" pitchFamily="18" charset="0"/>
                <a:ea typeface="微软雅黑" panose="020B0503020204020204" pitchFamily="34" charset="-122"/>
                <a:cs typeface="Arial" charset="0"/>
              </a:rPr>
              <a:t>——</a:t>
            </a:r>
            <a:endParaRPr kumimoji="0" lang="en-US" altLang="zh-CN"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Cambria" panose="02040503050406030204" pitchFamily="18" charset="0"/>
              <a:ea typeface="微软雅黑" panose="020B0503020204020204" pitchFamily="34" charset="-122"/>
              <a:cs typeface="Arial" charset="0"/>
            </a:endParaRPr>
          </a:p>
          <a:p>
            <a:pPr marL="0" marR="0" lvl="0" indent="0" defTabSz="685834"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Cambria" panose="02040503050406030204" pitchFamily="18" charset="0"/>
                <a:ea typeface="微软雅黑" panose="020B0503020204020204" pitchFamily="34" charset="-122"/>
                <a:cs typeface="Arial" charset="0"/>
              </a:rPr>
              <a:t>不</a:t>
            </a: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Cambria" panose="02040503050406030204" pitchFamily="18" charset="0"/>
                <a:ea typeface="微软雅黑" panose="020B0503020204020204" pitchFamily="34" charset="-122"/>
                <a:cs typeface="Arial" charset="0"/>
              </a:rPr>
              <a:t>含或含有很少量的挥发性有机溶剂的</a:t>
            </a: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Cambria" panose="02040503050406030204" pitchFamily="18" charset="0"/>
                <a:ea typeface="微软雅黑" panose="020B0503020204020204" pitchFamily="34" charset="-122"/>
                <a:cs typeface="Arial" charset="0"/>
              </a:rPr>
              <a:t>涂料；使用</a:t>
            </a: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Cambria" panose="02040503050406030204" pitchFamily="18" charset="0"/>
                <a:ea typeface="微软雅黑" panose="020B0503020204020204" pitchFamily="34" charset="-122"/>
                <a:cs typeface="Arial" charset="0"/>
              </a:rPr>
              <a:t>反应型稀释剂或低挥发性的惰性稀释剂 </a:t>
            </a:r>
            <a:endParaRPr kumimoji="0" lang="en-US" altLang="zh-CN" sz="1400" b="0" i="0" u="none" strike="noStrike" kern="0" cap="none" spc="0" normalizeH="0" baseline="30000" noProof="0" dirty="0">
              <a:ln w="3175">
                <a:noFill/>
              </a:ln>
              <a:gradFill flip="none" rotWithShape="1">
                <a:gsLst>
                  <a:gs pos="4583">
                    <a:srgbClr val="FFFFFF"/>
                  </a:gs>
                  <a:gs pos="100000">
                    <a:srgbClr val="FFFFFF"/>
                  </a:gs>
                </a:gsLst>
                <a:lin ang="5400000" scaled="0"/>
                <a:tileRect/>
              </a:gradFill>
              <a:effectLst/>
              <a:uLnTx/>
              <a:uFillTx/>
              <a:latin typeface="Segoe"/>
              <a:cs typeface="Arial" charset="0"/>
            </a:endParaRPr>
          </a:p>
        </p:txBody>
      </p:sp>
    </p:spTree>
    <p:extLst>
      <p:ext uri="{BB962C8B-B14F-4D97-AF65-F5344CB8AC3E}">
        <p14:creationId xmlns:p14="http://schemas.microsoft.com/office/powerpoint/2010/main" val="414811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38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63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70" name="Group 211"/>
          <p:cNvGrpSpPr>
            <a:grpSpLocks/>
          </p:cNvGrpSpPr>
          <p:nvPr/>
        </p:nvGrpSpPr>
        <p:grpSpPr bwMode="auto">
          <a:xfrm>
            <a:off x="-2901950" y="2286000"/>
            <a:ext cx="19051588" cy="1508125"/>
            <a:chOff x="381000" y="1904999"/>
            <a:chExt cx="25394589" cy="2011680"/>
          </a:xfrm>
        </p:grpSpPr>
        <p:grpSp>
          <p:nvGrpSpPr>
            <p:cNvPr id="71" name="Group 212"/>
            <p:cNvGrpSpPr>
              <a:grpSpLocks/>
            </p:cNvGrpSpPr>
            <p:nvPr/>
          </p:nvGrpSpPr>
          <p:grpSpPr bwMode="auto">
            <a:xfrm>
              <a:off x="17390076" y="1904999"/>
              <a:ext cx="2011680" cy="2011680"/>
              <a:chOff x="17390076" y="1904999"/>
              <a:chExt cx="2011680" cy="2011680"/>
            </a:xfrm>
          </p:grpSpPr>
          <p:sp>
            <p:nvSpPr>
              <p:cNvPr id="123" name="Rectangle 264"/>
              <p:cNvSpPr/>
              <p:nvPr/>
            </p:nvSpPr>
            <p:spPr bwMode="auto">
              <a:xfrm>
                <a:off x="1739007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2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04179"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 name="TextBox 266"/>
              <p:cNvSpPr txBox="1">
                <a:spLocks noChangeArrowheads="1"/>
              </p:cNvSpPr>
              <p:nvPr/>
            </p:nvSpPr>
            <p:spPr bwMode="auto">
              <a:xfrm>
                <a:off x="19035547"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72" name="Group 213"/>
            <p:cNvGrpSpPr>
              <a:grpSpLocks/>
            </p:cNvGrpSpPr>
            <p:nvPr/>
          </p:nvGrpSpPr>
          <p:grpSpPr bwMode="auto">
            <a:xfrm>
              <a:off x="21639298" y="1904999"/>
              <a:ext cx="2011680" cy="2011680"/>
              <a:chOff x="21639298" y="1904999"/>
              <a:chExt cx="2011680" cy="2011680"/>
            </a:xfrm>
          </p:grpSpPr>
          <p:sp>
            <p:nvSpPr>
              <p:cNvPr id="120" name="Rectangle 261"/>
              <p:cNvSpPr/>
              <p:nvPr/>
            </p:nvSpPr>
            <p:spPr bwMode="auto">
              <a:xfrm>
                <a:off x="21639298"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1" name="TextBox 262"/>
              <p:cNvSpPr txBox="1">
                <a:spLocks noChangeArrowheads="1"/>
              </p:cNvSpPr>
              <p:nvPr/>
            </p:nvSpPr>
            <p:spPr bwMode="auto">
              <a:xfrm>
                <a:off x="2298929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122" name="Picture 17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18611"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3" name="Group 214"/>
            <p:cNvGrpSpPr>
              <a:grpSpLocks/>
            </p:cNvGrpSpPr>
            <p:nvPr/>
          </p:nvGrpSpPr>
          <p:grpSpPr bwMode="auto">
            <a:xfrm>
              <a:off x="23763909" y="1904999"/>
              <a:ext cx="2011680" cy="2011680"/>
              <a:chOff x="23763909" y="1904999"/>
              <a:chExt cx="2011680" cy="2011680"/>
            </a:xfrm>
          </p:grpSpPr>
          <p:sp>
            <p:nvSpPr>
              <p:cNvPr id="117" name="Rectangle 258"/>
              <p:cNvSpPr/>
              <p:nvPr/>
            </p:nvSpPr>
            <p:spPr bwMode="auto">
              <a:xfrm>
                <a:off x="23763909"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8" name="TextBox 259"/>
              <p:cNvSpPr txBox="1">
                <a:spLocks noChangeArrowheads="1"/>
              </p:cNvSpPr>
              <p:nvPr/>
            </p:nvSpPr>
            <p:spPr bwMode="auto">
              <a:xfrm>
                <a:off x="25113907"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119" name="Picture 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3852211"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4" name="Group 215"/>
            <p:cNvGrpSpPr>
              <a:grpSpLocks/>
            </p:cNvGrpSpPr>
            <p:nvPr/>
          </p:nvGrpSpPr>
          <p:grpSpPr bwMode="auto">
            <a:xfrm>
              <a:off x="4630222" y="1904999"/>
              <a:ext cx="2026976" cy="2011680"/>
              <a:chOff x="4630222" y="1904999"/>
              <a:chExt cx="2026976" cy="2011680"/>
            </a:xfrm>
          </p:grpSpPr>
          <p:sp>
            <p:nvSpPr>
              <p:cNvPr id="114" name="Rectangle 255"/>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5" name="TextBox 256"/>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116" name="Picture 4" descr="\\MAGNUM\Projects\Microsoft\Cloud Power FY12\Design\ICONS_PNG\Check_mark.png"/>
              <p:cNvPicPr>
                <a:picLocks noChangeAspect="1" noChangeArrowheads="1"/>
              </p:cNvPicPr>
              <p:nvPr/>
            </p:nvPicPr>
            <p:blipFill>
              <a:blip r:embed="rId10"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 name="Group 216"/>
            <p:cNvGrpSpPr>
              <a:grpSpLocks/>
            </p:cNvGrpSpPr>
            <p:nvPr/>
          </p:nvGrpSpPr>
          <p:grpSpPr bwMode="auto">
            <a:xfrm>
              <a:off x="19514687" y="1904999"/>
              <a:ext cx="2011680" cy="2011680"/>
              <a:chOff x="19514687" y="1904999"/>
              <a:chExt cx="2011680" cy="2011680"/>
            </a:xfrm>
          </p:grpSpPr>
          <p:sp>
            <p:nvSpPr>
              <p:cNvPr id="111" name="Rectangle 252"/>
              <p:cNvSpPr/>
              <p:nvPr/>
            </p:nvSpPr>
            <p:spPr bwMode="auto">
              <a:xfrm>
                <a:off x="1951468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2" name="TextBox 253"/>
              <p:cNvSpPr txBox="1">
                <a:spLocks noChangeArrowheads="1"/>
              </p:cNvSpPr>
              <p:nvPr/>
            </p:nvSpPr>
            <p:spPr bwMode="auto">
              <a:xfrm>
                <a:off x="20875077"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113" name="Picture 2"/>
              <p:cNvPicPr>
                <a:picLocks noChangeAspect="1" noChangeArrowheads="1"/>
              </p:cNvPicPr>
              <p:nvPr/>
            </p:nvPicPr>
            <p:blipFill>
              <a:blip r:embed="rId11"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32590"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6" name="Group 217"/>
            <p:cNvGrpSpPr>
              <a:grpSpLocks/>
            </p:cNvGrpSpPr>
            <p:nvPr/>
          </p:nvGrpSpPr>
          <p:grpSpPr bwMode="auto">
            <a:xfrm>
              <a:off x="2505611" y="1904999"/>
              <a:ext cx="2022972" cy="2011680"/>
              <a:chOff x="2505611" y="1904999"/>
              <a:chExt cx="2022972" cy="2011680"/>
            </a:xfrm>
          </p:grpSpPr>
          <p:sp>
            <p:nvSpPr>
              <p:cNvPr id="108" name="Rectangle 249"/>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9" name="TextBox 250"/>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110" name="Picture 251"/>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218"/>
            <p:cNvGrpSpPr>
              <a:grpSpLocks/>
            </p:cNvGrpSpPr>
            <p:nvPr/>
          </p:nvGrpSpPr>
          <p:grpSpPr bwMode="auto">
            <a:xfrm>
              <a:off x="381000" y="1904999"/>
              <a:ext cx="2026976" cy="2011680"/>
              <a:chOff x="381000" y="1904999"/>
              <a:chExt cx="2026976" cy="2011680"/>
            </a:xfrm>
          </p:grpSpPr>
          <p:sp>
            <p:nvSpPr>
              <p:cNvPr id="105" name="Rectangle 246"/>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6" name="TextBox 247"/>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107" name="Picture 24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Group 219"/>
            <p:cNvGrpSpPr>
              <a:grpSpLocks/>
            </p:cNvGrpSpPr>
            <p:nvPr/>
          </p:nvGrpSpPr>
          <p:grpSpPr bwMode="auto">
            <a:xfrm>
              <a:off x="8879444" y="1904999"/>
              <a:ext cx="2012580" cy="2011680"/>
              <a:chOff x="8879444" y="1904999"/>
              <a:chExt cx="2012580" cy="2011680"/>
            </a:xfrm>
          </p:grpSpPr>
          <p:sp>
            <p:nvSpPr>
              <p:cNvPr id="98" name="Rectangle 239"/>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9" name="TextBox 240"/>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100" name="Group 241"/>
              <p:cNvGrpSpPr>
                <a:grpSpLocks/>
              </p:cNvGrpSpPr>
              <p:nvPr/>
            </p:nvGrpSpPr>
            <p:grpSpPr bwMode="auto">
              <a:xfrm>
                <a:off x="9098012" y="2146879"/>
                <a:ext cx="958800" cy="671282"/>
                <a:chOff x="7792432" y="3461097"/>
                <a:chExt cx="568902" cy="299861"/>
              </a:xfrm>
            </p:grpSpPr>
            <p:sp>
              <p:nvSpPr>
                <p:cNvPr id="101"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102"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03"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04"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79" name="Group 220"/>
            <p:cNvGrpSpPr>
              <a:grpSpLocks/>
            </p:cNvGrpSpPr>
            <p:nvPr/>
          </p:nvGrpSpPr>
          <p:grpSpPr bwMode="auto">
            <a:xfrm>
              <a:off x="6754833" y="1904999"/>
              <a:ext cx="2022972" cy="2011680"/>
              <a:chOff x="6754833" y="1904999"/>
              <a:chExt cx="2022972" cy="2011680"/>
            </a:xfrm>
          </p:grpSpPr>
          <p:sp>
            <p:nvSpPr>
              <p:cNvPr id="92" name="Rectangle 233"/>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3" name="TextBox 234"/>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94" name="Group 235"/>
              <p:cNvGrpSpPr>
                <a:grpSpLocks/>
              </p:cNvGrpSpPr>
              <p:nvPr>
                <p:custDataLst>
                  <p:tags r:id="rId2"/>
                </p:custDataLst>
              </p:nvPr>
            </p:nvGrpSpPr>
            <p:grpSpPr bwMode="auto">
              <a:xfrm>
                <a:off x="6856412" y="1967341"/>
                <a:ext cx="1105890" cy="850820"/>
                <a:chOff x="3127606" y="1031618"/>
                <a:chExt cx="1905261" cy="1465821"/>
              </a:xfrm>
            </p:grpSpPr>
            <p:pic>
              <p:nvPicPr>
                <p:cNvPr id="95" name="Picture 6" descr="\\MAGNUM\Projects\Microsoft\Cloud Power FY12\Design\ICONS_PNG\Cloud.png"/>
                <p:cNvPicPr>
                  <a:picLocks noChangeAspect="1" noChangeArrowheads="1"/>
                </p:cNvPicPr>
                <p:nvPr/>
              </p:nvPicPr>
              <p:blipFill>
                <a:blip r:embed="rId14"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538986" y="1442257"/>
                  <a:ext cx="586937" cy="919347"/>
                </a:xfrm>
                <a:prstGeom prst="rect">
                  <a:avLst/>
                </a:prstGeom>
                <a:noFill/>
                <a:effectLst>
                  <a:outerShdw blurRad="50800" dist="12700" sx="103000" sy="103000" algn="ctr" rotWithShape="0">
                    <a:prstClr val="black">
                      <a:alpha val="40000"/>
                    </a:prstClr>
                  </a:outerShdw>
                </a:effectLst>
              </p:spPr>
            </p:pic>
            <p:pic>
              <p:nvPicPr>
                <p:cNvPr id="97"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127034" y="1580889"/>
                  <a:ext cx="590584" cy="915700"/>
                </a:xfrm>
                <a:prstGeom prst="rect">
                  <a:avLst/>
                </a:prstGeom>
                <a:noFill/>
                <a:effectLst>
                  <a:outerShdw blurRad="50800" dist="12700" sx="103000" sy="103000" algn="ctr" rotWithShape="0">
                    <a:prstClr val="black">
                      <a:alpha val="40000"/>
                    </a:prstClr>
                  </a:outerShdw>
                </a:effectLst>
              </p:spPr>
            </p:pic>
          </p:grpSp>
        </p:grpSp>
        <p:grpSp>
          <p:nvGrpSpPr>
            <p:cNvPr id="80" name="Group 221"/>
            <p:cNvGrpSpPr>
              <a:grpSpLocks/>
            </p:cNvGrpSpPr>
            <p:nvPr/>
          </p:nvGrpSpPr>
          <p:grpSpPr bwMode="auto">
            <a:xfrm>
              <a:off x="11004055" y="1904999"/>
              <a:ext cx="2012580" cy="2011680"/>
              <a:chOff x="11004055" y="1904999"/>
              <a:chExt cx="2012580" cy="2011680"/>
            </a:xfrm>
          </p:grpSpPr>
          <p:sp>
            <p:nvSpPr>
              <p:cNvPr id="89" name="Rectangle 230"/>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0" name="TextBox 231"/>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91" name="Picture 3" descr="\\SFP\Work\White_Whale\3-22036_Kuleen_Bharadwaj\PPT\3_PlatformVision_Kuleen\SFP_Art\Plane Slide\mon_noti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 name="Group 222"/>
            <p:cNvGrpSpPr>
              <a:grpSpLocks/>
            </p:cNvGrpSpPr>
            <p:nvPr/>
          </p:nvGrpSpPr>
          <p:grpSpPr bwMode="auto">
            <a:xfrm>
              <a:off x="13128666" y="1904999"/>
              <a:ext cx="2017182" cy="2011680"/>
              <a:chOff x="13128666" y="1904999"/>
              <a:chExt cx="2017182" cy="2011680"/>
            </a:xfrm>
          </p:grpSpPr>
          <p:sp>
            <p:nvSpPr>
              <p:cNvPr id="86" name="Rectangle 227"/>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7" name="TextBox 228"/>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88" name="Picture 7" descr="\\MAGNUM\Projects\Microsoft\Cloud Power FY12\Design\ICONS_PNG\Physical_Virtual.png"/>
              <p:cNvPicPr>
                <a:picLocks noChangeAspect="1" noChangeArrowheads="1"/>
              </p:cNvPicPr>
              <p:nvPr/>
            </p:nvPicPr>
            <p:blipFill>
              <a:blip r:embed="rId17"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 name="Group 223"/>
            <p:cNvGrpSpPr>
              <a:grpSpLocks/>
            </p:cNvGrpSpPr>
            <p:nvPr/>
          </p:nvGrpSpPr>
          <p:grpSpPr bwMode="auto">
            <a:xfrm>
              <a:off x="15243484" y="1904999"/>
              <a:ext cx="2011680" cy="2011680"/>
              <a:chOff x="15243484" y="1904999"/>
              <a:chExt cx="2011680" cy="2011680"/>
            </a:xfrm>
          </p:grpSpPr>
          <p:sp>
            <p:nvSpPr>
              <p:cNvPr id="83" name="Rectangle 224"/>
              <p:cNvSpPr/>
              <p:nvPr/>
            </p:nvSpPr>
            <p:spPr bwMode="auto">
              <a:xfrm>
                <a:off x="1524348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4" name="TextBox 225"/>
              <p:cNvSpPr txBox="1">
                <a:spLocks noChangeArrowheads="1"/>
              </p:cNvSpPr>
              <p:nvPr/>
            </p:nvSpPr>
            <p:spPr bwMode="auto">
              <a:xfrm>
                <a:off x="1688257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85"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416979"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26" name="Group 284"/>
          <p:cNvGrpSpPr>
            <a:grpSpLocks/>
          </p:cNvGrpSpPr>
          <p:nvPr/>
        </p:nvGrpSpPr>
        <p:grpSpPr bwMode="auto">
          <a:xfrm>
            <a:off x="282575" y="2286000"/>
            <a:ext cx="1517650" cy="1508125"/>
            <a:chOff x="6754832" y="1904998"/>
            <a:chExt cx="2022973" cy="2011680"/>
          </a:xfrm>
        </p:grpSpPr>
        <p:sp>
          <p:nvSpPr>
            <p:cNvPr id="127" name="Rectangle 297"/>
            <p:cNvSpPr/>
            <p:nvPr/>
          </p:nvSpPr>
          <p:spPr bwMode="auto">
            <a:xfrm>
              <a:off x="6754832" y="1904998"/>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8" name="TextBox 298"/>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4</a:t>
              </a:r>
            </a:p>
          </p:txBody>
        </p:sp>
        <p:grpSp>
          <p:nvGrpSpPr>
            <p:cNvPr id="129" name="Group 299"/>
            <p:cNvGrpSpPr>
              <a:grpSpLocks/>
            </p:cNvGrpSpPr>
            <p:nvPr>
              <p:custDataLst>
                <p:tags r:id="rId1"/>
              </p:custDataLst>
            </p:nvPr>
          </p:nvGrpSpPr>
          <p:grpSpPr bwMode="auto">
            <a:xfrm>
              <a:off x="6856412" y="1967341"/>
              <a:ext cx="1105890" cy="850820"/>
              <a:chOff x="3127606" y="1031618"/>
              <a:chExt cx="1905261" cy="1465821"/>
            </a:xfrm>
          </p:grpSpPr>
          <p:pic>
            <p:nvPicPr>
              <p:cNvPr id="130" name="Picture 6" descr="\\MAGNUM\Projects\Microsoft\Cloud Power FY12\Design\ICONS_PNG\Cloud.png"/>
              <p:cNvPicPr>
                <a:picLocks noChangeAspect="1" noChangeArrowheads="1"/>
              </p:cNvPicPr>
              <p:nvPr/>
            </p:nvPicPr>
            <p:blipFill>
              <a:blip r:embed="rId14"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539552" y="1442255"/>
                <a:ext cx="586948" cy="919347"/>
              </a:xfrm>
              <a:prstGeom prst="rect">
                <a:avLst/>
              </a:prstGeom>
              <a:noFill/>
              <a:effectLst>
                <a:outerShdw blurRad="50800" dist="12700" sx="103000" sy="103000" algn="ctr" rotWithShape="0">
                  <a:prstClr val="black">
                    <a:alpha val="40000"/>
                  </a:prstClr>
                </a:outerShdw>
              </a:effectLst>
            </p:spPr>
          </p:pic>
          <p:pic>
            <p:nvPicPr>
              <p:cNvPr id="132"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127592" y="1580887"/>
                <a:ext cx="590595" cy="915700"/>
              </a:xfrm>
              <a:prstGeom prst="rect">
                <a:avLst/>
              </a:prstGeom>
              <a:noFill/>
              <a:effectLst>
                <a:outerShdw blurRad="50800" dist="12700" sx="103000" sy="103000" algn="ctr" rotWithShape="0">
                  <a:prstClr val="black">
                    <a:alpha val="40000"/>
                  </a:prstClr>
                </a:outerShdw>
              </a:effectLst>
            </p:spPr>
          </p:pic>
        </p:grpSp>
      </p:grpSp>
      <p:sp>
        <p:nvSpPr>
          <p:cNvPr id="133" name="Rectangle 97"/>
          <p:cNvSpPr/>
          <p:nvPr/>
        </p:nvSpPr>
        <p:spPr bwMode="auto">
          <a:xfrm>
            <a:off x="285824" y="4689802"/>
            <a:ext cx="7870324"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金属涂层技术主要包括热喷涂、热浸镀、喷焊、堆焊、化学镀和电镀技术等等。</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134" name="Rectangle 98"/>
          <p:cNvSpPr/>
          <p:nvPr/>
        </p:nvSpPr>
        <p:spPr bwMode="auto">
          <a:xfrm>
            <a:off x="285824" y="3874770"/>
            <a:ext cx="7870324" cy="68400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金属表面防蚀处理是指利用物理的、机械的、化学的或电化学的方法在金属表面上施加金属或者无机非金属防护层，以改善基体金属的耐蚀性而不影响其整体强度和稳定性的技术。</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135" name="Rectangle 97"/>
          <p:cNvSpPr/>
          <p:nvPr/>
        </p:nvSpPr>
        <p:spPr bwMode="auto">
          <a:xfrm>
            <a:off x="285824" y="5265866"/>
            <a:ext cx="7870324" cy="68400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表面改性技术（包括物理气相沉积、化学气相沉积、渗镀、化学转化处理、激光表面处理和超硬膜技术等等。</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882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70"/>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wipe(down)">
                                      <p:cBhvr>
                                        <p:cTn id="10" dur="500"/>
                                        <p:tgtEl>
                                          <p:spTgt spid="126"/>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anim calcmode="lin" valueType="num">
                                      <p:cBhvr additive="base">
                                        <p:cTn id="13" dur="1000" fill="hold"/>
                                        <p:tgtEl>
                                          <p:spTgt spid="134"/>
                                        </p:tgtEl>
                                        <p:attrNameLst>
                                          <p:attrName>ppt_x</p:attrName>
                                        </p:attrNameLst>
                                      </p:cBhvr>
                                      <p:tavLst>
                                        <p:tav tm="0">
                                          <p:val>
                                            <p:strVal val="1+#ppt_w/2"/>
                                          </p:val>
                                        </p:tav>
                                        <p:tav tm="100000">
                                          <p:val>
                                            <p:strVal val="#ppt_x"/>
                                          </p:val>
                                        </p:tav>
                                      </p:tavLst>
                                    </p:anim>
                                    <p:anim calcmode="lin" valueType="num">
                                      <p:cBhvr additive="base">
                                        <p:cTn id="14" dur="1000" fill="hold"/>
                                        <p:tgtEl>
                                          <p:spTgt spid="134"/>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250"/>
                                  </p:stCondLst>
                                  <p:childTnLst>
                                    <p:set>
                                      <p:cBhvr>
                                        <p:cTn id="16" dur="1" fill="hold">
                                          <p:stCondLst>
                                            <p:cond delay="0"/>
                                          </p:stCondLst>
                                        </p:cTn>
                                        <p:tgtEl>
                                          <p:spTgt spid="133"/>
                                        </p:tgtEl>
                                        <p:attrNameLst>
                                          <p:attrName>style.visibility</p:attrName>
                                        </p:attrNameLst>
                                      </p:cBhvr>
                                      <p:to>
                                        <p:strVal val="visible"/>
                                      </p:to>
                                    </p:set>
                                    <p:anim calcmode="lin" valueType="num">
                                      <p:cBhvr additive="base">
                                        <p:cTn id="17" dur="1000" fill="hold"/>
                                        <p:tgtEl>
                                          <p:spTgt spid="133"/>
                                        </p:tgtEl>
                                        <p:attrNameLst>
                                          <p:attrName>ppt_x</p:attrName>
                                        </p:attrNameLst>
                                      </p:cBhvr>
                                      <p:tavLst>
                                        <p:tav tm="0">
                                          <p:val>
                                            <p:strVal val="1+#ppt_w/2"/>
                                          </p:val>
                                        </p:tav>
                                        <p:tav tm="100000">
                                          <p:val>
                                            <p:strVal val="#ppt_x"/>
                                          </p:val>
                                        </p:tav>
                                      </p:tavLst>
                                    </p:anim>
                                    <p:anim calcmode="lin" valueType="num">
                                      <p:cBhvr additive="base">
                                        <p:cTn id="18" dur="1000" fill="hold"/>
                                        <p:tgtEl>
                                          <p:spTgt spid="133"/>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250"/>
                                  </p:stCondLst>
                                  <p:childTnLst>
                                    <p:set>
                                      <p:cBhvr>
                                        <p:cTn id="20" dur="1" fill="hold">
                                          <p:stCondLst>
                                            <p:cond delay="0"/>
                                          </p:stCondLst>
                                        </p:cTn>
                                        <p:tgtEl>
                                          <p:spTgt spid="135"/>
                                        </p:tgtEl>
                                        <p:attrNameLst>
                                          <p:attrName>style.visibility</p:attrName>
                                        </p:attrNameLst>
                                      </p:cBhvr>
                                      <p:to>
                                        <p:strVal val="visible"/>
                                      </p:to>
                                    </p:set>
                                    <p:anim calcmode="lin" valueType="num">
                                      <p:cBhvr additive="base">
                                        <p:cTn id="21" dur="1000" fill="hold"/>
                                        <p:tgtEl>
                                          <p:spTgt spid="135"/>
                                        </p:tgtEl>
                                        <p:attrNameLst>
                                          <p:attrName>ppt_x</p:attrName>
                                        </p:attrNameLst>
                                      </p:cBhvr>
                                      <p:tavLst>
                                        <p:tav tm="0">
                                          <p:val>
                                            <p:strVal val="1+#ppt_w/2"/>
                                          </p:val>
                                        </p:tav>
                                        <p:tav tm="100000">
                                          <p:val>
                                            <p:strVal val="#ppt_x"/>
                                          </p:val>
                                        </p:tav>
                                      </p:tavLst>
                                    </p:anim>
                                    <p:anim calcmode="lin" valueType="num">
                                      <p:cBhvr additive="base">
                                        <p:cTn id="22"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3" name="Group 215"/>
          <p:cNvGrpSpPr>
            <a:grpSpLocks/>
          </p:cNvGrpSpPr>
          <p:nvPr/>
        </p:nvGrpSpPr>
        <p:grpSpPr bwMode="auto">
          <a:xfrm>
            <a:off x="-4498975" y="2286000"/>
            <a:ext cx="19037300" cy="1508125"/>
            <a:chOff x="381000" y="1904999"/>
            <a:chExt cx="25375927" cy="2011680"/>
          </a:xfrm>
        </p:grpSpPr>
        <p:grpSp>
          <p:nvGrpSpPr>
            <p:cNvPr id="4" name="Group 216"/>
            <p:cNvGrpSpPr>
              <a:grpSpLocks/>
            </p:cNvGrpSpPr>
            <p:nvPr/>
          </p:nvGrpSpPr>
          <p:grpSpPr bwMode="auto">
            <a:xfrm>
              <a:off x="17371414" y="1904999"/>
              <a:ext cx="2011680" cy="2011680"/>
              <a:chOff x="17371414" y="1904999"/>
              <a:chExt cx="2011680" cy="2011680"/>
            </a:xfrm>
          </p:grpSpPr>
          <p:sp>
            <p:nvSpPr>
              <p:cNvPr id="56" name="Rectangle 268"/>
              <p:cNvSpPr/>
              <p:nvPr/>
            </p:nvSpPr>
            <p:spPr bwMode="auto">
              <a:xfrm>
                <a:off x="1737141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5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85517"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270"/>
              <p:cNvSpPr txBox="1">
                <a:spLocks noChangeArrowheads="1"/>
              </p:cNvSpPr>
              <p:nvPr/>
            </p:nvSpPr>
            <p:spPr bwMode="auto">
              <a:xfrm>
                <a:off x="19016885"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5" name="Group 217"/>
            <p:cNvGrpSpPr>
              <a:grpSpLocks/>
            </p:cNvGrpSpPr>
            <p:nvPr/>
          </p:nvGrpSpPr>
          <p:grpSpPr bwMode="auto">
            <a:xfrm>
              <a:off x="21620636" y="1904999"/>
              <a:ext cx="2011680" cy="2011680"/>
              <a:chOff x="21620636" y="1904999"/>
              <a:chExt cx="2011680" cy="2011680"/>
            </a:xfrm>
          </p:grpSpPr>
          <p:sp>
            <p:nvSpPr>
              <p:cNvPr id="53" name="Rectangle 265"/>
              <p:cNvSpPr/>
              <p:nvPr/>
            </p:nvSpPr>
            <p:spPr bwMode="auto">
              <a:xfrm>
                <a:off x="2162063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4" name="TextBox 266"/>
              <p:cNvSpPr txBox="1">
                <a:spLocks noChangeArrowheads="1"/>
              </p:cNvSpPr>
              <p:nvPr/>
            </p:nvSpPr>
            <p:spPr bwMode="auto">
              <a:xfrm>
                <a:off x="22970634"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55"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99949"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218"/>
            <p:cNvGrpSpPr>
              <a:grpSpLocks/>
            </p:cNvGrpSpPr>
            <p:nvPr/>
          </p:nvGrpSpPr>
          <p:grpSpPr bwMode="auto">
            <a:xfrm>
              <a:off x="23745247" y="1904999"/>
              <a:ext cx="2011680" cy="2011680"/>
              <a:chOff x="23745247" y="1904999"/>
              <a:chExt cx="2011680" cy="2011680"/>
            </a:xfrm>
          </p:grpSpPr>
          <p:sp>
            <p:nvSpPr>
              <p:cNvPr id="50" name="Rectangle 262"/>
              <p:cNvSpPr/>
              <p:nvPr/>
            </p:nvSpPr>
            <p:spPr bwMode="auto">
              <a:xfrm>
                <a:off x="2374524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1" name="TextBox 263"/>
              <p:cNvSpPr txBox="1">
                <a:spLocks noChangeArrowheads="1"/>
              </p:cNvSpPr>
              <p:nvPr/>
            </p:nvSpPr>
            <p:spPr bwMode="auto">
              <a:xfrm>
                <a:off x="25095245"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52" name="Picture 3"/>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833549"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219"/>
            <p:cNvGrpSpPr>
              <a:grpSpLocks/>
            </p:cNvGrpSpPr>
            <p:nvPr/>
          </p:nvGrpSpPr>
          <p:grpSpPr bwMode="auto">
            <a:xfrm>
              <a:off x="4630222" y="1904999"/>
              <a:ext cx="2026976" cy="2011680"/>
              <a:chOff x="4630222" y="1904999"/>
              <a:chExt cx="2026976" cy="2011680"/>
            </a:xfrm>
          </p:grpSpPr>
          <p:sp>
            <p:nvSpPr>
              <p:cNvPr id="47" name="Rectangle 259"/>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8" name="TextBox 260"/>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49"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20"/>
            <p:cNvGrpSpPr>
              <a:grpSpLocks/>
            </p:cNvGrpSpPr>
            <p:nvPr/>
          </p:nvGrpSpPr>
          <p:grpSpPr bwMode="auto">
            <a:xfrm>
              <a:off x="19496025" y="1904999"/>
              <a:ext cx="2011680" cy="2011680"/>
              <a:chOff x="19496025" y="1904999"/>
              <a:chExt cx="2011680" cy="2011680"/>
            </a:xfrm>
          </p:grpSpPr>
          <p:sp>
            <p:nvSpPr>
              <p:cNvPr id="44" name="Rectangle 256"/>
              <p:cNvSpPr/>
              <p:nvPr/>
            </p:nvSpPr>
            <p:spPr bwMode="auto">
              <a:xfrm>
                <a:off x="1949602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5" name="TextBox 257"/>
              <p:cNvSpPr txBox="1">
                <a:spLocks noChangeArrowheads="1"/>
              </p:cNvSpPr>
              <p:nvPr/>
            </p:nvSpPr>
            <p:spPr bwMode="auto">
              <a:xfrm>
                <a:off x="20856415"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46"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13928"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221"/>
            <p:cNvGrpSpPr>
              <a:grpSpLocks/>
            </p:cNvGrpSpPr>
            <p:nvPr/>
          </p:nvGrpSpPr>
          <p:grpSpPr bwMode="auto">
            <a:xfrm>
              <a:off x="2505611" y="1904999"/>
              <a:ext cx="2022972" cy="2011680"/>
              <a:chOff x="2505611" y="1904999"/>
              <a:chExt cx="2022972" cy="2011680"/>
            </a:xfrm>
          </p:grpSpPr>
          <p:sp>
            <p:nvSpPr>
              <p:cNvPr id="41" name="Rectangle 253"/>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2" name="TextBox 254"/>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43" name="Picture 25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22"/>
            <p:cNvGrpSpPr>
              <a:grpSpLocks/>
            </p:cNvGrpSpPr>
            <p:nvPr/>
          </p:nvGrpSpPr>
          <p:grpSpPr bwMode="auto">
            <a:xfrm>
              <a:off x="381000" y="1904999"/>
              <a:ext cx="2026976" cy="2011680"/>
              <a:chOff x="381000" y="1904999"/>
              <a:chExt cx="2026976" cy="2011680"/>
            </a:xfrm>
          </p:grpSpPr>
          <p:sp>
            <p:nvSpPr>
              <p:cNvPr id="38" name="Rectangle 250"/>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9" name="TextBox 251"/>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40" name="Picture 2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23"/>
            <p:cNvGrpSpPr>
              <a:grpSpLocks/>
            </p:cNvGrpSpPr>
            <p:nvPr/>
          </p:nvGrpSpPr>
          <p:grpSpPr bwMode="auto">
            <a:xfrm>
              <a:off x="8879444" y="1904999"/>
              <a:ext cx="2012580" cy="2011680"/>
              <a:chOff x="8879444" y="1904999"/>
              <a:chExt cx="2012580" cy="2011680"/>
            </a:xfrm>
          </p:grpSpPr>
          <p:sp>
            <p:nvSpPr>
              <p:cNvPr id="31" name="Rectangle 243"/>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2" name="TextBox 244"/>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33" name="Group 245"/>
              <p:cNvGrpSpPr>
                <a:grpSpLocks/>
              </p:cNvGrpSpPr>
              <p:nvPr/>
            </p:nvGrpSpPr>
            <p:grpSpPr bwMode="auto">
              <a:xfrm>
                <a:off x="9098012" y="2146879"/>
                <a:ext cx="958800" cy="671282"/>
                <a:chOff x="7792432" y="3461097"/>
                <a:chExt cx="568902" cy="299861"/>
              </a:xfrm>
            </p:grpSpPr>
            <p:sp>
              <p:nvSpPr>
                <p:cNvPr id="34"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35"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36"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37"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12" name="Group 224"/>
            <p:cNvGrpSpPr>
              <a:grpSpLocks/>
            </p:cNvGrpSpPr>
            <p:nvPr/>
          </p:nvGrpSpPr>
          <p:grpSpPr bwMode="auto">
            <a:xfrm>
              <a:off x="6754833" y="1904999"/>
              <a:ext cx="2022972" cy="2011680"/>
              <a:chOff x="6754833" y="1904999"/>
              <a:chExt cx="2022972" cy="2011680"/>
            </a:xfrm>
          </p:grpSpPr>
          <p:sp>
            <p:nvSpPr>
              <p:cNvPr id="25" name="Rectangle 237"/>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6" name="TextBox 238"/>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27" name="Group 239"/>
              <p:cNvGrpSpPr>
                <a:grpSpLocks/>
              </p:cNvGrpSpPr>
              <p:nvPr>
                <p:custDataLst>
                  <p:tags r:id="rId1"/>
                </p:custDataLst>
              </p:nvPr>
            </p:nvGrpSpPr>
            <p:grpSpPr bwMode="auto">
              <a:xfrm>
                <a:off x="6856412" y="1967341"/>
                <a:ext cx="1105890" cy="850820"/>
                <a:chOff x="3127606" y="1031618"/>
                <a:chExt cx="1905261" cy="1465821"/>
              </a:xfrm>
            </p:grpSpPr>
            <p:pic>
              <p:nvPicPr>
                <p:cNvPr id="28" name="Picture 6" descr="\\MAGNUM\Projects\Microsoft\Cloud Power FY12\Design\ICONS_PNG\Cloud.png"/>
                <p:cNvPicPr>
                  <a:picLocks noChangeAspect="1" noChangeArrowheads="1"/>
                </p:cNvPicPr>
                <p:nvPr/>
              </p:nvPicPr>
              <p:blipFill>
                <a:blip r:embed="rId13"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539159" y="1442257"/>
                  <a:ext cx="586946" cy="919347"/>
                </a:xfrm>
                <a:prstGeom prst="rect">
                  <a:avLst/>
                </a:prstGeom>
                <a:noFill/>
                <a:effectLst>
                  <a:outerShdw blurRad="50800" dist="12700" sx="103000" sy="103000" algn="ctr" rotWithShape="0">
                    <a:prstClr val="black">
                      <a:alpha val="40000"/>
                    </a:prstClr>
                  </a:outerShdw>
                </a:effectLst>
              </p:spPr>
            </p:pic>
            <p:pic>
              <p:nvPicPr>
                <p:cNvPr id="30"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127202" y="1580889"/>
                  <a:ext cx="590592" cy="915700"/>
                </a:xfrm>
                <a:prstGeom prst="rect">
                  <a:avLst/>
                </a:prstGeom>
                <a:noFill/>
                <a:effectLst>
                  <a:outerShdw blurRad="50800" dist="12700" sx="103000" sy="103000" algn="ctr" rotWithShape="0">
                    <a:prstClr val="black">
                      <a:alpha val="40000"/>
                    </a:prstClr>
                  </a:outerShdw>
                </a:effectLst>
              </p:spPr>
            </p:pic>
          </p:grpSp>
        </p:grpSp>
        <p:grpSp>
          <p:nvGrpSpPr>
            <p:cNvPr id="13" name="Group 225"/>
            <p:cNvGrpSpPr>
              <a:grpSpLocks/>
            </p:cNvGrpSpPr>
            <p:nvPr/>
          </p:nvGrpSpPr>
          <p:grpSpPr bwMode="auto">
            <a:xfrm>
              <a:off x="11004055" y="1904999"/>
              <a:ext cx="2012580" cy="2011680"/>
              <a:chOff x="11004055" y="1904999"/>
              <a:chExt cx="2012580" cy="2011680"/>
            </a:xfrm>
          </p:grpSpPr>
          <p:sp>
            <p:nvSpPr>
              <p:cNvPr id="22" name="Rectangle 234"/>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3" name="TextBox 235"/>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24"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226"/>
            <p:cNvGrpSpPr>
              <a:grpSpLocks/>
            </p:cNvGrpSpPr>
            <p:nvPr/>
          </p:nvGrpSpPr>
          <p:grpSpPr bwMode="auto">
            <a:xfrm>
              <a:off x="13128666" y="1904999"/>
              <a:ext cx="2017182" cy="2011680"/>
              <a:chOff x="13128666" y="1904999"/>
              <a:chExt cx="2017182" cy="2011680"/>
            </a:xfrm>
          </p:grpSpPr>
          <p:sp>
            <p:nvSpPr>
              <p:cNvPr id="19" name="Rectangle 231"/>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0" name="TextBox 232"/>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21"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27"/>
            <p:cNvGrpSpPr>
              <a:grpSpLocks/>
            </p:cNvGrpSpPr>
            <p:nvPr/>
          </p:nvGrpSpPr>
          <p:grpSpPr bwMode="auto">
            <a:xfrm>
              <a:off x="15243484" y="1904999"/>
              <a:ext cx="2011680" cy="2011680"/>
              <a:chOff x="15243484" y="1904999"/>
              <a:chExt cx="2011680" cy="2011680"/>
            </a:xfrm>
          </p:grpSpPr>
          <p:sp>
            <p:nvSpPr>
              <p:cNvPr id="16" name="Rectangle 228"/>
              <p:cNvSpPr/>
              <p:nvPr/>
            </p:nvSpPr>
            <p:spPr bwMode="auto">
              <a:xfrm>
                <a:off x="1524348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7" name="TextBox 229"/>
              <p:cNvSpPr txBox="1">
                <a:spLocks noChangeArrowheads="1"/>
              </p:cNvSpPr>
              <p:nvPr/>
            </p:nvSpPr>
            <p:spPr bwMode="auto">
              <a:xfrm>
                <a:off x="1688257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18"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16979"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59" name="Group 286"/>
          <p:cNvGrpSpPr>
            <a:grpSpLocks/>
          </p:cNvGrpSpPr>
          <p:nvPr/>
        </p:nvGrpSpPr>
        <p:grpSpPr bwMode="auto">
          <a:xfrm>
            <a:off x="282575" y="2286000"/>
            <a:ext cx="1509713" cy="1508125"/>
            <a:chOff x="8879444" y="1904999"/>
            <a:chExt cx="2012580" cy="2011680"/>
          </a:xfrm>
        </p:grpSpPr>
        <p:sp>
          <p:nvSpPr>
            <p:cNvPr id="60" name="Rectangle 306"/>
            <p:cNvSpPr/>
            <p:nvPr/>
          </p:nvSpPr>
          <p:spPr bwMode="auto">
            <a:xfrm>
              <a:off x="8879444"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1" name="TextBox 307"/>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5</a:t>
              </a:r>
            </a:p>
          </p:txBody>
        </p:sp>
        <p:grpSp>
          <p:nvGrpSpPr>
            <p:cNvPr id="62" name="Group 308"/>
            <p:cNvGrpSpPr>
              <a:grpSpLocks/>
            </p:cNvGrpSpPr>
            <p:nvPr/>
          </p:nvGrpSpPr>
          <p:grpSpPr bwMode="auto">
            <a:xfrm>
              <a:off x="9098012" y="2146879"/>
              <a:ext cx="958800" cy="671282"/>
              <a:chOff x="7792432" y="3461097"/>
              <a:chExt cx="568902" cy="299861"/>
            </a:xfrm>
          </p:grpSpPr>
          <p:sp>
            <p:nvSpPr>
              <p:cNvPr id="63"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64"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65"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66"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sp>
        <p:nvSpPr>
          <p:cNvPr id="67" name="Rectangle 97"/>
          <p:cNvSpPr/>
          <p:nvPr/>
        </p:nvSpPr>
        <p:spPr bwMode="auto">
          <a:xfrm>
            <a:off x="282575" y="4789488"/>
            <a:ext cx="7885113" cy="682625"/>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石油炼化过程的“一脱四注”：</a:t>
            </a:r>
            <a:endParaRPr kumimoji="0" lang="en-US" altLang="zh-CN"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脱盐</a:t>
            </a:r>
            <a:r>
              <a:rPr kumimoji="0" lang="en-US" altLang="zh-CN"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目的是去除原油中引起腐蚀的盐类，脱盐后盐含量</a:t>
            </a:r>
            <a:r>
              <a:rPr kumimoji="0" lang="en-US" altLang="zh-CN"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&lt;3mg/L</a:t>
            </a:r>
            <a:r>
              <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a:t>
            </a:r>
          </a:p>
        </p:txBody>
      </p:sp>
      <p:sp>
        <p:nvSpPr>
          <p:cNvPr id="68" name="1-Training Text"/>
          <p:cNvSpPr/>
          <p:nvPr/>
        </p:nvSpPr>
        <p:spPr>
          <a:xfrm flipH="1">
            <a:off x="2087880" y="4251376"/>
            <a:ext cx="1404000" cy="314800"/>
          </a:xfrm>
          <a:prstGeom prst="chevron">
            <a:avLst/>
          </a:prstGeom>
          <a:solidFill>
            <a:srgbClr val="0071BC"/>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干燥（除湿）</a:t>
            </a:r>
            <a:endParaRPr kumimoji="0" 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69" name="3-Design Text"/>
          <p:cNvSpPr/>
          <p:nvPr/>
        </p:nvSpPr>
        <p:spPr>
          <a:xfrm flipH="1">
            <a:off x="4783087" y="4266328"/>
            <a:ext cx="1303359" cy="314800"/>
          </a:xfrm>
          <a:prstGeom prst="chevron">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脱盐</a:t>
            </a:r>
            <a:endParaRPr kumimoji="0" 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70" name="6-Release Text"/>
          <p:cNvSpPr/>
          <p:nvPr/>
        </p:nvSpPr>
        <p:spPr>
          <a:xfrm flipH="1">
            <a:off x="3435484" y="4259219"/>
            <a:ext cx="1404000" cy="314800"/>
          </a:xfrm>
          <a:prstGeom prst="chevron">
            <a:avLst/>
          </a:prstGeom>
          <a:solidFill>
            <a:srgbClr val="FFBE00"/>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脱气（除氧）</a:t>
            </a:r>
            <a:endParaRPr kumimoji="0" lang="en-US" altLang="zh-CN"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Tree>
    <p:extLst>
      <p:ext uri="{BB962C8B-B14F-4D97-AF65-F5344CB8AC3E}">
        <p14:creationId xmlns:p14="http://schemas.microsoft.com/office/powerpoint/2010/main" val="97051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3"/>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par>
                          <p:cTn id="11" fill="hold">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par>
                                <p:cTn id="15" presetID="10" presetClass="entr" presetSubtype="0" fill="hold" nodeType="withEffect">
                                  <p:stCondLst>
                                    <p:cond delay="50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par>
                                <p:cTn id="18" presetID="10" presetClass="entr" presetSubtype="0" fill="hold" nodeType="withEffect">
                                  <p:stCondLst>
                                    <p:cond delay="50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par>
                          <p:cTn id="21" fill="hold">
                            <p:stCondLst>
                              <p:cond delay="2500"/>
                            </p:stCondLst>
                            <p:childTnLst>
                              <p:par>
                                <p:cTn id="22" presetID="2" presetClass="entr" presetSubtype="2" decel="100000" fill="hold" grpId="0" nodeType="afterEffect">
                                  <p:stCondLst>
                                    <p:cond delay="1000"/>
                                  </p:stCondLst>
                                  <p:childTnLst>
                                    <p:set>
                                      <p:cBhvr>
                                        <p:cTn id="23" dur="1" fill="hold">
                                          <p:stCondLst>
                                            <p:cond delay="0"/>
                                          </p:stCondLst>
                                        </p:cTn>
                                        <p:tgtEl>
                                          <p:spTgt spid="67"/>
                                        </p:tgtEl>
                                        <p:attrNameLst>
                                          <p:attrName>style.visibility</p:attrName>
                                        </p:attrNameLst>
                                      </p:cBhvr>
                                      <p:to>
                                        <p:strVal val="visible"/>
                                      </p:to>
                                    </p:set>
                                    <p:anim calcmode="lin" valueType="num">
                                      <p:cBhvr additive="base">
                                        <p:cTn id="24" dur="1750" fill="hold"/>
                                        <p:tgtEl>
                                          <p:spTgt spid="67"/>
                                        </p:tgtEl>
                                        <p:attrNameLst>
                                          <p:attrName>ppt_x</p:attrName>
                                        </p:attrNameLst>
                                      </p:cBhvr>
                                      <p:tavLst>
                                        <p:tav tm="0">
                                          <p:val>
                                            <p:strVal val="1+#ppt_w/2"/>
                                          </p:val>
                                        </p:tav>
                                        <p:tav tm="100000">
                                          <p:val>
                                            <p:strVal val="#ppt_x"/>
                                          </p:val>
                                        </p:tav>
                                      </p:tavLst>
                                    </p:anim>
                                    <p:anim calcmode="lin" valueType="num">
                                      <p:cBhvr additive="base">
                                        <p:cTn id="25" dur="175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pic>
        <p:nvPicPr>
          <p:cNvPr id="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198141"/>
            <a:ext cx="8448675"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p:nvSpPr>
        <p:spPr bwMode="auto">
          <a:xfrm>
            <a:off x="3319463" y="3028528"/>
            <a:ext cx="1323975" cy="792163"/>
          </a:xfrm>
          <a:prstGeom prst="ellipse">
            <a:avLst/>
          </a:prstGeom>
          <a:noFill/>
          <a:ln w="28575" cap="flat" cmpd="sng" algn="ctr">
            <a:solidFill>
              <a:srgbClr val="0063FD"/>
            </a:solidFill>
            <a:prstDash val="solid"/>
            <a:headEnd type="none" w="med" len="med"/>
            <a:tailEnd type="none" w="med" len="med"/>
          </a:ln>
          <a:effectLst/>
        </p:spPr>
        <p:txBody>
          <a:bodyPr lIns="91436" tIns="45718" rIns="91436" bIns="45718"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zh-CN" altLang="en-US" sz="22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
        <p:nvSpPr>
          <p:cNvPr id="6" name="椭圆 5"/>
          <p:cNvSpPr/>
          <p:nvPr/>
        </p:nvSpPr>
        <p:spPr bwMode="auto">
          <a:xfrm>
            <a:off x="4873625" y="5060528"/>
            <a:ext cx="1323975" cy="792163"/>
          </a:xfrm>
          <a:prstGeom prst="ellipse">
            <a:avLst/>
          </a:prstGeom>
          <a:noFill/>
          <a:ln w="28575" cap="flat" cmpd="sng" algn="ctr">
            <a:solidFill>
              <a:srgbClr val="0063FD"/>
            </a:solidFill>
            <a:prstDash val="solid"/>
            <a:headEnd type="none" w="med" len="med"/>
            <a:tailEnd type="none" w="med" len="med"/>
          </a:ln>
          <a:effectLst/>
        </p:spPr>
        <p:txBody>
          <a:bodyPr lIns="91436" tIns="45718" rIns="91436" bIns="45718"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zh-CN" altLang="en-US" sz="22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Tree>
    <p:extLst>
      <p:ext uri="{BB962C8B-B14F-4D97-AF65-F5344CB8AC3E}">
        <p14:creationId xmlns:p14="http://schemas.microsoft.com/office/powerpoint/2010/main" val="129588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sp>
        <p:nvSpPr>
          <p:cNvPr id="3" name="Rectangle 97"/>
          <p:cNvSpPr/>
          <p:nvPr/>
        </p:nvSpPr>
        <p:spPr bwMode="auto">
          <a:xfrm>
            <a:off x="285824" y="4545656"/>
            <a:ext cx="7870324" cy="68400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缓蚀剂用于中性介质（锅炉用水、循环冷却水）、酸性介质（除锅垢的盐酸，电镀前镀件除锈用的酸浸溶液）和气体介质（气相缓蚀剂）</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 name="Rectangle 98"/>
          <p:cNvSpPr/>
          <p:nvPr/>
        </p:nvSpPr>
        <p:spPr bwMode="auto">
          <a:xfrm>
            <a:off x="285824" y="3874770"/>
            <a:ext cx="7870324" cy="61200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缓蚀剂</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以适当的浓度和形式存在于环境（介质）中时，可以防止或减缓材料腐蚀的化学物质或复合物。缓蚀剂的用量很小</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(0.1%</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1%)</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，但效果显著。</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grpSp>
        <p:nvGrpSpPr>
          <p:cNvPr id="5" name="Group 215"/>
          <p:cNvGrpSpPr>
            <a:grpSpLocks/>
          </p:cNvGrpSpPr>
          <p:nvPr/>
        </p:nvGrpSpPr>
        <p:grpSpPr bwMode="auto">
          <a:xfrm>
            <a:off x="-6092825" y="2286000"/>
            <a:ext cx="19043650" cy="1508125"/>
            <a:chOff x="381000" y="1904999"/>
            <a:chExt cx="25385258" cy="2011680"/>
          </a:xfrm>
        </p:grpSpPr>
        <p:grpSp>
          <p:nvGrpSpPr>
            <p:cNvPr id="6" name="Group 216"/>
            <p:cNvGrpSpPr>
              <a:grpSpLocks/>
            </p:cNvGrpSpPr>
            <p:nvPr/>
          </p:nvGrpSpPr>
          <p:grpSpPr bwMode="auto">
            <a:xfrm>
              <a:off x="17380745" y="1904999"/>
              <a:ext cx="2011680" cy="2011680"/>
              <a:chOff x="17380745" y="1904999"/>
              <a:chExt cx="2011680" cy="2011680"/>
            </a:xfrm>
          </p:grpSpPr>
          <p:sp>
            <p:nvSpPr>
              <p:cNvPr id="58" name="Rectangle 268"/>
              <p:cNvSpPr/>
              <p:nvPr/>
            </p:nvSpPr>
            <p:spPr bwMode="auto">
              <a:xfrm>
                <a:off x="1738074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5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94848"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extBox 270"/>
              <p:cNvSpPr txBox="1">
                <a:spLocks noChangeArrowheads="1"/>
              </p:cNvSpPr>
              <p:nvPr/>
            </p:nvSpPr>
            <p:spPr bwMode="auto">
              <a:xfrm>
                <a:off x="19026216"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7" name="Group 217"/>
            <p:cNvGrpSpPr>
              <a:grpSpLocks/>
            </p:cNvGrpSpPr>
            <p:nvPr/>
          </p:nvGrpSpPr>
          <p:grpSpPr bwMode="auto">
            <a:xfrm>
              <a:off x="21629967" y="1904999"/>
              <a:ext cx="2011680" cy="2011680"/>
              <a:chOff x="21629967" y="1904999"/>
              <a:chExt cx="2011680" cy="2011680"/>
            </a:xfrm>
          </p:grpSpPr>
          <p:sp>
            <p:nvSpPr>
              <p:cNvPr id="55" name="Rectangle 265"/>
              <p:cNvSpPr/>
              <p:nvPr/>
            </p:nvSpPr>
            <p:spPr bwMode="auto">
              <a:xfrm>
                <a:off x="2162996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6" name="TextBox 266"/>
              <p:cNvSpPr txBox="1">
                <a:spLocks noChangeArrowheads="1"/>
              </p:cNvSpPr>
              <p:nvPr/>
            </p:nvSpPr>
            <p:spPr bwMode="auto">
              <a:xfrm>
                <a:off x="22979965"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57"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09280"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218"/>
            <p:cNvGrpSpPr>
              <a:grpSpLocks/>
            </p:cNvGrpSpPr>
            <p:nvPr/>
          </p:nvGrpSpPr>
          <p:grpSpPr bwMode="auto">
            <a:xfrm>
              <a:off x="23754578" y="1904999"/>
              <a:ext cx="2011680" cy="2011680"/>
              <a:chOff x="23754578" y="1904999"/>
              <a:chExt cx="2011680" cy="2011680"/>
            </a:xfrm>
          </p:grpSpPr>
          <p:sp>
            <p:nvSpPr>
              <p:cNvPr id="52" name="Rectangle 262"/>
              <p:cNvSpPr/>
              <p:nvPr/>
            </p:nvSpPr>
            <p:spPr bwMode="auto">
              <a:xfrm>
                <a:off x="23754578"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3" name="TextBox 263"/>
              <p:cNvSpPr txBox="1">
                <a:spLocks noChangeArrowheads="1"/>
              </p:cNvSpPr>
              <p:nvPr/>
            </p:nvSpPr>
            <p:spPr bwMode="auto">
              <a:xfrm>
                <a:off x="2510457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54" name="Picture 3"/>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842880"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219"/>
            <p:cNvGrpSpPr>
              <a:grpSpLocks/>
            </p:cNvGrpSpPr>
            <p:nvPr/>
          </p:nvGrpSpPr>
          <p:grpSpPr bwMode="auto">
            <a:xfrm>
              <a:off x="4630222" y="1904999"/>
              <a:ext cx="2026976" cy="2011680"/>
              <a:chOff x="4630222" y="1904999"/>
              <a:chExt cx="2026976" cy="2011680"/>
            </a:xfrm>
          </p:grpSpPr>
          <p:sp>
            <p:nvSpPr>
              <p:cNvPr id="49" name="Rectangle 259"/>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0" name="TextBox 260"/>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51"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20"/>
            <p:cNvGrpSpPr>
              <a:grpSpLocks/>
            </p:cNvGrpSpPr>
            <p:nvPr/>
          </p:nvGrpSpPr>
          <p:grpSpPr bwMode="auto">
            <a:xfrm>
              <a:off x="19505356" y="1904999"/>
              <a:ext cx="2011680" cy="2011680"/>
              <a:chOff x="19505356" y="1904999"/>
              <a:chExt cx="2011680" cy="2011680"/>
            </a:xfrm>
          </p:grpSpPr>
          <p:sp>
            <p:nvSpPr>
              <p:cNvPr id="46" name="Rectangle 256"/>
              <p:cNvSpPr/>
              <p:nvPr/>
            </p:nvSpPr>
            <p:spPr bwMode="auto">
              <a:xfrm>
                <a:off x="1950535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7" name="TextBox 257"/>
              <p:cNvSpPr txBox="1">
                <a:spLocks noChangeArrowheads="1"/>
              </p:cNvSpPr>
              <p:nvPr/>
            </p:nvSpPr>
            <p:spPr bwMode="auto">
              <a:xfrm>
                <a:off x="2086574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48"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23259"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221"/>
            <p:cNvGrpSpPr>
              <a:grpSpLocks/>
            </p:cNvGrpSpPr>
            <p:nvPr/>
          </p:nvGrpSpPr>
          <p:grpSpPr bwMode="auto">
            <a:xfrm>
              <a:off x="2505611" y="1904999"/>
              <a:ext cx="2022972" cy="2011680"/>
              <a:chOff x="2505611" y="1904999"/>
              <a:chExt cx="2022972" cy="2011680"/>
            </a:xfrm>
          </p:grpSpPr>
          <p:sp>
            <p:nvSpPr>
              <p:cNvPr id="43" name="Rectangle 253"/>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4" name="TextBox 254"/>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45" name="Picture 25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222"/>
            <p:cNvGrpSpPr>
              <a:grpSpLocks/>
            </p:cNvGrpSpPr>
            <p:nvPr/>
          </p:nvGrpSpPr>
          <p:grpSpPr bwMode="auto">
            <a:xfrm>
              <a:off x="381000" y="1904999"/>
              <a:ext cx="2026976" cy="2011680"/>
              <a:chOff x="381000" y="1904999"/>
              <a:chExt cx="2026976" cy="2011680"/>
            </a:xfrm>
          </p:grpSpPr>
          <p:sp>
            <p:nvSpPr>
              <p:cNvPr id="40" name="Rectangle 250"/>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1" name="TextBox 251"/>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42" name="Picture 2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223"/>
            <p:cNvGrpSpPr>
              <a:grpSpLocks/>
            </p:cNvGrpSpPr>
            <p:nvPr/>
          </p:nvGrpSpPr>
          <p:grpSpPr bwMode="auto">
            <a:xfrm>
              <a:off x="8879444" y="1904999"/>
              <a:ext cx="2012580" cy="2011680"/>
              <a:chOff x="8879444" y="1904999"/>
              <a:chExt cx="2012580" cy="2011680"/>
            </a:xfrm>
          </p:grpSpPr>
          <p:sp>
            <p:nvSpPr>
              <p:cNvPr id="33" name="Rectangle 243"/>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4" name="TextBox 244"/>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35" name="Group 245"/>
              <p:cNvGrpSpPr>
                <a:grpSpLocks/>
              </p:cNvGrpSpPr>
              <p:nvPr/>
            </p:nvGrpSpPr>
            <p:grpSpPr bwMode="auto">
              <a:xfrm>
                <a:off x="9098012" y="2146879"/>
                <a:ext cx="958800" cy="671282"/>
                <a:chOff x="7792432" y="3461097"/>
                <a:chExt cx="568902" cy="299861"/>
              </a:xfrm>
            </p:grpSpPr>
            <p:sp>
              <p:nvSpPr>
                <p:cNvPr id="36"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37"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38"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39"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14" name="Group 224"/>
            <p:cNvGrpSpPr>
              <a:grpSpLocks/>
            </p:cNvGrpSpPr>
            <p:nvPr/>
          </p:nvGrpSpPr>
          <p:grpSpPr bwMode="auto">
            <a:xfrm>
              <a:off x="6754833" y="1904999"/>
              <a:ext cx="2022972" cy="2011680"/>
              <a:chOff x="6754833" y="1904999"/>
              <a:chExt cx="2022972" cy="2011680"/>
            </a:xfrm>
          </p:grpSpPr>
          <p:sp>
            <p:nvSpPr>
              <p:cNvPr id="27" name="Rectangle 237"/>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8" name="TextBox 238"/>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29" name="Group 239"/>
              <p:cNvGrpSpPr>
                <a:grpSpLocks/>
              </p:cNvGrpSpPr>
              <p:nvPr>
                <p:custDataLst>
                  <p:tags r:id="rId1"/>
                </p:custDataLst>
              </p:nvPr>
            </p:nvGrpSpPr>
            <p:grpSpPr bwMode="auto">
              <a:xfrm>
                <a:off x="6856412" y="1967341"/>
                <a:ext cx="1105890" cy="850820"/>
                <a:chOff x="3127606" y="1031618"/>
                <a:chExt cx="1905261" cy="1465821"/>
              </a:xfrm>
            </p:grpSpPr>
            <p:pic>
              <p:nvPicPr>
                <p:cNvPr id="30" name="Picture 6" descr="\\MAGNUM\Projects\Microsoft\Cloud Power FY12\Design\ICONS_PNG\Cloud.png"/>
                <p:cNvPicPr>
                  <a:picLocks noChangeAspect="1" noChangeArrowheads="1"/>
                </p:cNvPicPr>
                <p:nvPr/>
              </p:nvPicPr>
              <p:blipFill>
                <a:blip r:embed="rId13"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539555" y="1442257"/>
                  <a:ext cx="586968" cy="919347"/>
                </a:xfrm>
                <a:prstGeom prst="rect">
                  <a:avLst/>
                </a:prstGeom>
                <a:noFill/>
                <a:effectLst>
                  <a:outerShdw blurRad="50800" dist="12700" sx="103000" sy="103000" algn="ctr" rotWithShape="0">
                    <a:prstClr val="black">
                      <a:alpha val="40000"/>
                    </a:prstClr>
                  </a:outerShdw>
                </a:effectLst>
              </p:spPr>
            </p:pic>
            <p:pic>
              <p:nvPicPr>
                <p:cNvPr id="32"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127585" y="1580889"/>
                  <a:ext cx="590613" cy="915700"/>
                </a:xfrm>
                <a:prstGeom prst="rect">
                  <a:avLst/>
                </a:prstGeom>
                <a:noFill/>
                <a:effectLst>
                  <a:outerShdw blurRad="50800" dist="12700" sx="103000" sy="103000" algn="ctr" rotWithShape="0">
                    <a:prstClr val="black">
                      <a:alpha val="40000"/>
                    </a:prstClr>
                  </a:outerShdw>
                </a:effectLst>
              </p:spPr>
            </p:pic>
          </p:grpSp>
        </p:grpSp>
        <p:grpSp>
          <p:nvGrpSpPr>
            <p:cNvPr id="15" name="Group 225"/>
            <p:cNvGrpSpPr>
              <a:grpSpLocks/>
            </p:cNvGrpSpPr>
            <p:nvPr/>
          </p:nvGrpSpPr>
          <p:grpSpPr bwMode="auto">
            <a:xfrm>
              <a:off x="11004055" y="1904999"/>
              <a:ext cx="2012580" cy="2011680"/>
              <a:chOff x="11004055" y="1904999"/>
              <a:chExt cx="2012580" cy="2011680"/>
            </a:xfrm>
          </p:grpSpPr>
          <p:sp>
            <p:nvSpPr>
              <p:cNvPr id="24" name="Rectangle 234"/>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5" name="TextBox 235"/>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26"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226"/>
            <p:cNvGrpSpPr>
              <a:grpSpLocks/>
            </p:cNvGrpSpPr>
            <p:nvPr/>
          </p:nvGrpSpPr>
          <p:grpSpPr bwMode="auto">
            <a:xfrm>
              <a:off x="13128666" y="1904999"/>
              <a:ext cx="2017182" cy="2011680"/>
              <a:chOff x="13128666" y="1904999"/>
              <a:chExt cx="2017182" cy="2011680"/>
            </a:xfrm>
          </p:grpSpPr>
          <p:sp>
            <p:nvSpPr>
              <p:cNvPr id="21" name="Rectangle 231"/>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2" name="TextBox 232"/>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23"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227"/>
            <p:cNvGrpSpPr>
              <a:grpSpLocks/>
            </p:cNvGrpSpPr>
            <p:nvPr/>
          </p:nvGrpSpPr>
          <p:grpSpPr bwMode="auto">
            <a:xfrm>
              <a:off x="15244830" y="1904999"/>
              <a:ext cx="2011680" cy="2011680"/>
              <a:chOff x="15244830" y="1904999"/>
              <a:chExt cx="2011680" cy="2011680"/>
            </a:xfrm>
          </p:grpSpPr>
          <p:sp>
            <p:nvSpPr>
              <p:cNvPr id="18" name="Rectangle 228"/>
              <p:cNvSpPr/>
              <p:nvPr/>
            </p:nvSpPr>
            <p:spPr bwMode="auto">
              <a:xfrm>
                <a:off x="1524483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9" name="TextBox 229"/>
              <p:cNvSpPr txBox="1">
                <a:spLocks noChangeArrowheads="1"/>
              </p:cNvSpPr>
              <p:nvPr/>
            </p:nvSpPr>
            <p:spPr bwMode="auto">
              <a:xfrm>
                <a:off x="16883916"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2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18325"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61" name="Group 289"/>
          <p:cNvGrpSpPr>
            <a:grpSpLocks/>
          </p:cNvGrpSpPr>
          <p:nvPr/>
        </p:nvGrpSpPr>
        <p:grpSpPr bwMode="auto">
          <a:xfrm>
            <a:off x="282575" y="2286000"/>
            <a:ext cx="1509713" cy="1508125"/>
            <a:chOff x="11004055" y="1904999"/>
            <a:chExt cx="2012580" cy="2011680"/>
          </a:xfrm>
        </p:grpSpPr>
        <p:sp>
          <p:nvSpPr>
            <p:cNvPr id="62" name="Rectangle 298"/>
            <p:cNvSpPr/>
            <p:nvPr/>
          </p:nvSpPr>
          <p:spPr bwMode="auto">
            <a:xfrm>
              <a:off x="11004055"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3" name="TextBox 299"/>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6</a:t>
              </a:r>
            </a:p>
          </p:txBody>
        </p:sp>
        <p:pic>
          <p:nvPicPr>
            <p:cNvPr id="64"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 name="Rectangle 98"/>
          <p:cNvSpPr/>
          <p:nvPr/>
        </p:nvSpPr>
        <p:spPr bwMode="auto">
          <a:xfrm>
            <a:off x="277357" y="5305492"/>
            <a:ext cx="7870324" cy="46800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缓蚀剂分为吸附型缓蚀剂、钝化型缓蚀剂、沉淀型缓蚀剂、复合型缓蚀剂。</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531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5"/>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ipe(down)">
                                      <p:cBhvr>
                                        <p:cTn id="10" dur="500"/>
                                        <p:tgtEl>
                                          <p:spTgt spid="61"/>
                                        </p:tgtEl>
                                      </p:cBhvr>
                                    </p:animEffect>
                                  </p:childTnLst>
                                </p:cTn>
                              </p:par>
                            </p:childTnLst>
                          </p:cTn>
                        </p:par>
                        <p:par>
                          <p:cTn id="11" fill="hold">
                            <p:stCondLst>
                              <p:cond delay="1500"/>
                            </p:stCondLst>
                            <p:childTnLst>
                              <p:par>
                                <p:cTn id="12" presetID="2" presetClass="entr" presetSubtype="2" decel="10000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 presetClass="entr" presetSubtype="2" decel="10000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 presetClass="entr" presetSubtype="2" decel="10000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 calcmode="lin" valueType="num">
                                      <p:cBhvr additive="base">
                                        <p:cTn id="24" dur="1000" fill="hold"/>
                                        <p:tgtEl>
                                          <p:spTgt spid="65"/>
                                        </p:tgtEl>
                                        <p:attrNameLst>
                                          <p:attrName>ppt_x</p:attrName>
                                        </p:attrNameLst>
                                      </p:cBhvr>
                                      <p:tavLst>
                                        <p:tav tm="0">
                                          <p:val>
                                            <p:strVal val="1+#ppt_w/2"/>
                                          </p:val>
                                        </p:tav>
                                        <p:tav tm="100000">
                                          <p:val>
                                            <p:strVal val="#ppt_x"/>
                                          </p:val>
                                        </p:tav>
                                      </p:tavLst>
                                    </p:anim>
                                    <p:anim calcmode="lin" valueType="num">
                                      <p:cBhvr additive="base">
                                        <p:cTn id="25"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70" name="Group 215"/>
          <p:cNvGrpSpPr>
            <a:grpSpLocks/>
          </p:cNvGrpSpPr>
          <p:nvPr/>
        </p:nvGrpSpPr>
        <p:grpSpPr bwMode="auto">
          <a:xfrm>
            <a:off x="-7686675" y="2286000"/>
            <a:ext cx="19037300" cy="1508125"/>
            <a:chOff x="381000" y="1904999"/>
            <a:chExt cx="25375927" cy="2011680"/>
          </a:xfrm>
        </p:grpSpPr>
        <p:grpSp>
          <p:nvGrpSpPr>
            <p:cNvPr id="71" name="Group 216"/>
            <p:cNvGrpSpPr>
              <a:grpSpLocks/>
            </p:cNvGrpSpPr>
            <p:nvPr/>
          </p:nvGrpSpPr>
          <p:grpSpPr bwMode="auto">
            <a:xfrm>
              <a:off x="17371414" y="1904999"/>
              <a:ext cx="2011680" cy="2011680"/>
              <a:chOff x="17371414" y="1904999"/>
              <a:chExt cx="2011680" cy="2011680"/>
            </a:xfrm>
          </p:grpSpPr>
          <p:sp>
            <p:nvSpPr>
              <p:cNvPr id="123" name="Rectangle 268"/>
              <p:cNvSpPr/>
              <p:nvPr/>
            </p:nvSpPr>
            <p:spPr bwMode="auto">
              <a:xfrm>
                <a:off x="1737141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2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85517"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 name="TextBox 270"/>
              <p:cNvSpPr txBox="1">
                <a:spLocks noChangeArrowheads="1"/>
              </p:cNvSpPr>
              <p:nvPr/>
            </p:nvSpPr>
            <p:spPr bwMode="auto">
              <a:xfrm>
                <a:off x="19016885"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72" name="Group 217"/>
            <p:cNvGrpSpPr>
              <a:grpSpLocks/>
            </p:cNvGrpSpPr>
            <p:nvPr/>
          </p:nvGrpSpPr>
          <p:grpSpPr bwMode="auto">
            <a:xfrm>
              <a:off x="21620636" y="1904999"/>
              <a:ext cx="2011680" cy="2011680"/>
              <a:chOff x="21620636" y="1904999"/>
              <a:chExt cx="2011680" cy="2011680"/>
            </a:xfrm>
          </p:grpSpPr>
          <p:sp>
            <p:nvSpPr>
              <p:cNvPr id="120" name="Rectangle 265"/>
              <p:cNvSpPr/>
              <p:nvPr/>
            </p:nvSpPr>
            <p:spPr bwMode="auto">
              <a:xfrm>
                <a:off x="2162063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1" name="TextBox 266"/>
              <p:cNvSpPr txBox="1">
                <a:spLocks noChangeArrowheads="1"/>
              </p:cNvSpPr>
              <p:nvPr/>
            </p:nvSpPr>
            <p:spPr bwMode="auto">
              <a:xfrm>
                <a:off x="22970634"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122"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99949"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3" name="Group 218"/>
            <p:cNvGrpSpPr>
              <a:grpSpLocks/>
            </p:cNvGrpSpPr>
            <p:nvPr/>
          </p:nvGrpSpPr>
          <p:grpSpPr bwMode="auto">
            <a:xfrm>
              <a:off x="23745247" y="1904999"/>
              <a:ext cx="2011680" cy="2011680"/>
              <a:chOff x="23745247" y="1904999"/>
              <a:chExt cx="2011680" cy="2011680"/>
            </a:xfrm>
          </p:grpSpPr>
          <p:sp>
            <p:nvSpPr>
              <p:cNvPr id="117" name="Rectangle 262"/>
              <p:cNvSpPr/>
              <p:nvPr/>
            </p:nvSpPr>
            <p:spPr bwMode="auto">
              <a:xfrm>
                <a:off x="2374524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8" name="TextBox 263"/>
              <p:cNvSpPr txBox="1">
                <a:spLocks noChangeArrowheads="1"/>
              </p:cNvSpPr>
              <p:nvPr/>
            </p:nvSpPr>
            <p:spPr bwMode="auto">
              <a:xfrm>
                <a:off x="25095245"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119" name="Picture 3"/>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833549"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4" name="Group 219"/>
            <p:cNvGrpSpPr>
              <a:grpSpLocks/>
            </p:cNvGrpSpPr>
            <p:nvPr/>
          </p:nvGrpSpPr>
          <p:grpSpPr bwMode="auto">
            <a:xfrm>
              <a:off x="4630222" y="1904999"/>
              <a:ext cx="2026976" cy="2011680"/>
              <a:chOff x="4630222" y="1904999"/>
              <a:chExt cx="2026976" cy="2011680"/>
            </a:xfrm>
          </p:grpSpPr>
          <p:sp>
            <p:nvSpPr>
              <p:cNvPr id="114" name="Rectangle 259"/>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5" name="TextBox 260"/>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116"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 name="Group 220"/>
            <p:cNvGrpSpPr>
              <a:grpSpLocks/>
            </p:cNvGrpSpPr>
            <p:nvPr/>
          </p:nvGrpSpPr>
          <p:grpSpPr bwMode="auto">
            <a:xfrm>
              <a:off x="19496025" y="1904999"/>
              <a:ext cx="2011680" cy="2011680"/>
              <a:chOff x="19496025" y="1904999"/>
              <a:chExt cx="2011680" cy="2011680"/>
            </a:xfrm>
          </p:grpSpPr>
          <p:sp>
            <p:nvSpPr>
              <p:cNvPr id="111" name="Rectangle 256"/>
              <p:cNvSpPr/>
              <p:nvPr/>
            </p:nvSpPr>
            <p:spPr bwMode="auto">
              <a:xfrm>
                <a:off x="1949602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2" name="TextBox 257"/>
              <p:cNvSpPr txBox="1">
                <a:spLocks noChangeArrowheads="1"/>
              </p:cNvSpPr>
              <p:nvPr/>
            </p:nvSpPr>
            <p:spPr bwMode="auto">
              <a:xfrm>
                <a:off x="20856415"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113"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13928"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6" name="Group 221"/>
            <p:cNvGrpSpPr>
              <a:grpSpLocks/>
            </p:cNvGrpSpPr>
            <p:nvPr/>
          </p:nvGrpSpPr>
          <p:grpSpPr bwMode="auto">
            <a:xfrm>
              <a:off x="2505611" y="1904999"/>
              <a:ext cx="2022972" cy="2011680"/>
              <a:chOff x="2505611" y="1904999"/>
              <a:chExt cx="2022972" cy="2011680"/>
            </a:xfrm>
          </p:grpSpPr>
          <p:sp>
            <p:nvSpPr>
              <p:cNvPr id="108" name="Rectangle 253"/>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9" name="TextBox 254"/>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110" name="Picture 25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222"/>
            <p:cNvGrpSpPr>
              <a:grpSpLocks/>
            </p:cNvGrpSpPr>
            <p:nvPr/>
          </p:nvGrpSpPr>
          <p:grpSpPr bwMode="auto">
            <a:xfrm>
              <a:off x="381000" y="1904999"/>
              <a:ext cx="2026976" cy="2011680"/>
              <a:chOff x="381000" y="1904999"/>
              <a:chExt cx="2026976" cy="2011680"/>
            </a:xfrm>
          </p:grpSpPr>
          <p:sp>
            <p:nvSpPr>
              <p:cNvPr id="105" name="Rectangle 250"/>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6" name="TextBox 251"/>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107" name="Picture 2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Group 223"/>
            <p:cNvGrpSpPr>
              <a:grpSpLocks/>
            </p:cNvGrpSpPr>
            <p:nvPr/>
          </p:nvGrpSpPr>
          <p:grpSpPr bwMode="auto">
            <a:xfrm>
              <a:off x="8879444" y="1904999"/>
              <a:ext cx="2012580" cy="2011680"/>
              <a:chOff x="8879444" y="1904999"/>
              <a:chExt cx="2012580" cy="2011680"/>
            </a:xfrm>
          </p:grpSpPr>
          <p:sp>
            <p:nvSpPr>
              <p:cNvPr id="98" name="Rectangle 243"/>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9" name="TextBox 244"/>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100" name="Group 245"/>
              <p:cNvGrpSpPr>
                <a:grpSpLocks/>
              </p:cNvGrpSpPr>
              <p:nvPr/>
            </p:nvGrpSpPr>
            <p:grpSpPr bwMode="auto">
              <a:xfrm>
                <a:off x="9098012" y="2146879"/>
                <a:ext cx="958800" cy="671282"/>
                <a:chOff x="7792432" y="3461097"/>
                <a:chExt cx="568902" cy="299861"/>
              </a:xfrm>
            </p:grpSpPr>
            <p:sp>
              <p:nvSpPr>
                <p:cNvPr id="101"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102"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03"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04"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79" name="Group 224"/>
            <p:cNvGrpSpPr>
              <a:grpSpLocks/>
            </p:cNvGrpSpPr>
            <p:nvPr/>
          </p:nvGrpSpPr>
          <p:grpSpPr bwMode="auto">
            <a:xfrm>
              <a:off x="6754833" y="1904999"/>
              <a:ext cx="2022972" cy="2011680"/>
              <a:chOff x="6754833" y="1904999"/>
              <a:chExt cx="2022972" cy="2011680"/>
            </a:xfrm>
          </p:grpSpPr>
          <p:sp>
            <p:nvSpPr>
              <p:cNvPr id="92" name="Rectangle 237"/>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3" name="TextBox 238"/>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94" name="Group 239"/>
              <p:cNvGrpSpPr>
                <a:grpSpLocks/>
              </p:cNvGrpSpPr>
              <p:nvPr>
                <p:custDataLst>
                  <p:tags r:id="rId1"/>
                </p:custDataLst>
              </p:nvPr>
            </p:nvGrpSpPr>
            <p:grpSpPr bwMode="auto">
              <a:xfrm>
                <a:off x="6856412" y="1967341"/>
                <a:ext cx="1105890" cy="850820"/>
                <a:chOff x="3127606" y="1031618"/>
                <a:chExt cx="1905261" cy="1465821"/>
              </a:xfrm>
            </p:grpSpPr>
            <p:pic>
              <p:nvPicPr>
                <p:cNvPr id="95" name="Picture 6" descr="\\MAGNUM\Projects\Microsoft\Cloud Power FY12\Design\ICONS_PNG\Cloud.png"/>
                <p:cNvPicPr>
                  <a:picLocks noChangeAspect="1" noChangeArrowheads="1"/>
                </p:cNvPicPr>
                <p:nvPr/>
              </p:nvPicPr>
              <p:blipFill>
                <a:blip r:embed="rId13"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539157" y="1442257"/>
                  <a:ext cx="586948" cy="919347"/>
                </a:xfrm>
                <a:prstGeom prst="rect">
                  <a:avLst/>
                </a:prstGeom>
                <a:noFill/>
                <a:effectLst>
                  <a:outerShdw blurRad="50800" dist="12700" sx="103000" sy="103000" algn="ctr" rotWithShape="0">
                    <a:prstClr val="black">
                      <a:alpha val="40000"/>
                    </a:prstClr>
                  </a:outerShdw>
                </a:effectLst>
              </p:spPr>
            </p:pic>
            <p:pic>
              <p:nvPicPr>
                <p:cNvPr id="97"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127202" y="1580889"/>
                  <a:ext cx="590592" cy="915700"/>
                </a:xfrm>
                <a:prstGeom prst="rect">
                  <a:avLst/>
                </a:prstGeom>
                <a:noFill/>
                <a:effectLst>
                  <a:outerShdw blurRad="50800" dist="12700" sx="103000" sy="103000" algn="ctr" rotWithShape="0">
                    <a:prstClr val="black">
                      <a:alpha val="40000"/>
                    </a:prstClr>
                  </a:outerShdw>
                </a:effectLst>
              </p:spPr>
            </p:pic>
          </p:grpSp>
        </p:grpSp>
        <p:grpSp>
          <p:nvGrpSpPr>
            <p:cNvPr id="80" name="Group 225"/>
            <p:cNvGrpSpPr>
              <a:grpSpLocks/>
            </p:cNvGrpSpPr>
            <p:nvPr/>
          </p:nvGrpSpPr>
          <p:grpSpPr bwMode="auto">
            <a:xfrm>
              <a:off x="11004055" y="1904999"/>
              <a:ext cx="2012580" cy="2011680"/>
              <a:chOff x="11004055" y="1904999"/>
              <a:chExt cx="2012580" cy="2011680"/>
            </a:xfrm>
          </p:grpSpPr>
          <p:sp>
            <p:nvSpPr>
              <p:cNvPr id="89" name="Rectangle 234"/>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0" name="TextBox 235"/>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91"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 name="Group 226"/>
            <p:cNvGrpSpPr>
              <a:grpSpLocks/>
            </p:cNvGrpSpPr>
            <p:nvPr/>
          </p:nvGrpSpPr>
          <p:grpSpPr bwMode="auto">
            <a:xfrm>
              <a:off x="13128666" y="1904999"/>
              <a:ext cx="2017182" cy="2011680"/>
              <a:chOff x="13128666" y="1904999"/>
              <a:chExt cx="2017182" cy="2011680"/>
            </a:xfrm>
          </p:grpSpPr>
          <p:sp>
            <p:nvSpPr>
              <p:cNvPr id="86" name="Rectangle 231"/>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7" name="TextBox 232"/>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88"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 name="Group 227"/>
            <p:cNvGrpSpPr>
              <a:grpSpLocks/>
            </p:cNvGrpSpPr>
            <p:nvPr/>
          </p:nvGrpSpPr>
          <p:grpSpPr bwMode="auto">
            <a:xfrm>
              <a:off x="15248423" y="1904999"/>
              <a:ext cx="2011680" cy="2011680"/>
              <a:chOff x="15248423" y="1904999"/>
              <a:chExt cx="2011680" cy="2011680"/>
            </a:xfrm>
          </p:grpSpPr>
          <p:sp>
            <p:nvSpPr>
              <p:cNvPr id="83" name="Rectangle 228"/>
              <p:cNvSpPr/>
              <p:nvPr/>
            </p:nvSpPr>
            <p:spPr bwMode="auto">
              <a:xfrm>
                <a:off x="1524842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4" name="TextBox 229"/>
              <p:cNvSpPr txBox="1">
                <a:spLocks noChangeArrowheads="1"/>
              </p:cNvSpPr>
              <p:nvPr/>
            </p:nvSpPr>
            <p:spPr bwMode="auto">
              <a:xfrm>
                <a:off x="168875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85"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21918"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26" name="Group 286"/>
          <p:cNvGrpSpPr>
            <a:grpSpLocks/>
          </p:cNvGrpSpPr>
          <p:nvPr/>
        </p:nvGrpSpPr>
        <p:grpSpPr bwMode="auto">
          <a:xfrm>
            <a:off x="282575" y="2286000"/>
            <a:ext cx="1512888" cy="1508125"/>
            <a:chOff x="13128666" y="1904999"/>
            <a:chExt cx="2017182" cy="2011680"/>
          </a:xfrm>
        </p:grpSpPr>
        <p:sp>
          <p:nvSpPr>
            <p:cNvPr id="127" name="Rectangle 291"/>
            <p:cNvSpPr/>
            <p:nvPr/>
          </p:nvSpPr>
          <p:spPr bwMode="auto">
            <a:xfrm>
              <a:off x="13128666"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8" name="TextBox 292"/>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7</a:t>
              </a:r>
            </a:p>
          </p:txBody>
        </p:sp>
        <p:pic>
          <p:nvPicPr>
            <p:cNvPr id="129"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 name="1-Training Text"/>
          <p:cNvSpPr/>
          <p:nvPr/>
        </p:nvSpPr>
        <p:spPr>
          <a:xfrm flipH="1">
            <a:off x="1036880" y="4295818"/>
            <a:ext cx="1303359" cy="314800"/>
          </a:xfrm>
          <a:prstGeom prst="chevron">
            <a:avLst/>
          </a:prstGeom>
          <a:solidFill>
            <a:srgbClr val="0071BC"/>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rPr>
              <a:t>铅衬里</a:t>
            </a:r>
            <a:endParaRPr kumimoji="0" 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131" name="1-Training Text"/>
          <p:cNvSpPr/>
          <p:nvPr/>
        </p:nvSpPr>
        <p:spPr>
          <a:xfrm flipH="1">
            <a:off x="2290094" y="4298288"/>
            <a:ext cx="1303359" cy="314800"/>
          </a:xfrm>
          <a:prstGeom prst="chevron">
            <a:avLst/>
          </a:prstGeom>
          <a:solidFill>
            <a:srgbClr val="0071BC"/>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rPr>
              <a:t>石墨衬里</a:t>
            </a:r>
            <a:endParaRPr kumimoji="0" 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132" name="3-Design Text"/>
          <p:cNvSpPr/>
          <p:nvPr/>
        </p:nvSpPr>
        <p:spPr>
          <a:xfrm flipH="1">
            <a:off x="2286120" y="4775226"/>
            <a:ext cx="1303359" cy="314800"/>
          </a:xfrm>
          <a:prstGeom prst="chevron">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rPr>
              <a:t>玻璃钢衬里</a:t>
            </a:r>
            <a:endParaRPr kumimoji="0" 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133" name="3-Design Text"/>
          <p:cNvSpPr/>
          <p:nvPr/>
        </p:nvSpPr>
        <p:spPr>
          <a:xfrm flipH="1">
            <a:off x="3534604" y="4775226"/>
            <a:ext cx="1303359" cy="314800"/>
          </a:xfrm>
          <a:prstGeom prst="chevron">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rPr>
              <a:t>陶瓷衬里</a:t>
            </a:r>
            <a:endParaRPr kumimoji="0" 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134" name="3-Design Text"/>
          <p:cNvSpPr/>
          <p:nvPr/>
        </p:nvSpPr>
        <p:spPr>
          <a:xfrm flipH="1">
            <a:off x="4783088" y="4775226"/>
            <a:ext cx="1303359" cy="314800"/>
          </a:xfrm>
          <a:prstGeom prst="chevron">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rPr>
              <a:t>搪瓷衬里</a:t>
            </a:r>
            <a:endParaRPr kumimoji="0" 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135" name="6-Release Text"/>
          <p:cNvSpPr/>
          <p:nvPr/>
        </p:nvSpPr>
        <p:spPr>
          <a:xfrm flipH="1">
            <a:off x="4783087" y="5248987"/>
            <a:ext cx="1303359" cy="314800"/>
          </a:xfrm>
          <a:prstGeom prst="chevron">
            <a:avLst/>
          </a:prstGeom>
          <a:solidFill>
            <a:srgbClr val="FFBE00"/>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rPr>
              <a:t>橡胶衬里</a:t>
            </a:r>
            <a:endParaRPr kumimoji="0" 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
        <p:nvSpPr>
          <p:cNvPr id="136" name="6-Release Text"/>
          <p:cNvSpPr/>
          <p:nvPr/>
        </p:nvSpPr>
        <p:spPr>
          <a:xfrm flipH="1">
            <a:off x="6022893" y="5248987"/>
            <a:ext cx="1303359" cy="314800"/>
          </a:xfrm>
          <a:prstGeom prst="chevron">
            <a:avLst/>
          </a:prstGeom>
          <a:solidFill>
            <a:srgbClr val="FFBE00"/>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lIns="0" tIns="34283" rIns="0" bIns="34283" anchor="ctr"/>
          <a:lstStyle/>
          <a:p>
            <a:pPr marL="0" marR="0" lvl="0" indent="0" algn="ctr" defTabSz="685466" eaLnBrk="1" fontAlgn="auto" latinLnBrk="0" hangingPunct="1">
              <a:lnSpc>
                <a:spcPct val="9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rPr>
              <a:t>塑料衬里</a:t>
            </a:r>
            <a:endParaRPr kumimoji="0" lang="en-US" sz="1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a:endParaRPr>
          </a:p>
        </p:txBody>
      </p:sp>
    </p:spTree>
    <p:extLst>
      <p:ext uri="{BB962C8B-B14F-4D97-AF65-F5344CB8AC3E}">
        <p14:creationId xmlns:p14="http://schemas.microsoft.com/office/powerpoint/2010/main" val="403685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70"/>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wipe(down)">
                                      <p:cBhvr>
                                        <p:cTn id="10" dur="500"/>
                                        <p:tgtEl>
                                          <p:spTgt spid="126"/>
                                        </p:tgtEl>
                                      </p:cBhvr>
                                    </p:animEffect>
                                  </p:childTnLst>
                                </p:cTn>
                              </p:par>
                            </p:childTnLst>
                          </p:cTn>
                        </p:par>
                        <p:par>
                          <p:cTn id="11" fill="hold">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130"/>
                                        </p:tgtEl>
                                        <p:attrNameLst>
                                          <p:attrName>style.visibility</p:attrName>
                                        </p:attrNameLst>
                                      </p:cBhvr>
                                      <p:to>
                                        <p:strVal val="visible"/>
                                      </p:to>
                                    </p:set>
                                    <p:animEffect transition="in" filter="fade">
                                      <p:cBhvr>
                                        <p:cTn id="14" dur="500"/>
                                        <p:tgtEl>
                                          <p:spTgt spid="130"/>
                                        </p:tgtEl>
                                      </p:cBhvr>
                                    </p:animEffect>
                                  </p:childTnLst>
                                </p:cTn>
                              </p:par>
                            </p:childTnLst>
                          </p:cTn>
                        </p:par>
                        <p:par>
                          <p:cTn id="15" fill="hold">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nodeType="withEffect">
                                  <p:stCondLst>
                                    <p:cond delay="500"/>
                                  </p:stCondLst>
                                  <p:childTnLst>
                                    <p:set>
                                      <p:cBhvr>
                                        <p:cTn id="20" dur="1" fill="hold">
                                          <p:stCondLst>
                                            <p:cond delay="0"/>
                                          </p:stCondLst>
                                        </p:cTn>
                                        <p:tgtEl>
                                          <p:spTgt spid="132"/>
                                        </p:tgtEl>
                                        <p:attrNameLst>
                                          <p:attrName>style.visibility</p:attrName>
                                        </p:attrNameLst>
                                      </p:cBhvr>
                                      <p:to>
                                        <p:strVal val="visible"/>
                                      </p:to>
                                    </p:set>
                                    <p:animEffect transition="in" filter="fade">
                                      <p:cBhvr>
                                        <p:cTn id="21" dur="500"/>
                                        <p:tgtEl>
                                          <p:spTgt spid="132"/>
                                        </p:tgtEl>
                                      </p:cBhvr>
                                    </p:animEffect>
                                  </p:childTnLst>
                                </p:cTn>
                              </p:par>
                              <p:par>
                                <p:cTn id="22" presetID="10" presetClass="entr" presetSubtype="0" fill="hold" nodeType="withEffect">
                                  <p:stCondLst>
                                    <p:cond delay="500"/>
                                  </p:stCondLst>
                                  <p:childTnLst>
                                    <p:set>
                                      <p:cBhvr>
                                        <p:cTn id="23" dur="1" fill="hold">
                                          <p:stCondLst>
                                            <p:cond delay="0"/>
                                          </p:stCondLst>
                                        </p:cTn>
                                        <p:tgtEl>
                                          <p:spTgt spid="133"/>
                                        </p:tgtEl>
                                        <p:attrNameLst>
                                          <p:attrName>style.visibility</p:attrName>
                                        </p:attrNameLst>
                                      </p:cBhvr>
                                      <p:to>
                                        <p:strVal val="visible"/>
                                      </p:to>
                                    </p:set>
                                    <p:animEffect transition="in" filter="fade">
                                      <p:cBhvr>
                                        <p:cTn id="24" dur="500"/>
                                        <p:tgtEl>
                                          <p:spTgt spid="133"/>
                                        </p:tgtEl>
                                      </p:cBhvr>
                                    </p:animEffect>
                                  </p:childTnLst>
                                </p:cTn>
                              </p:par>
                              <p:par>
                                <p:cTn id="25" presetID="10" presetClass="entr" presetSubtype="0" fill="hold" nodeType="withEffect">
                                  <p:stCondLst>
                                    <p:cond delay="50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nodeType="withEffect">
                                  <p:stCondLst>
                                    <p:cond delay="500"/>
                                  </p:stCondLst>
                                  <p:childTnLst>
                                    <p:set>
                                      <p:cBhvr>
                                        <p:cTn id="29" dur="1" fill="hold">
                                          <p:stCondLst>
                                            <p:cond delay="0"/>
                                          </p:stCondLst>
                                        </p:cTn>
                                        <p:tgtEl>
                                          <p:spTgt spid="135"/>
                                        </p:tgtEl>
                                        <p:attrNameLst>
                                          <p:attrName>style.visibility</p:attrName>
                                        </p:attrNameLst>
                                      </p:cBhvr>
                                      <p:to>
                                        <p:strVal val="visible"/>
                                      </p:to>
                                    </p:set>
                                    <p:animEffect transition="in" filter="fade">
                                      <p:cBhvr>
                                        <p:cTn id="30" dur="500"/>
                                        <p:tgtEl>
                                          <p:spTgt spid="135"/>
                                        </p:tgtEl>
                                      </p:cBhvr>
                                    </p:animEffect>
                                  </p:childTnLst>
                                </p:cTn>
                              </p:par>
                              <p:par>
                                <p:cTn id="31" presetID="10" presetClass="entr" presetSubtype="0" fill="hold" nodeType="withEffect">
                                  <p:stCondLst>
                                    <p:cond delay="500"/>
                                  </p:stCondLst>
                                  <p:childTnLst>
                                    <p:set>
                                      <p:cBhvr>
                                        <p:cTn id="32" dur="1" fill="hold">
                                          <p:stCondLst>
                                            <p:cond delay="0"/>
                                          </p:stCondLst>
                                        </p:cTn>
                                        <p:tgtEl>
                                          <p:spTgt spid="136"/>
                                        </p:tgtEl>
                                        <p:attrNameLst>
                                          <p:attrName>style.visibility</p:attrName>
                                        </p:attrNameLst>
                                      </p:cBhvr>
                                      <p:to>
                                        <p:strVal val="visible"/>
                                      </p:to>
                                    </p:set>
                                    <p:animEffect transition="in" filter="fade">
                                      <p:cBhvr>
                                        <p:cTn id="33"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65" name="Group 215"/>
          <p:cNvGrpSpPr>
            <a:grpSpLocks/>
          </p:cNvGrpSpPr>
          <p:nvPr/>
        </p:nvGrpSpPr>
        <p:grpSpPr bwMode="auto">
          <a:xfrm>
            <a:off x="-9280525" y="2286000"/>
            <a:ext cx="19050000" cy="1508125"/>
            <a:chOff x="381000" y="1904999"/>
            <a:chExt cx="25394589" cy="2011680"/>
          </a:xfrm>
        </p:grpSpPr>
        <p:grpSp>
          <p:nvGrpSpPr>
            <p:cNvPr id="66" name="Group 216"/>
            <p:cNvGrpSpPr>
              <a:grpSpLocks/>
            </p:cNvGrpSpPr>
            <p:nvPr/>
          </p:nvGrpSpPr>
          <p:grpSpPr bwMode="auto">
            <a:xfrm>
              <a:off x="17390076" y="1904999"/>
              <a:ext cx="2011680" cy="2011680"/>
              <a:chOff x="17390076" y="1904999"/>
              <a:chExt cx="2011680" cy="2011680"/>
            </a:xfrm>
          </p:grpSpPr>
          <p:sp>
            <p:nvSpPr>
              <p:cNvPr id="118" name="Rectangle 268"/>
              <p:cNvSpPr/>
              <p:nvPr/>
            </p:nvSpPr>
            <p:spPr bwMode="auto">
              <a:xfrm>
                <a:off x="1739007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1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04179"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 name="TextBox 270"/>
              <p:cNvSpPr txBox="1">
                <a:spLocks noChangeArrowheads="1"/>
              </p:cNvSpPr>
              <p:nvPr/>
            </p:nvSpPr>
            <p:spPr bwMode="auto">
              <a:xfrm>
                <a:off x="19035547"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67" name="Group 217"/>
            <p:cNvGrpSpPr>
              <a:grpSpLocks/>
            </p:cNvGrpSpPr>
            <p:nvPr/>
          </p:nvGrpSpPr>
          <p:grpSpPr bwMode="auto">
            <a:xfrm>
              <a:off x="21639298" y="1904999"/>
              <a:ext cx="2011680" cy="2011680"/>
              <a:chOff x="21639298" y="1904999"/>
              <a:chExt cx="2011680" cy="2011680"/>
            </a:xfrm>
          </p:grpSpPr>
          <p:sp>
            <p:nvSpPr>
              <p:cNvPr id="115" name="Rectangle 265"/>
              <p:cNvSpPr/>
              <p:nvPr/>
            </p:nvSpPr>
            <p:spPr bwMode="auto">
              <a:xfrm>
                <a:off x="21639298"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6" name="TextBox 266"/>
              <p:cNvSpPr txBox="1">
                <a:spLocks noChangeArrowheads="1"/>
              </p:cNvSpPr>
              <p:nvPr/>
            </p:nvSpPr>
            <p:spPr bwMode="auto">
              <a:xfrm>
                <a:off x="22989296"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117"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18611"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218"/>
            <p:cNvGrpSpPr>
              <a:grpSpLocks/>
            </p:cNvGrpSpPr>
            <p:nvPr/>
          </p:nvGrpSpPr>
          <p:grpSpPr bwMode="auto">
            <a:xfrm>
              <a:off x="23763909" y="1904999"/>
              <a:ext cx="2011680" cy="2011680"/>
              <a:chOff x="23763909" y="1904999"/>
              <a:chExt cx="2011680" cy="2011680"/>
            </a:xfrm>
          </p:grpSpPr>
          <p:sp>
            <p:nvSpPr>
              <p:cNvPr id="112" name="Rectangle 262"/>
              <p:cNvSpPr/>
              <p:nvPr/>
            </p:nvSpPr>
            <p:spPr bwMode="auto">
              <a:xfrm>
                <a:off x="23763909"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3" name="TextBox 263"/>
              <p:cNvSpPr txBox="1">
                <a:spLocks noChangeArrowheads="1"/>
              </p:cNvSpPr>
              <p:nvPr/>
            </p:nvSpPr>
            <p:spPr bwMode="auto">
              <a:xfrm>
                <a:off x="25113907"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114" name="Picture 3"/>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852211"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 219"/>
            <p:cNvGrpSpPr>
              <a:grpSpLocks/>
            </p:cNvGrpSpPr>
            <p:nvPr/>
          </p:nvGrpSpPr>
          <p:grpSpPr bwMode="auto">
            <a:xfrm>
              <a:off x="4630222" y="1904999"/>
              <a:ext cx="2026976" cy="2011680"/>
              <a:chOff x="4630222" y="1904999"/>
              <a:chExt cx="2026976" cy="2011680"/>
            </a:xfrm>
          </p:grpSpPr>
          <p:sp>
            <p:nvSpPr>
              <p:cNvPr id="109" name="Rectangle 259"/>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0" name="TextBox 260"/>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111"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220"/>
            <p:cNvGrpSpPr>
              <a:grpSpLocks/>
            </p:cNvGrpSpPr>
            <p:nvPr/>
          </p:nvGrpSpPr>
          <p:grpSpPr bwMode="auto">
            <a:xfrm>
              <a:off x="19514687" y="1904999"/>
              <a:ext cx="2011680" cy="2011680"/>
              <a:chOff x="19514687" y="1904999"/>
              <a:chExt cx="2011680" cy="2011680"/>
            </a:xfrm>
          </p:grpSpPr>
          <p:sp>
            <p:nvSpPr>
              <p:cNvPr id="106" name="Rectangle 256"/>
              <p:cNvSpPr/>
              <p:nvPr/>
            </p:nvSpPr>
            <p:spPr bwMode="auto">
              <a:xfrm>
                <a:off x="1951468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7" name="TextBox 257"/>
              <p:cNvSpPr txBox="1">
                <a:spLocks noChangeArrowheads="1"/>
              </p:cNvSpPr>
              <p:nvPr/>
            </p:nvSpPr>
            <p:spPr bwMode="auto">
              <a:xfrm>
                <a:off x="20875077"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108"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32590"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1" name="Group 221"/>
            <p:cNvGrpSpPr>
              <a:grpSpLocks/>
            </p:cNvGrpSpPr>
            <p:nvPr/>
          </p:nvGrpSpPr>
          <p:grpSpPr bwMode="auto">
            <a:xfrm>
              <a:off x="2505611" y="1904999"/>
              <a:ext cx="2022972" cy="2011680"/>
              <a:chOff x="2505611" y="1904999"/>
              <a:chExt cx="2022972" cy="2011680"/>
            </a:xfrm>
          </p:grpSpPr>
          <p:sp>
            <p:nvSpPr>
              <p:cNvPr id="103" name="Rectangle 253"/>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4" name="TextBox 254"/>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105" name="Picture 25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 name="Group 222"/>
            <p:cNvGrpSpPr>
              <a:grpSpLocks/>
            </p:cNvGrpSpPr>
            <p:nvPr/>
          </p:nvGrpSpPr>
          <p:grpSpPr bwMode="auto">
            <a:xfrm>
              <a:off x="381000" y="1904999"/>
              <a:ext cx="2026976" cy="2011680"/>
              <a:chOff x="381000" y="1904999"/>
              <a:chExt cx="2026976" cy="2011680"/>
            </a:xfrm>
          </p:grpSpPr>
          <p:sp>
            <p:nvSpPr>
              <p:cNvPr id="100" name="Rectangle 250"/>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1" name="TextBox 251"/>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102" name="Picture 2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223"/>
            <p:cNvGrpSpPr>
              <a:grpSpLocks/>
            </p:cNvGrpSpPr>
            <p:nvPr/>
          </p:nvGrpSpPr>
          <p:grpSpPr bwMode="auto">
            <a:xfrm>
              <a:off x="8879444" y="1904999"/>
              <a:ext cx="2012580" cy="2011680"/>
              <a:chOff x="8879444" y="1904999"/>
              <a:chExt cx="2012580" cy="2011680"/>
            </a:xfrm>
          </p:grpSpPr>
          <p:sp>
            <p:nvSpPr>
              <p:cNvPr id="93" name="Rectangle 243"/>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4" name="TextBox 244"/>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95" name="Group 245"/>
              <p:cNvGrpSpPr>
                <a:grpSpLocks/>
              </p:cNvGrpSpPr>
              <p:nvPr/>
            </p:nvGrpSpPr>
            <p:grpSpPr bwMode="auto">
              <a:xfrm>
                <a:off x="9098012" y="2146879"/>
                <a:ext cx="958800" cy="671282"/>
                <a:chOff x="7792432" y="3461097"/>
                <a:chExt cx="568902" cy="299861"/>
              </a:xfrm>
            </p:grpSpPr>
            <p:sp>
              <p:nvSpPr>
                <p:cNvPr id="96"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97"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98"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99"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74" name="Group 224"/>
            <p:cNvGrpSpPr>
              <a:grpSpLocks/>
            </p:cNvGrpSpPr>
            <p:nvPr/>
          </p:nvGrpSpPr>
          <p:grpSpPr bwMode="auto">
            <a:xfrm>
              <a:off x="6754833" y="1904999"/>
              <a:ext cx="2022972" cy="2011680"/>
              <a:chOff x="6754833" y="1904999"/>
              <a:chExt cx="2022972" cy="2011680"/>
            </a:xfrm>
          </p:grpSpPr>
          <p:sp>
            <p:nvSpPr>
              <p:cNvPr id="87" name="Rectangle 237"/>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8" name="TextBox 238"/>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89" name="Group 239"/>
              <p:cNvGrpSpPr>
                <a:grpSpLocks/>
              </p:cNvGrpSpPr>
              <p:nvPr>
                <p:custDataLst>
                  <p:tags r:id="rId1"/>
                </p:custDataLst>
              </p:nvPr>
            </p:nvGrpSpPr>
            <p:grpSpPr bwMode="auto">
              <a:xfrm>
                <a:off x="6856412" y="1967341"/>
                <a:ext cx="1105890" cy="850820"/>
                <a:chOff x="3127606" y="1031618"/>
                <a:chExt cx="1905261" cy="1465821"/>
              </a:xfrm>
            </p:grpSpPr>
            <p:pic>
              <p:nvPicPr>
                <p:cNvPr id="90" name="Picture 6" descr="\\MAGNUM\Projects\Microsoft\Cloud Power FY12\Design\ICONS_PNG\Cloud.png"/>
                <p:cNvPicPr>
                  <a:picLocks noChangeAspect="1" noChangeArrowheads="1"/>
                </p:cNvPicPr>
                <p:nvPr/>
              </p:nvPicPr>
              <p:blipFill>
                <a:blip r:embed="rId13"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539950" y="1442257"/>
                  <a:ext cx="586988" cy="919347"/>
                </a:xfrm>
                <a:prstGeom prst="rect">
                  <a:avLst/>
                </a:prstGeom>
                <a:noFill/>
                <a:effectLst>
                  <a:outerShdw blurRad="50800" dist="12700" sx="103000" sy="103000" algn="ctr" rotWithShape="0">
                    <a:prstClr val="black">
                      <a:alpha val="40000"/>
                    </a:prstClr>
                  </a:outerShdw>
                </a:effectLst>
              </p:spPr>
            </p:pic>
            <p:pic>
              <p:nvPicPr>
                <p:cNvPr id="92"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127967" y="1580889"/>
                  <a:ext cx="590633" cy="915700"/>
                </a:xfrm>
                <a:prstGeom prst="rect">
                  <a:avLst/>
                </a:prstGeom>
                <a:noFill/>
                <a:effectLst>
                  <a:outerShdw blurRad="50800" dist="12700" sx="103000" sy="103000" algn="ctr" rotWithShape="0">
                    <a:prstClr val="black">
                      <a:alpha val="40000"/>
                    </a:prstClr>
                  </a:outerShdw>
                </a:effectLst>
              </p:spPr>
            </p:pic>
          </p:grpSp>
        </p:grpSp>
        <p:grpSp>
          <p:nvGrpSpPr>
            <p:cNvPr id="75" name="Group 225"/>
            <p:cNvGrpSpPr>
              <a:grpSpLocks/>
            </p:cNvGrpSpPr>
            <p:nvPr/>
          </p:nvGrpSpPr>
          <p:grpSpPr bwMode="auto">
            <a:xfrm>
              <a:off x="11004055" y="1904999"/>
              <a:ext cx="2012580" cy="2011680"/>
              <a:chOff x="11004055" y="1904999"/>
              <a:chExt cx="2012580" cy="2011680"/>
            </a:xfrm>
          </p:grpSpPr>
          <p:sp>
            <p:nvSpPr>
              <p:cNvPr id="84" name="Rectangle 234"/>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5" name="TextBox 235"/>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86"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 name="Group 226"/>
            <p:cNvGrpSpPr>
              <a:grpSpLocks/>
            </p:cNvGrpSpPr>
            <p:nvPr/>
          </p:nvGrpSpPr>
          <p:grpSpPr bwMode="auto">
            <a:xfrm>
              <a:off x="13128666" y="1904999"/>
              <a:ext cx="2017182" cy="2011680"/>
              <a:chOff x="13128666" y="1904999"/>
              <a:chExt cx="2017182" cy="2011680"/>
            </a:xfrm>
          </p:grpSpPr>
          <p:sp>
            <p:nvSpPr>
              <p:cNvPr id="81" name="Rectangle 231"/>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2" name="TextBox 232"/>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83"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227"/>
            <p:cNvGrpSpPr>
              <a:grpSpLocks/>
            </p:cNvGrpSpPr>
            <p:nvPr/>
          </p:nvGrpSpPr>
          <p:grpSpPr bwMode="auto">
            <a:xfrm>
              <a:off x="15257969" y="1904999"/>
              <a:ext cx="2011680" cy="2011680"/>
              <a:chOff x="15257969" y="1904999"/>
              <a:chExt cx="2011680" cy="2011680"/>
            </a:xfrm>
          </p:grpSpPr>
          <p:sp>
            <p:nvSpPr>
              <p:cNvPr id="78" name="Rectangle 228"/>
              <p:cNvSpPr/>
              <p:nvPr/>
            </p:nvSpPr>
            <p:spPr bwMode="auto">
              <a:xfrm>
                <a:off x="15257969"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79" name="TextBox 229"/>
              <p:cNvSpPr txBox="1">
                <a:spLocks noChangeArrowheads="1"/>
              </p:cNvSpPr>
              <p:nvPr/>
            </p:nvSpPr>
            <p:spPr bwMode="auto">
              <a:xfrm>
                <a:off x="16897055"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8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31464"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21" name="Group 80"/>
          <p:cNvGrpSpPr>
            <a:grpSpLocks/>
          </p:cNvGrpSpPr>
          <p:nvPr/>
        </p:nvGrpSpPr>
        <p:grpSpPr bwMode="auto">
          <a:xfrm>
            <a:off x="285750" y="2290763"/>
            <a:ext cx="1509713" cy="1508125"/>
            <a:chOff x="23751717" y="1904999"/>
            <a:chExt cx="2011680" cy="2011680"/>
          </a:xfrm>
        </p:grpSpPr>
        <p:sp>
          <p:nvSpPr>
            <p:cNvPr id="122" name="Rectangle 81"/>
            <p:cNvSpPr/>
            <p:nvPr/>
          </p:nvSpPr>
          <p:spPr bwMode="auto">
            <a:xfrm>
              <a:off x="23751717"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3" name="TextBox 82"/>
            <p:cNvSpPr txBox="1">
              <a:spLocks noChangeArrowheads="1"/>
            </p:cNvSpPr>
            <p:nvPr/>
          </p:nvSpPr>
          <p:spPr bwMode="auto">
            <a:xfrm>
              <a:off x="2539080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8</a:t>
              </a:r>
            </a:p>
          </p:txBody>
        </p:sp>
        <p:pic>
          <p:nvPicPr>
            <p:cNvPr id="124"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925212"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5" name="Rectangle 97"/>
          <p:cNvSpPr/>
          <p:nvPr/>
        </p:nvSpPr>
        <p:spPr bwMode="auto">
          <a:xfrm>
            <a:off x="285824" y="4410287"/>
            <a:ext cx="7870324"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阳极保护</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将被保护金属作阳极使之钝化以防止金属腐蚀的方法。适用于一般起钝化作用的金属。</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126" name="Rectangle 98"/>
          <p:cNvSpPr/>
          <p:nvPr/>
        </p:nvSpPr>
        <p:spPr bwMode="auto">
          <a:xfrm>
            <a:off x="285824" y="3874771"/>
            <a:ext cx="7870324" cy="453683"/>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电化学保护包括</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：阴极保护、阳极保护。</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544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65"/>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wipe(down)">
                                      <p:cBhvr>
                                        <p:cTn id="10" dur="500"/>
                                        <p:tgtEl>
                                          <p:spTgt spid="121"/>
                                        </p:tgtEl>
                                      </p:cBhvr>
                                    </p:animEffect>
                                  </p:childTnLst>
                                </p:cTn>
                              </p:par>
                            </p:childTnLst>
                          </p:cTn>
                        </p:par>
                        <p:par>
                          <p:cTn id="11" fill="hold">
                            <p:stCondLst>
                              <p:cond delay="1500"/>
                            </p:stCondLst>
                            <p:childTnLst>
                              <p:par>
                                <p:cTn id="12" presetID="2" presetClass="entr" presetSubtype="2" decel="100000" fill="hold" nodeType="afterEffect">
                                  <p:stCondLst>
                                    <p:cond delay="0"/>
                                  </p:stCondLst>
                                  <p:childTnLst>
                                    <p:set>
                                      <p:cBhvr>
                                        <p:cTn id="13" dur="1" fill="hold">
                                          <p:stCondLst>
                                            <p:cond delay="0"/>
                                          </p:stCondLst>
                                        </p:cTn>
                                        <p:tgtEl>
                                          <p:spTgt spid="126"/>
                                        </p:tgtEl>
                                        <p:attrNameLst>
                                          <p:attrName>style.visibility</p:attrName>
                                        </p:attrNameLst>
                                      </p:cBhvr>
                                      <p:to>
                                        <p:strVal val="visible"/>
                                      </p:to>
                                    </p:set>
                                    <p:anim calcmode="lin" valueType="num">
                                      <p:cBhvr additive="base">
                                        <p:cTn id="14" dur="1000" fill="hold"/>
                                        <p:tgtEl>
                                          <p:spTgt spid="126"/>
                                        </p:tgtEl>
                                        <p:attrNameLst>
                                          <p:attrName>ppt_x</p:attrName>
                                        </p:attrNameLst>
                                      </p:cBhvr>
                                      <p:tavLst>
                                        <p:tav tm="0">
                                          <p:val>
                                            <p:strVal val="1+#ppt_w/2"/>
                                          </p:val>
                                        </p:tav>
                                        <p:tav tm="100000">
                                          <p:val>
                                            <p:strVal val="#ppt_x"/>
                                          </p:val>
                                        </p:tav>
                                      </p:tavLst>
                                    </p:anim>
                                    <p:anim calcmode="lin" valueType="num">
                                      <p:cBhvr additive="base">
                                        <p:cTn id="15" dur="1000" fill="hold"/>
                                        <p:tgtEl>
                                          <p:spTgt spid="126"/>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 presetClass="entr" presetSubtype="2" decel="100000" fill="hold" nodeType="afterEffect">
                                  <p:stCondLst>
                                    <p:cond delay="0"/>
                                  </p:stCondLst>
                                  <p:childTnLst>
                                    <p:set>
                                      <p:cBhvr>
                                        <p:cTn id="18" dur="1" fill="hold">
                                          <p:stCondLst>
                                            <p:cond delay="0"/>
                                          </p:stCondLst>
                                        </p:cTn>
                                        <p:tgtEl>
                                          <p:spTgt spid="125"/>
                                        </p:tgtEl>
                                        <p:attrNameLst>
                                          <p:attrName>style.visibility</p:attrName>
                                        </p:attrNameLst>
                                      </p:cBhvr>
                                      <p:to>
                                        <p:strVal val="visible"/>
                                      </p:to>
                                    </p:set>
                                    <p:anim calcmode="lin" valueType="num">
                                      <p:cBhvr additive="base">
                                        <p:cTn id="19" dur="1000" fill="hold"/>
                                        <p:tgtEl>
                                          <p:spTgt spid="125"/>
                                        </p:tgtEl>
                                        <p:attrNameLst>
                                          <p:attrName>ppt_x</p:attrName>
                                        </p:attrNameLst>
                                      </p:cBhvr>
                                      <p:tavLst>
                                        <p:tav tm="0">
                                          <p:val>
                                            <p:strVal val="1+#ppt_w/2"/>
                                          </p:val>
                                        </p:tav>
                                        <p:tav tm="100000">
                                          <p:val>
                                            <p:strVal val="#ppt_x"/>
                                          </p:val>
                                        </p:tav>
                                      </p:tavLst>
                                    </p:anim>
                                    <p:anim calcmode="lin" valueType="num">
                                      <p:cBhvr additive="base">
                                        <p:cTn id="20" dur="10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阴极保护技术</a:t>
            </a:r>
            <a:endParaRPr lang="en-US" altLang="zh-CN" sz="2800" b="0" dirty="0" smtClean="0">
              <a:latin typeface="微软雅黑" panose="020B0503020204020204" pitchFamily="34" charset="-122"/>
              <a:ea typeface="微软雅黑" panose="020B0503020204020204" pitchFamily="34" charset="-122"/>
            </a:endParaRPr>
          </a:p>
        </p:txBody>
      </p:sp>
      <p:sp>
        <p:nvSpPr>
          <p:cNvPr id="13" name="Rectangle 7"/>
          <p:cNvSpPr>
            <a:spLocks noChangeArrowheads="1"/>
          </p:cNvSpPr>
          <p:nvPr/>
        </p:nvSpPr>
        <p:spPr bwMode="black">
          <a:xfrm>
            <a:off x="788947" y="1409700"/>
            <a:ext cx="3562350" cy="3631763"/>
          </a:xfrm>
          <a:prstGeom prst="rect">
            <a:avLst/>
          </a:prstGeom>
          <a:noFill/>
          <a:ln w="9525" algn="ctr">
            <a:noFill/>
            <a:miter lim="800000"/>
            <a:headEnd/>
            <a:tailEnd/>
          </a:ln>
        </p:spPr>
        <p:txBody>
          <a:bodyPr>
            <a:spAutoFit/>
          </a:bodyPr>
          <a:lstStyle/>
          <a:p>
            <a:pPr algn="just">
              <a:lnSpc>
                <a:spcPct val="125000"/>
              </a:lnSpc>
              <a:defRPr/>
            </a:pPr>
            <a:r>
              <a:rPr lang="zh-CN" altLang="en-US" sz="1400" dirty="0">
                <a:solidFill>
                  <a:schemeClr val="tx1">
                    <a:lumMod val="85000"/>
                    <a:lumOff val="15000"/>
                  </a:schemeClr>
                </a:solidFill>
                <a:latin typeface="微软雅黑" pitchFamily="34" charset="-122"/>
                <a:ea typeface="微软雅黑" pitchFamily="34" charset="-122"/>
              </a:rPr>
              <a:t>对被保护金属施加负电流，通过阴极极化使其电极电位负移至金属氧化还原平衡电位，或金属表面最活泼的电极电位，消除金属表面的电化学不均匀性，从而抑阻金属腐蚀的保护方法称为阴极保护。</a:t>
            </a:r>
            <a:endParaRPr lang="en-US" altLang="zh-CN" sz="1400" dirty="0">
              <a:solidFill>
                <a:schemeClr val="tx1">
                  <a:lumMod val="85000"/>
                  <a:lumOff val="15000"/>
                </a:schemeClr>
              </a:solidFill>
              <a:latin typeface="微软雅黑" pitchFamily="34" charset="-122"/>
              <a:ea typeface="微软雅黑" pitchFamily="34" charset="-122"/>
            </a:endParaRPr>
          </a:p>
          <a:p>
            <a:pPr algn="just">
              <a:lnSpc>
                <a:spcPct val="125000"/>
              </a:lnSpc>
              <a:defRPr/>
            </a:pPr>
            <a:endParaRPr lang="en-US" altLang="zh-CN" sz="1400" dirty="0">
              <a:solidFill>
                <a:schemeClr val="tx1">
                  <a:lumMod val="85000"/>
                  <a:lumOff val="15000"/>
                </a:schemeClr>
              </a:solidFill>
              <a:latin typeface="微软雅黑" pitchFamily="34" charset="-122"/>
              <a:ea typeface="微软雅黑" pitchFamily="34" charset="-122"/>
            </a:endParaRPr>
          </a:p>
          <a:p>
            <a:pPr algn="just">
              <a:lnSpc>
                <a:spcPct val="125000"/>
              </a:lnSpc>
              <a:defRPr/>
            </a:pPr>
            <a:r>
              <a:rPr lang="zh-CN" altLang="en-US" sz="1400" dirty="0">
                <a:solidFill>
                  <a:schemeClr val="tx1">
                    <a:lumMod val="85000"/>
                    <a:lumOff val="15000"/>
                  </a:schemeClr>
                </a:solidFill>
                <a:latin typeface="微软雅黑" pitchFamily="34" charset="-122"/>
                <a:ea typeface="微软雅黑" pitchFamily="34" charset="-122"/>
              </a:rPr>
              <a:t>对于新建的管道，阴极保护的投资一般不超过总投资的</a:t>
            </a:r>
            <a:r>
              <a:rPr lang="en-US" altLang="zh-CN" sz="1400" dirty="0">
                <a:solidFill>
                  <a:schemeClr val="tx1">
                    <a:lumMod val="85000"/>
                    <a:lumOff val="15000"/>
                  </a:schemeClr>
                </a:solidFill>
                <a:latin typeface="微软雅黑" pitchFamily="34" charset="-122"/>
                <a:ea typeface="微软雅黑" pitchFamily="34" charset="-122"/>
              </a:rPr>
              <a:t>4%</a:t>
            </a:r>
            <a:r>
              <a:rPr lang="zh-CN" altLang="en-US" sz="1400" dirty="0">
                <a:solidFill>
                  <a:schemeClr val="tx1">
                    <a:lumMod val="85000"/>
                    <a:lumOff val="15000"/>
                  </a:schemeClr>
                </a:solidFill>
                <a:latin typeface="微软雅黑" pitchFamily="34" charset="-122"/>
                <a:ea typeface="微软雅黑" pitchFamily="34" charset="-122"/>
              </a:rPr>
              <a:t>，管道的寿命则可以延长</a:t>
            </a:r>
            <a:r>
              <a:rPr lang="en-US" altLang="zh-CN" sz="1400" dirty="0">
                <a:solidFill>
                  <a:schemeClr val="tx1">
                    <a:lumMod val="85000"/>
                    <a:lumOff val="15000"/>
                  </a:schemeClr>
                </a:solidFill>
                <a:latin typeface="微软雅黑" pitchFamily="34" charset="-122"/>
                <a:ea typeface="微软雅黑" pitchFamily="34" charset="-122"/>
              </a:rPr>
              <a:t>20-30</a:t>
            </a:r>
            <a:r>
              <a:rPr lang="zh-CN" altLang="en-US" sz="1400" dirty="0">
                <a:solidFill>
                  <a:schemeClr val="tx1">
                    <a:lumMod val="85000"/>
                    <a:lumOff val="15000"/>
                  </a:schemeClr>
                </a:solidFill>
                <a:latin typeface="微软雅黑" pitchFamily="34" charset="-122"/>
                <a:ea typeface="微软雅黑" pitchFamily="34" charset="-122"/>
              </a:rPr>
              <a:t>年，甚至更长时间。</a:t>
            </a:r>
            <a:endParaRPr lang="en-US" altLang="zh-CN" sz="1400" dirty="0">
              <a:solidFill>
                <a:schemeClr val="tx1">
                  <a:lumMod val="85000"/>
                  <a:lumOff val="15000"/>
                </a:schemeClr>
              </a:solidFill>
              <a:latin typeface="微软雅黑" pitchFamily="34" charset="-122"/>
              <a:ea typeface="微软雅黑" pitchFamily="34" charset="-122"/>
            </a:endParaRPr>
          </a:p>
          <a:p>
            <a:pPr algn="just">
              <a:lnSpc>
                <a:spcPct val="125000"/>
              </a:lnSpc>
              <a:defRPr/>
            </a:pPr>
            <a:endParaRPr lang="en-US" altLang="zh-CN" sz="1400" dirty="0">
              <a:solidFill>
                <a:schemeClr val="tx1">
                  <a:lumMod val="85000"/>
                  <a:lumOff val="15000"/>
                </a:schemeClr>
              </a:solidFill>
              <a:latin typeface="微软雅黑" pitchFamily="34" charset="-122"/>
              <a:ea typeface="微软雅黑" pitchFamily="34" charset="-122"/>
            </a:endParaRPr>
          </a:p>
          <a:p>
            <a:pPr algn="just">
              <a:lnSpc>
                <a:spcPct val="125000"/>
              </a:lnSpc>
              <a:defRPr/>
            </a:pPr>
            <a:r>
              <a:rPr lang="zh-CN" altLang="en-US" sz="1400" dirty="0">
                <a:solidFill>
                  <a:schemeClr val="tx1">
                    <a:lumMod val="85000"/>
                    <a:lumOff val="15000"/>
                  </a:schemeClr>
                </a:solidFill>
                <a:latin typeface="微软雅黑" pitchFamily="34" charset="-122"/>
                <a:ea typeface="微软雅黑" pitchFamily="34" charset="-122"/>
              </a:rPr>
              <a:t>阴极保护与防腐层联合使用是埋地管道目前最为有效和经济的腐蚀控制方式。</a:t>
            </a:r>
          </a:p>
          <a:p>
            <a:pPr algn="just">
              <a:lnSpc>
                <a:spcPct val="125000"/>
              </a:lnSpc>
              <a:defRPr/>
            </a:pPr>
            <a:endParaRPr lang="zh-CN" altLang="en-US" sz="1600" dirty="0">
              <a:solidFill>
                <a:schemeClr val="tx1">
                  <a:lumMod val="85000"/>
                  <a:lumOff val="15000"/>
                </a:schemeClr>
              </a:solidFill>
              <a:latin typeface="微软雅黑" pitchFamily="34" charset="-122"/>
              <a:ea typeface="微软雅黑" pitchFamily="34" charset="-122"/>
            </a:endParaRPr>
          </a:p>
        </p:txBody>
      </p:sp>
      <p:grpSp>
        <p:nvGrpSpPr>
          <p:cNvPr id="14" name="Group 21"/>
          <p:cNvGrpSpPr>
            <a:grpSpLocks/>
          </p:cNvGrpSpPr>
          <p:nvPr/>
        </p:nvGrpSpPr>
        <p:grpSpPr bwMode="auto">
          <a:xfrm>
            <a:off x="617538" y="3128089"/>
            <a:ext cx="128587" cy="128588"/>
            <a:chOff x="2995" y="1525"/>
            <a:chExt cx="112" cy="112"/>
          </a:xfrm>
        </p:grpSpPr>
        <p:sp>
          <p:nvSpPr>
            <p:cNvPr id="15" name="AutoShape 22"/>
            <p:cNvSpPr>
              <a:spLocks noChangeArrowheads="1"/>
            </p:cNvSpPr>
            <p:nvPr/>
          </p:nvSpPr>
          <p:spPr bwMode="invGray">
            <a:xfrm>
              <a:off x="2995" y="1525"/>
              <a:ext cx="112" cy="112"/>
            </a:xfrm>
            <a:prstGeom prst="roundRect">
              <a:avLst>
                <a:gd name="adj" fmla="val 16667"/>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zh-CN" altLang="en-US" sz="1800">
                <a:ea typeface="宋体" panose="02010600030101010101" pitchFamily="2" charset="-122"/>
              </a:endParaRPr>
            </a:p>
          </p:txBody>
        </p:sp>
        <p:sp>
          <p:nvSpPr>
            <p:cNvPr id="16" name="AutoShape 23"/>
            <p:cNvSpPr>
              <a:spLocks noChangeArrowheads="1"/>
            </p:cNvSpPr>
            <p:nvPr/>
          </p:nvSpPr>
          <p:spPr bwMode="invGray">
            <a:xfrm>
              <a:off x="3029" y="1540"/>
              <a:ext cx="60" cy="81"/>
            </a:xfrm>
            <a:prstGeom prst="homePlate">
              <a:avLst>
                <a:gd name="adj" fmla="val 100000"/>
              </a:avLst>
            </a:prstGeom>
            <a:solidFill>
              <a:srgbClr val="FFFF00"/>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zh-CN" altLang="en-US" sz="1800">
                <a:ea typeface="宋体" panose="02010600030101010101" pitchFamily="2" charset="-122"/>
              </a:endParaRPr>
            </a:p>
          </p:txBody>
        </p:sp>
      </p:grpSp>
      <p:grpSp>
        <p:nvGrpSpPr>
          <p:cNvPr id="17" name="Group 21"/>
          <p:cNvGrpSpPr>
            <a:grpSpLocks/>
          </p:cNvGrpSpPr>
          <p:nvPr/>
        </p:nvGrpSpPr>
        <p:grpSpPr bwMode="auto">
          <a:xfrm>
            <a:off x="617538" y="4195330"/>
            <a:ext cx="128587" cy="128588"/>
            <a:chOff x="2995" y="1525"/>
            <a:chExt cx="112" cy="112"/>
          </a:xfrm>
        </p:grpSpPr>
        <p:sp>
          <p:nvSpPr>
            <p:cNvPr id="18" name="AutoShape 22"/>
            <p:cNvSpPr>
              <a:spLocks noChangeArrowheads="1"/>
            </p:cNvSpPr>
            <p:nvPr/>
          </p:nvSpPr>
          <p:spPr bwMode="invGray">
            <a:xfrm>
              <a:off x="2995" y="1525"/>
              <a:ext cx="112" cy="112"/>
            </a:xfrm>
            <a:prstGeom prst="roundRect">
              <a:avLst>
                <a:gd name="adj" fmla="val 16667"/>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zh-CN" altLang="en-US" sz="1800">
                <a:ea typeface="宋体" panose="02010600030101010101" pitchFamily="2" charset="-122"/>
              </a:endParaRPr>
            </a:p>
          </p:txBody>
        </p:sp>
        <p:sp>
          <p:nvSpPr>
            <p:cNvPr id="19" name="AutoShape 23"/>
            <p:cNvSpPr>
              <a:spLocks noChangeArrowheads="1"/>
            </p:cNvSpPr>
            <p:nvPr/>
          </p:nvSpPr>
          <p:spPr bwMode="invGray">
            <a:xfrm>
              <a:off x="3029" y="1540"/>
              <a:ext cx="60" cy="81"/>
            </a:xfrm>
            <a:prstGeom prst="homePlate">
              <a:avLst>
                <a:gd name="adj" fmla="val 100000"/>
              </a:avLst>
            </a:prstGeom>
            <a:solidFill>
              <a:srgbClr val="FFFF00"/>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zh-CN" altLang="en-US" sz="1800">
                <a:ea typeface="宋体" panose="02010600030101010101" pitchFamily="2" charset="-122"/>
              </a:endParaRPr>
            </a:p>
          </p:txBody>
        </p:sp>
      </p:grpSp>
      <p:grpSp>
        <p:nvGrpSpPr>
          <p:cNvPr id="20" name="Group 21"/>
          <p:cNvGrpSpPr>
            <a:grpSpLocks/>
          </p:cNvGrpSpPr>
          <p:nvPr/>
        </p:nvGrpSpPr>
        <p:grpSpPr bwMode="auto">
          <a:xfrm>
            <a:off x="619125" y="1525588"/>
            <a:ext cx="128588" cy="128587"/>
            <a:chOff x="2995" y="1525"/>
            <a:chExt cx="112" cy="112"/>
          </a:xfrm>
        </p:grpSpPr>
        <p:sp>
          <p:nvSpPr>
            <p:cNvPr id="21" name="AutoShape 22"/>
            <p:cNvSpPr>
              <a:spLocks noChangeArrowheads="1"/>
            </p:cNvSpPr>
            <p:nvPr/>
          </p:nvSpPr>
          <p:spPr bwMode="invGray">
            <a:xfrm>
              <a:off x="2995" y="1525"/>
              <a:ext cx="112" cy="112"/>
            </a:xfrm>
            <a:prstGeom prst="roundRect">
              <a:avLst>
                <a:gd name="adj" fmla="val 16667"/>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zh-CN" altLang="en-US" sz="1800">
                <a:ea typeface="宋体" panose="02010600030101010101" pitchFamily="2" charset="-122"/>
              </a:endParaRPr>
            </a:p>
          </p:txBody>
        </p:sp>
        <p:sp>
          <p:nvSpPr>
            <p:cNvPr id="22" name="AutoShape 23"/>
            <p:cNvSpPr>
              <a:spLocks noChangeArrowheads="1"/>
            </p:cNvSpPr>
            <p:nvPr/>
          </p:nvSpPr>
          <p:spPr bwMode="invGray">
            <a:xfrm>
              <a:off x="3029" y="1540"/>
              <a:ext cx="60" cy="81"/>
            </a:xfrm>
            <a:prstGeom prst="homePlate">
              <a:avLst>
                <a:gd name="adj" fmla="val 100000"/>
              </a:avLst>
            </a:prstGeom>
            <a:solidFill>
              <a:srgbClr val="FFFF00"/>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zh-CN" altLang="en-US" sz="1800">
                <a:ea typeface="宋体" panose="02010600030101010101" pitchFamily="2" charset="-122"/>
              </a:endParaRPr>
            </a:p>
          </p:txBody>
        </p:sp>
      </p:grpSp>
      <p:pic>
        <p:nvPicPr>
          <p:cNvPr id="23" name="图片 32"/>
          <p:cNvPicPr>
            <a:picLocks noChangeAspect="1"/>
          </p:cNvPicPr>
          <p:nvPr/>
        </p:nvPicPr>
        <p:blipFill>
          <a:blip r:embed="rId3">
            <a:extLst>
              <a:ext uri="{28A0092B-C50C-407E-A947-70E740481C1C}">
                <a14:useLocalDpi xmlns:a14="http://schemas.microsoft.com/office/drawing/2010/main" val="0"/>
              </a:ext>
            </a:extLst>
          </a:blip>
          <a:srcRect b="25705"/>
          <a:stretch>
            <a:fillRect/>
          </a:stretch>
        </p:blipFill>
        <p:spPr bwMode="auto">
          <a:xfrm>
            <a:off x="5076056" y="1528763"/>
            <a:ext cx="3163888" cy="2279650"/>
          </a:xfrm>
          <a:prstGeom prst="rect">
            <a:avLst/>
          </a:prstGeom>
          <a:noFill/>
          <a:ln w="9525">
            <a:solidFill>
              <a:srgbClr val="0063FD"/>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7"/>
          <p:cNvSpPr>
            <a:spLocks noChangeArrowheads="1"/>
          </p:cNvSpPr>
          <p:nvPr/>
        </p:nvSpPr>
        <p:spPr bwMode="black">
          <a:xfrm>
            <a:off x="788947" y="4869160"/>
            <a:ext cx="7599477" cy="738664"/>
          </a:xfrm>
          <a:prstGeom prst="rect">
            <a:avLst/>
          </a:prstGeom>
          <a:noFill/>
          <a:ln w="9525" algn="ctr">
            <a:noFill/>
            <a:miter lim="800000"/>
            <a:headEnd/>
            <a:tailEnd/>
          </a:ln>
        </p:spPr>
        <p:txBody>
          <a:bodyPr wrap="square">
            <a:spAutoFit/>
          </a:bodyPr>
          <a:lstStyle/>
          <a:p>
            <a:pPr algn="just">
              <a:lnSpc>
                <a:spcPct val="150000"/>
              </a:lnSpc>
              <a:defRPr/>
            </a:pPr>
            <a:r>
              <a:rPr lang="zh-CN" altLang="en-US" sz="1400" dirty="0">
                <a:solidFill>
                  <a:schemeClr val="tx1">
                    <a:lumMod val="85000"/>
                    <a:lumOff val="15000"/>
                  </a:schemeClr>
                </a:solidFill>
                <a:latin typeface="微软雅黑" pitchFamily="34" charset="-122"/>
                <a:ea typeface="微软雅黑" pitchFamily="34" charset="-122"/>
              </a:rPr>
              <a:t>美国政府联邦规程的法规第</a:t>
            </a:r>
            <a:r>
              <a:rPr lang="en-US" altLang="zh-CN" sz="1400" dirty="0">
                <a:solidFill>
                  <a:schemeClr val="tx1">
                    <a:lumMod val="85000"/>
                    <a:lumOff val="15000"/>
                  </a:schemeClr>
                </a:solidFill>
                <a:latin typeface="微软雅黑" pitchFamily="34" charset="-122"/>
                <a:ea typeface="微软雅黑" pitchFamily="34" charset="-122"/>
              </a:rPr>
              <a:t>39</a:t>
            </a:r>
            <a:r>
              <a:rPr lang="zh-CN" altLang="en-US" sz="1400" dirty="0">
                <a:solidFill>
                  <a:schemeClr val="tx1">
                    <a:lumMod val="85000"/>
                    <a:lumOff val="15000"/>
                  </a:schemeClr>
                </a:solidFill>
                <a:latin typeface="微软雅黑" pitchFamily="34" charset="-122"/>
                <a:ea typeface="微软雅黑" pitchFamily="34" charset="-122"/>
              </a:rPr>
              <a:t>号</a:t>
            </a:r>
            <a:r>
              <a:rPr lang="en-US" altLang="zh-CN" sz="1400" dirty="0">
                <a:solidFill>
                  <a:schemeClr val="tx1">
                    <a:lumMod val="85000"/>
                    <a:lumOff val="15000"/>
                  </a:schemeClr>
                </a:solidFill>
                <a:latin typeface="微软雅黑" pitchFamily="34" charset="-122"/>
                <a:ea typeface="微软雅黑" pitchFamily="34" charset="-122"/>
              </a:rPr>
              <a:t>192</a:t>
            </a:r>
            <a:r>
              <a:rPr lang="zh-CN" altLang="en-US" sz="1400" dirty="0">
                <a:solidFill>
                  <a:schemeClr val="tx1">
                    <a:lumMod val="85000"/>
                    <a:lumOff val="15000"/>
                  </a:schemeClr>
                </a:solidFill>
                <a:latin typeface="微软雅黑" pitchFamily="34" charset="-122"/>
                <a:ea typeface="微软雅黑" pitchFamily="34" charset="-122"/>
              </a:rPr>
              <a:t>部分规定：从</a:t>
            </a:r>
            <a:r>
              <a:rPr lang="en-US" altLang="zh-CN" sz="1400" dirty="0">
                <a:solidFill>
                  <a:schemeClr val="tx1">
                    <a:lumMod val="85000"/>
                    <a:lumOff val="15000"/>
                  </a:schemeClr>
                </a:solidFill>
                <a:latin typeface="微软雅黑" pitchFamily="34" charset="-122"/>
                <a:ea typeface="微软雅黑" pitchFamily="34" charset="-122"/>
              </a:rPr>
              <a:t>1971</a:t>
            </a:r>
            <a:r>
              <a:rPr lang="zh-CN" altLang="en-US" sz="1400" dirty="0">
                <a:solidFill>
                  <a:schemeClr val="tx1">
                    <a:lumMod val="85000"/>
                    <a:lumOff val="15000"/>
                  </a:schemeClr>
                </a:solidFill>
                <a:latin typeface="微软雅黑" pitchFamily="34" charset="-122"/>
                <a:ea typeface="微软雅黑" pitchFamily="34" charset="-122"/>
              </a:rPr>
              <a:t>年</a:t>
            </a:r>
            <a:r>
              <a:rPr lang="en-US" altLang="zh-CN" sz="1400" dirty="0">
                <a:solidFill>
                  <a:schemeClr val="tx1">
                    <a:lumMod val="85000"/>
                    <a:lumOff val="15000"/>
                  </a:schemeClr>
                </a:solidFill>
                <a:latin typeface="微软雅黑" pitchFamily="34" charset="-122"/>
                <a:ea typeface="微软雅黑" pitchFamily="34" charset="-122"/>
              </a:rPr>
              <a:t>7</a:t>
            </a:r>
            <a:r>
              <a:rPr lang="zh-CN" altLang="en-US" sz="1400" dirty="0">
                <a:solidFill>
                  <a:schemeClr val="tx1">
                    <a:lumMod val="85000"/>
                    <a:lumOff val="15000"/>
                  </a:schemeClr>
                </a:solidFill>
                <a:latin typeface="微软雅黑" pitchFamily="34" charset="-122"/>
                <a:ea typeface="微软雅黑" pitchFamily="34" charset="-122"/>
              </a:rPr>
              <a:t>月</a:t>
            </a:r>
            <a:r>
              <a:rPr lang="en-US" altLang="zh-CN" sz="1400" dirty="0">
                <a:solidFill>
                  <a:schemeClr val="tx1">
                    <a:lumMod val="85000"/>
                    <a:lumOff val="15000"/>
                  </a:schemeClr>
                </a:solidFill>
                <a:latin typeface="微软雅黑" pitchFamily="34" charset="-122"/>
                <a:ea typeface="微软雅黑" pitchFamily="34" charset="-122"/>
              </a:rPr>
              <a:t>31</a:t>
            </a:r>
            <a:r>
              <a:rPr lang="zh-CN" altLang="en-US" sz="1400" dirty="0">
                <a:solidFill>
                  <a:schemeClr val="tx1">
                    <a:lumMod val="85000"/>
                    <a:lumOff val="15000"/>
                  </a:schemeClr>
                </a:solidFill>
                <a:latin typeface="微软雅黑" pitchFamily="34" charset="-122"/>
                <a:ea typeface="微软雅黑" pitchFamily="34" charset="-122"/>
              </a:rPr>
              <a:t>日起，所有新建的埋地或浸水输配管线都必须采用防腐层并实施阴极保护，以防止管道外壁腐蚀</a:t>
            </a:r>
            <a:r>
              <a:rPr lang="zh-CN" altLang="en-US" sz="1400" dirty="0" smtClean="0">
                <a:solidFill>
                  <a:schemeClr val="tx1">
                    <a:lumMod val="85000"/>
                    <a:lumOff val="15000"/>
                  </a:schemeClr>
                </a:solidFill>
                <a:latin typeface="微软雅黑" pitchFamily="34" charset="-122"/>
                <a:ea typeface="微软雅黑" pitchFamily="34" charset="-122"/>
              </a:rPr>
              <a:t>。</a:t>
            </a:r>
            <a:endParaRPr lang="en-US" altLang="zh-CN" sz="1600" dirty="0">
              <a:solidFill>
                <a:schemeClr val="tx1">
                  <a:lumMod val="85000"/>
                  <a:lumOff val="15000"/>
                </a:schemeClr>
              </a:solidFill>
              <a:latin typeface="微软雅黑" pitchFamily="34" charset="-122"/>
              <a:ea typeface="微软雅黑" pitchFamily="34" charset="-122"/>
            </a:endParaRPr>
          </a:p>
        </p:txBody>
      </p:sp>
      <p:grpSp>
        <p:nvGrpSpPr>
          <p:cNvPr id="25" name="Group 21"/>
          <p:cNvGrpSpPr>
            <a:grpSpLocks/>
          </p:cNvGrpSpPr>
          <p:nvPr/>
        </p:nvGrpSpPr>
        <p:grpSpPr bwMode="auto">
          <a:xfrm>
            <a:off x="637462" y="5028604"/>
            <a:ext cx="114450" cy="128588"/>
            <a:chOff x="2995" y="1525"/>
            <a:chExt cx="112" cy="112"/>
          </a:xfrm>
        </p:grpSpPr>
        <p:sp>
          <p:nvSpPr>
            <p:cNvPr id="26" name="AutoShape 22"/>
            <p:cNvSpPr>
              <a:spLocks noChangeArrowheads="1"/>
            </p:cNvSpPr>
            <p:nvPr/>
          </p:nvSpPr>
          <p:spPr bwMode="invGray">
            <a:xfrm>
              <a:off x="2995" y="1525"/>
              <a:ext cx="112" cy="112"/>
            </a:xfrm>
            <a:prstGeom prst="roundRect">
              <a:avLst>
                <a:gd name="adj" fmla="val 16667"/>
              </a:avLst>
            </a:pr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zh-CN" altLang="en-US" sz="1800">
                <a:ea typeface="宋体" panose="02010600030101010101" pitchFamily="2" charset="-122"/>
              </a:endParaRPr>
            </a:p>
          </p:txBody>
        </p:sp>
        <p:sp>
          <p:nvSpPr>
            <p:cNvPr id="27" name="AutoShape 23"/>
            <p:cNvSpPr>
              <a:spLocks noChangeArrowheads="1"/>
            </p:cNvSpPr>
            <p:nvPr/>
          </p:nvSpPr>
          <p:spPr bwMode="invGray">
            <a:xfrm>
              <a:off x="3029" y="1540"/>
              <a:ext cx="60" cy="81"/>
            </a:xfrm>
            <a:prstGeom prst="homePlate">
              <a:avLst>
                <a:gd name="adj" fmla="val 100000"/>
              </a:avLst>
            </a:prstGeom>
            <a:solidFill>
              <a:srgbClr val="FFFF00"/>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zh-CN" altLang="en-US" sz="1800">
                <a:ea typeface="宋体" panose="02010600030101010101" pitchFamily="2" charset="-122"/>
              </a:endParaRPr>
            </a:p>
          </p:txBody>
        </p:sp>
      </p:grpSp>
    </p:spTree>
    <p:extLst>
      <p:ext uri="{BB962C8B-B14F-4D97-AF65-F5344CB8AC3E}">
        <p14:creationId xmlns:p14="http://schemas.microsoft.com/office/powerpoint/2010/main" val="31021868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碧海舟阴极保护技术</a:t>
            </a:r>
            <a:endParaRPr lang="en-US" altLang="zh-CN" sz="2800" b="0" dirty="0" smtClean="0">
              <a:latin typeface="微软雅黑" panose="020B0503020204020204" pitchFamily="34" charset="-122"/>
              <a:ea typeface="微软雅黑" panose="020B0503020204020204" pitchFamily="34" charset="-122"/>
            </a:endParaRPr>
          </a:p>
        </p:txBody>
      </p:sp>
      <p:sp>
        <p:nvSpPr>
          <p:cNvPr id="11" name="Rounded Rectangle 2"/>
          <p:cNvSpPr/>
          <p:nvPr/>
        </p:nvSpPr>
        <p:spPr bwMode="auto">
          <a:xfrm rot="16200000">
            <a:off x="2957513" y="-306685"/>
            <a:ext cx="3240087" cy="7831137"/>
          </a:xfrm>
          <a:prstGeom prst="roundRect">
            <a:avLst>
              <a:gd name="adj" fmla="val 0"/>
            </a:avLst>
          </a:prstGeom>
          <a:gradFill flip="none" rotWithShape="1">
            <a:gsLst>
              <a:gs pos="0">
                <a:srgbClr val="363535">
                  <a:lumMod val="85000"/>
                  <a:lumOff val="15000"/>
                  <a:alpha val="65000"/>
                </a:srgbClr>
              </a:gs>
              <a:gs pos="50000">
                <a:srgbClr val="363535">
                  <a:lumMod val="85000"/>
                  <a:lumOff val="15000"/>
                </a:srgbClr>
              </a:gs>
              <a:gs pos="100000">
                <a:srgbClr val="363535">
                  <a:lumMod val="85000"/>
                  <a:lumOff val="15000"/>
                </a:srgbClr>
              </a:gs>
            </a:gsLst>
            <a:lin ang="5400000" scaled="0"/>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68568" tIns="34285" rIns="68568" bIns="34285" anchor="ct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4213" eaLnBrk="1" fontAlgn="auto" latinLnBrk="0" hangingPunct="1">
              <a:lnSpc>
                <a:spcPct val="100000"/>
              </a:lnSpc>
              <a:spcBef>
                <a:spcPts val="0"/>
              </a:spcBef>
              <a:spcAft>
                <a:spcPts val="0"/>
              </a:spcAft>
              <a:buClrTx/>
              <a:buSzTx/>
              <a:buFontTx/>
              <a:buNone/>
              <a:tabLst/>
              <a:defRPr/>
            </a:pPr>
            <a:endParaRPr kumimoji="0" lang="en-US" altLang="zh-CN" sz="21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2" name="Rounded Rectangle 7"/>
          <p:cNvSpPr/>
          <p:nvPr/>
        </p:nvSpPr>
        <p:spPr bwMode="auto">
          <a:xfrm>
            <a:off x="3013063" y="3037973"/>
            <a:ext cx="4859376" cy="324000"/>
          </a:xfrm>
          <a:prstGeom prst="roundRect">
            <a:avLst/>
          </a:prstGeom>
          <a:gradFill flip="none" rotWithShape="1">
            <a:gsLst>
              <a:gs pos="0">
                <a:srgbClr val="8E499C">
                  <a:alpha val="5000"/>
                </a:srgbClr>
              </a:gs>
              <a:gs pos="50000">
                <a:srgbClr val="0084DE">
                  <a:alpha val="62745"/>
                </a:srgbClr>
              </a:gs>
              <a:gs pos="100000">
                <a:srgbClr val="008AF2"/>
              </a:gs>
            </a:gsLst>
            <a:lin ang="0" scaled="1"/>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68568" tIns="34285" rIns="68568" bIns="34285" anchor="ctr"/>
          <a:lstStyle/>
          <a:p>
            <a:pPr marL="0" marR="0" lvl="0" indent="0" algn="ctr" defTabSz="68549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rPr>
              <a:t>主动式杂散电流控制系统</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endParaRPr>
          </a:p>
        </p:txBody>
      </p:sp>
      <p:sp>
        <p:nvSpPr>
          <p:cNvPr id="13" name="Rounded Rectangle 8"/>
          <p:cNvSpPr/>
          <p:nvPr/>
        </p:nvSpPr>
        <p:spPr bwMode="auto">
          <a:xfrm>
            <a:off x="3013063" y="3926095"/>
            <a:ext cx="4859376" cy="324000"/>
          </a:xfrm>
          <a:prstGeom prst="roundRect">
            <a:avLst/>
          </a:prstGeom>
          <a:gradFill flip="none" rotWithShape="1">
            <a:gsLst>
              <a:gs pos="0">
                <a:srgbClr val="8E499C">
                  <a:alpha val="5000"/>
                </a:srgbClr>
              </a:gs>
              <a:gs pos="50000">
                <a:srgbClr val="0084DE">
                  <a:alpha val="62745"/>
                </a:srgbClr>
              </a:gs>
              <a:gs pos="100000">
                <a:srgbClr val="008AF2"/>
              </a:gs>
            </a:gsLst>
            <a:lin ang="0" scaled="1"/>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68568" tIns="34285" rIns="68568" bIns="34285" anchor="ctr"/>
          <a:lstStyle/>
          <a:p>
            <a:pPr marL="0" marR="0" lvl="0" indent="0" algn="ctr" defTabSz="68549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rPr>
              <a:t>大型储罐阴极保护技术</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endParaRPr>
          </a:p>
        </p:txBody>
      </p:sp>
      <p:sp>
        <p:nvSpPr>
          <p:cNvPr id="14" name="Rounded Rectangle 9"/>
          <p:cNvSpPr/>
          <p:nvPr/>
        </p:nvSpPr>
        <p:spPr bwMode="auto">
          <a:xfrm>
            <a:off x="3013063" y="2647490"/>
            <a:ext cx="4859376" cy="324000"/>
          </a:xfrm>
          <a:prstGeom prst="roundRect">
            <a:avLst/>
          </a:prstGeom>
          <a:gradFill flip="none" rotWithShape="1">
            <a:gsLst>
              <a:gs pos="0">
                <a:srgbClr val="8E499C">
                  <a:alpha val="5000"/>
                </a:srgbClr>
              </a:gs>
              <a:gs pos="50000">
                <a:srgbClr val="0084DE">
                  <a:alpha val="62745"/>
                </a:srgbClr>
              </a:gs>
              <a:gs pos="100000">
                <a:srgbClr val="008AF2"/>
              </a:gs>
            </a:gsLst>
            <a:lin ang="0" scaled="1"/>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68568" tIns="34285" rIns="68568" bIns="34285" anchor="ctr"/>
          <a:lstStyle/>
          <a:p>
            <a:pPr marL="0" marR="0" lvl="0" indent="0" algn="ctr" defTabSz="68549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rPr>
              <a:t>小型太阳能恒电位仪</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endParaRPr>
          </a:p>
        </p:txBody>
      </p:sp>
      <p:sp>
        <p:nvSpPr>
          <p:cNvPr id="15" name="Rounded Rectangle 10"/>
          <p:cNvSpPr/>
          <p:nvPr/>
        </p:nvSpPr>
        <p:spPr bwMode="auto">
          <a:xfrm>
            <a:off x="3013063" y="3428456"/>
            <a:ext cx="4859376" cy="324000"/>
          </a:xfrm>
          <a:prstGeom prst="roundRect">
            <a:avLst/>
          </a:prstGeom>
          <a:gradFill flip="none" rotWithShape="1">
            <a:gsLst>
              <a:gs pos="0">
                <a:srgbClr val="8E499C">
                  <a:alpha val="5000"/>
                </a:srgbClr>
              </a:gs>
              <a:gs pos="50000">
                <a:srgbClr val="0084DE">
                  <a:alpha val="62745"/>
                </a:srgbClr>
              </a:gs>
              <a:gs pos="100000">
                <a:srgbClr val="008AF2"/>
              </a:gs>
            </a:gsLst>
            <a:lin ang="0" scaled="1"/>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68568" tIns="34285" rIns="68568" bIns="34285" anchor="ctr"/>
          <a:lstStyle/>
          <a:p>
            <a:pPr marL="0" marR="0" lvl="0" indent="0" algn="ctr" defTabSz="68549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rPr>
              <a:t>阴极保护远程管理系统</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endParaRPr>
          </a:p>
        </p:txBody>
      </p:sp>
      <p:sp>
        <p:nvSpPr>
          <p:cNvPr id="16" name="Rounded Rectangle 11"/>
          <p:cNvSpPr/>
          <p:nvPr/>
        </p:nvSpPr>
        <p:spPr bwMode="auto">
          <a:xfrm>
            <a:off x="3013063" y="4343367"/>
            <a:ext cx="4859376" cy="324000"/>
          </a:xfrm>
          <a:prstGeom prst="roundRect">
            <a:avLst/>
          </a:prstGeom>
          <a:gradFill flip="none" rotWithShape="1">
            <a:gsLst>
              <a:gs pos="0">
                <a:srgbClr val="8E499C">
                  <a:alpha val="5000"/>
                </a:srgbClr>
              </a:gs>
              <a:gs pos="50000">
                <a:srgbClr val="0084DE">
                  <a:alpha val="62745"/>
                </a:srgbClr>
              </a:gs>
              <a:gs pos="100000">
                <a:srgbClr val="008AF2"/>
              </a:gs>
            </a:gsLst>
            <a:lin ang="0" scaled="1"/>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68568" tIns="34285" rIns="68568" bIns="34285" anchor="ctr"/>
          <a:lstStyle/>
          <a:p>
            <a:pPr marL="0" marR="0" lvl="0" indent="0" algn="ctr" defTabSz="68549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rPr>
              <a:t>工艺站场区域阴极保护技术</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endParaRPr>
          </a:p>
        </p:txBody>
      </p:sp>
      <p:sp>
        <p:nvSpPr>
          <p:cNvPr id="17" name="Left Brace 12"/>
          <p:cNvSpPr/>
          <p:nvPr/>
        </p:nvSpPr>
        <p:spPr>
          <a:xfrm>
            <a:off x="2665413" y="3957340"/>
            <a:ext cx="311150" cy="1122362"/>
          </a:xfrm>
          <a:prstGeom prst="leftBrace">
            <a:avLst>
              <a:gd name="adj1" fmla="val 48265"/>
              <a:gd name="adj2" fmla="val 50000"/>
            </a:avLst>
          </a:prstGeom>
          <a:noFill/>
          <a:ln w="31750" cap="flat" cmpd="sng" algn="ctr">
            <a:solidFill>
              <a:srgbClr val="FFFFFF"/>
            </a:solidFill>
            <a:prstDash val="solid"/>
          </a:ln>
          <a:effectLst/>
        </p:spPr>
        <p:txBody>
          <a:bodyPr lIns="68571" tIns="34286" rIns="68571" bIns="34286"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487"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8" name="Left Brace 13"/>
          <p:cNvSpPr/>
          <p:nvPr/>
        </p:nvSpPr>
        <p:spPr>
          <a:xfrm>
            <a:off x="2665413" y="2355552"/>
            <a:ext cx="311150" cy="1230313"/>
          </a:xfrm>
          <a:prstGeom prst="leftBrace">
            <a:avLst>
              <a:gd name="adj1" fmla="val 48265"/>
              <a:gd name="adj2" fmla="val 50000"/>
            </a:avLst>
          </a:prstGeom>
          <a:noFill/>
          <a:ln w="31750" cap="flat" cmpd="sng" algn="ctr">
            <a:solidFill>
              <a:srgbClr val="FFFFFF"/>
            </a:solidFill>
            <a:prstDash val="solid"/>
          </a:ln>
          <a:effectLst/>
        </p:spPr>
        <p:txBody>
          <a:bodyPr lIns="68571" tIns="34286" rIns="68571" bIns="34286"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487"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9" name="TextBox 14"/>
          <p:cNvSpPr txBox="1"/>
          <p:nvPr/>
        </p:nvSpPr>
        <p:spPr>
          <a:xfrm>
            <a:off x="912791" y="4187354"/>
            <a:ext cx="1949441" cy="461665"/>
          </a:xfrm>
          <a:prstGeom prst="rect">
            <a:avLst/>
          </a:prstGeom>
          <a:noFill/>
        </p:spPr>
        <p:txBody>
          <a:bodyPr lIns="0" tIns="0" rIns="0" bIns="0">
            <a:spAutoFit/>
          </a:bodyPr>
          <a:lstStyle/>
          <a:p>
            <a:pPr algn="ctr" defTabSz="685487" eaLnBrk="1" fontAlgn="auto" hangingPunct="1">
              <a:spcBef>
                <a:spcPts val="0"/>
              </a:spcBef>
              <a:spcAft>
                <a:spcPts val="0"/>
              </a:spcAft>
              <a:buSzPct val="90000"/>
              <a:defRPr/>
            </a:pPr>
            <a:r>
              <a:rPr lang="zh-CN" altLang="en-US" sz="150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Arial" charset="0"/>
              </a:rPr>
              <a:t>碧海舟</a:t>
            </a:r>
            <a:endParaRPr lang="en-US" altLang="zh-CN" sz="150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Arial" charset="0"/>
            </a:endParaRPr>
          </a:p>
          <a:p>
            <a:pPr algn="ctr" defTabSz="685487" eaLnBrk="1" fontAlgn="auto" hangingPunct="1">
              <a:spcBef>
                <a:spcPts val="0"/>
              </a:spcBef>
              <a:spcAft>
                <a:spcPts val="0"/>
              </a:spcAft>
              <a:buSzPct val="90000"/>
              <a:defRPr/>
            </a:pPr>
            <a:r>
              <a:rPr lang="zh-CN" altLang="en-US" sz="150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Arial" charset="0"/>
              </a:rPr>
              <a:t>阴极保护技术</a:t>
            </a:r>
            <a:endParaRPr lang="en-US" sz="150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Arial" charset="0"/>
            </a:endParaRPr>
          </a:p>
        </p:txBody>
      </p:sp>
      <p:sp>
        <p:nvSpPr>
          <p:cNvPr id="20" name="TextBox 15"/>
          <p:cNvSpPr txBox="1"/>
          <p:nvPr/>
        </p:nvSpPr>
        <p:spPr>
          <a:xfrm>
            <a:off x="854246" y="2630428"/>
            <a:ext cx="2016275" cy="461665"/>
          </a:xfrm>
          <a:prstGeom prst="rect">
            <a:avLst/>
          </a:prstGeom>
          <a:noFill/>
        </p:spPr>
        <p:txBody>
          <a:bodyPr lIns="0" tIns="0" rIns="0" bIns="0">
            <a:spAutoFit/>
          </a:bodyPr>
          <a:lstStyle/>
          <a:p>
            <a:pPr algn="ctr" defTabSz="685487" eaLnBrk="1" fontAlgn="auto" hangingPunct="1">
              <a:spcBef>
                <a:spcPts val="0"/>
              </a:spcBef>
              <a:spcAft>
                <a:spcPts val="0"/>
              </a:spcAft>
              <a:buSzPct val="90000"/>
              <a:defRPr/>
            </a:pPr>
            <a:r>
              <a:rPr lang="zh-CN" altLang="en-US" sz="150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Arial" charset="0"/>
              </a:rPr>
              <a:t>碧海舟</a:t>
            </a:r>
            <a:endParaRPr lang="en-US" altLang="zh-CN" sz="150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Arial" charset="0"/>
            </a:endParaRPr>
          </a:p>
          <a:p>
            <a:pPr algn="ctr" defTabSz="685487" eaLnBrk="1" fontAlgn="auto" hangingPunct="1">
              <a:spcBef>
                <a:spcPts val="0"/>
              </a:spcBef>
              <a:spcAft>
                <a:spcPts val="0"/>
              </a:spcAft>
              <a:buSzPct val="90000"/>
              <a:defRPr/>
            </a:pPr>
            <a:r>
              <a:rPr lang="zh-CN" altLang="en-US" sz="150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Arial" charset="0"/>
              </a:rPr>
              <a:t>阴极保护产品</a:t>
            </a:r>
            <a:endParaRPr lang="en-US" sz="150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Arial" charset="0"/>
            </a:endParaRPr>
          </a:p>
        </p:txBody>
      </p:sp>
      <p:sp>
        <p:nvSpPr>
          <p:cNvPr id="21" name="Rounded Rectangle 16"/>
          <p:cNvSpPr/>
          <p:nvPr/>
        </p:nvSpPr>
        <p:spPr bwMode="auto">
          <a:xfrm>
            <a:off x="3017015" y="2257007"/>
            <a:ext cx="4859376" cy="324000"/>
          </a:xfrm>
          <a:prstGeom prst="roundRect">
            <a:avLst/>
          </a:prstGeom>
          <a:gradFill flip="none" rotWithShape="1">
            <a:gsLst>
              <a:gs pos="0">
                <a:srgbClr val="8E499C">
                  <a:alpha val="5000"/>
                </a:srgbClr>
              </a:gs>
              <a:gs pos="50000">
                <a:srgbClr val="0084DE">
                  <a:alpha val="62745"/>
                </a:srgbClr>
              </a:gs>
              <a:gs pos="100000">
                <a:srgbClr val="008AF2"/>
              </a:gs>
            </a:gsLst>
            <a:lin ang="0" scaled="1"/>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68568" tIns="34285" rIns="68568" bIns="34285" anchor="ctr"/>
          <a:lstStyle/>
          <a:p>
            <a:pPr marL="0" marR="0" lvl="0" indent="0" algn="ctr" defTabSz="685495"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rPr>
              <a:t>MMO/Ti</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rPr>
              <a:t>柔性</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rPr>
              <a:t>阳极</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endParaRPr>
          </a:p>
        </p:txBody>
      </p:sp>
      <p:sp>
        <p:nvSpPr>
          <p:cNvPr id="22" name="Rounded Rectangle 11"/>
          <p:cNvSpPr/>
          <p:nvPr/>
        </p:nvSpPr>
        <p:spPr bwMode="auto">
          <a:xfrm>
            <a:off x="3013063" y="4760640"/>
            <a:ext cx="4859376" cy="324000"/>
          </a:xfrm>
          <a:prstGeom prst="roundRect">
            <a:avLst/>
          </a:prstGeom>
          <a:gradFill flip="none" rotWithShape="1">
            <a:gsLst>
              <a:gs pos="0">
                <a:srgbClr val="8E499C">
                  <a:alpha val="5000"/>
                </a:srgbClr>
              </a:gs>
              <a:gs pos="50000">
                <a:srgbClr val="0084DE">
                  <a:alpha val="62745"/>
                </a:srgbClr>
              </a:gs>
              <a:gs pos="100000">
                <a:srgbClr val="008AF2"/>
              </a:gs>
            </a:gsLst>
            <a:lin ang="0" scaled="1"/>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68568" tIns="34285" rIns="68568" bIns="34285" anchor="ctr"/>
          <a:lstStyle/>
          <a:p>
            <a:pPr marL="0" marR="0" lvl="0" indent="0" algn="ctr" defTabSz="685495"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rPr>
              <a:t>大型石化企业阴极保护技术</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a:endParaRPr>
          </a:p>
        </p:txBody>
      </p:sp>
    </p:spTree>
    <p:extLst>
      <p:ext uri="{BB962C8B-B14F-4D97-AF65-F5344CB8AC3E}">
        <p14:creationId xmlns:p14="http://schemas.microsoft.com/office/powerpoint/2010/main" val="261313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0-#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0-#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0-#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4"/>
          <p:cNvSpPr>
            <a:spLocks noGrp="1" noChangeArrowheads="1"/>
          </p:cNvSpPr>
          <p:nvPr>
            <p:ph type="title"/>
          </p:nvPr>
        </p:nvSpPr>
        <p:spPr/>
        <p:txBody>
          <a:bodyPr/>
          <a:lstStyle/>
          <a:p>
            <a:r>
              <a:rPr lang="zh-CN" altLang="en-US" sz="2800" b="0" smtClean="0">
                <a:solidFill>
                  <a:srgbClr val="0070C0"/>
                </a:solidFill>
                <a:latin typeface="微软雅黑" panose="020B0503020204020204" pitchFamily="34" charset="-122"/>
                <a:ea typeface="微软雅黑" panose="020B0503020204020204" pitchFamily="34" charset="-122"/>
              </a:rPr>
              <a:t>腐蚀现象</a:t>
            </a:r>
            <a:endParaRPr lang="en-US" altLang="zh-CN" sz="2800" b="0" smtClean="0">
              <a:solidFill>
                <a:srgbClr val="0070C0"/>
              </a:solidFill>
              <a:latin typeface="微软雅黑" panose="020B0503020204020204" pitchFamily="34" charset="-122"/>
              <a:ea typeface="微软雅黑" panose="020B0503020204020204" pitchFamily="34" charset="-122"/>
            </a:endParaRPr>
          </a:p>
        </p:txBody>
      </p:sp>
      <p:sp>
        <p:nvSpPr>
          <p:cNvPr id="103427" name="TextBox 12"/>
          <p:cNvSpPr txBox="1">
            <a:spLocks noChangeArrowheads="1"/>
          </p:cNvSpPr>
          <p:nvPr/>
        </p:nvSpPr>
        <p:spPr bwMode="auto">
          <a:xfrm>
            <a:off x="5795963" y="3500438"/>
            <a:ext cx="3008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5000"/>
              </a:lnSpc>
            </a:pPr>
            <a:r>
              <a:rPr lang="en-US" altLang="zh-CN" sz="1600">
                <a:solidFill>
                  <a:srgbClr val="0070C0"/>
                </a:solidFill>
                <a:latin typeface="微软雅黑" panose="020B0503020204020204" pitchFamily="34" charset="-122"/>
                <a:ea typeface="微软雅黑" panose="020B0503020204020204" pitchFamily="34" charset="-122"/>
              </a:rPr>
              <a:t>30</a:t>
            </a:r>
            <a:r>
              <a:rPr lang="zh-CN" altLang="en-US" sz="1600">
                <a:solidFill>
                  <a:srgbClr val="0070C0"/>
                </a:solidFill>
                <a:latin typeface="微软雅黑" panose="020B0503020204020204" pitchFamily="34" charset="-122"/>
                <a:ea typeface="微软雅黑" panose="020B0503020204020204" pitchFamily="34" charset="-122"/>
              </a:rPr>
              <a:t>秒浓缩</a:t>
            </a:r>
            <a:r>
              <a:rPr lang="en-US" altLang="zh-CN" sz="1600">
                <a:solidFill>
                  <a:srgbClr val="0070C0"/>
                </a:solidFill>
                <a:latin typeface="微软雅黑" panose="020B0503020204020204" pitchFamily="34" charset="-122"/>
                <a:ea typeface="微软雅黑" panose="020B0503020204020204" pitchFamily="34" charset="-122"/>
              </a:rPr>
              <a:t>1</a:t>
            </a:r>
            <a:r>
              <a:rPr lang="zh-CN" altLang="en-US" sz="1600">
                <a:solidFill>
                  <a:srgbClr val="0070C0"/>
                </a:solidFill>
                <a:latin typeface="微软雅黑" panose="020B0503020204020204" pitchFamily="34" charset="-122"/>
                <a:ea typeface="微软雅黑" panose="020B0503020204020204" pitchFamily="34" charset="-122"/>
              </a:rPr>
              <a:t>部汽车在自然环境下</a:t>
            </a:r>
            <a:endParaRPr lang="en-US" altLang="zh-CN" sz="1600">
              <a:solidFill>
                <a:srgbClr val="0070C0"/>
              </a:solidFill>
              <a:latin typeface="微软雅黑" panose="020B0503020204020204" pitchFamily="34" charset="-122"/>
              <a:ea typeface="微软雅黑" panose="020B0503020204020204" pitchFamily="34" charset="-122"/>
            </a:endParaRPr>
          </a:p>
          <a:p>
            <a:pPr algn="ctr" eaLnBrk="1" hangingPunct="1">
              <a:lnSpc>
                <a:spcPct val="125000"/>
              </a:lnSpc>
            </a:pPr>
            <a:r>
              <a:rPr lang="en-US" altLang="zh-CN" sz="1600">
                <a:solidFill>
                  <a:srgbClr val="0070C0"/>
                </a:solidFill>
                <a:latin typeface="微软雅黑" panose="020B0503020204020204" pitchFamily="34" charset="-122"/>
                <a:ea typeface="微软雅黑" panose="020B0503020204020204" pitchFamily="34" charset="-122"/>
              </a:rPr>
              <a:t>50</a:t>
            </a:r>
            <a:r>
              <a:rPr lang="zh-CN" altLang="en-US" sz="1600">
                <a:solidFill>
                  <a:srgbClr val="0070C0"/>
                </a:solidFill>
                <a:latin typeface="微软雅黑" panose="020B0503020204020204" pitchFamily="34" charset="-122"/>
                <a:ea typeface="微软雅黑" panose="020B0503020204020204" pitchFamily="34" charset="-122"/>
              </a:rPr>
              <a:t>年的腐蚀失效过程</a:t>
            </a:r>
          </a:p>
        </p:txBody>
      </p:sp>
      <p:cxnSp>
        <p:nvCxnSpPr>
          <p:cNvPr id="10" name="直接连接符 9"/>
          <p:cNvCxnSpPr/>
          <p:nvPr/>
        </p:nvCxnSpPr>
        <p:spPr>
          <a:xfrm>
            <a:off x="-187325" y="1916113"/>
            <a:ext cx="5653088"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451475" y="1916113"/>
            <a:ext cx="0" cy="1512887"/>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451475" y="3429000"/>
            <a:ext cx="4643438"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60400" y="5229225"/>
            <a:ext cx="6119813"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451475" y="4187825"/>
            <a:ext cx="0" cy="104140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5451475" y="4187825"/>
            <a:ext cx="4643438"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pic>
        <p:nvPicPr>
          <p:cNvPr id="2" name="c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20000" contrast="20000"/>
          </a:blip>
          <a:stretch>
            <a:fillRect/>
          </a:stretch>
        </p:blipFill>
        <p:spPr>
          <a:xfrm>
            <a:off x="53419" y="2132669"/>
            <a:ext cx="5225812" cy="2880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8"/>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a:t>
            </a:r>
            <a:r>
              <a:rPr lang="en-US" altLang="zh-CN" sz="2800" b="0" dirty="0" smtClean="0">
                <a:latin typeface="微软雅黑" panose="020B0503020204020204" pitchFamily="34" charset="-122"/>
                <a:ea typeface="微软雅黑" panose="020B0503020204020204" pitchFamily="34" charset="-122"/>
              </a:rPr>
              <a:t>MMO/Ti</a:t>
            </a:r>
            <a:r>
              <a:rPr lang="zh-CN" altLang="en-US" sz="2800" b="0" dirty="0" smtClean="0">
                <a:latin typeface="微软雅黑" panose="020B0503020204020204" pitchFamily="34" charset="-122"/>
                <a:ea typeface="微软雅黑" panose="020B0503020204020204" pitchFamily="34" charset="-122"/>
              </a:rPr>
              <a:t>柔性阳极</a:t>
            </a:r>
            <a:endParaRPr lang="de-DE" altLang="zh-CN" sz="2800" b="0" dirty="0" smtClean="0">
              <a:latin typeface="微软雅黑" panose="020B0503020204020204" pitchFamily="34" charset="-122"/>
              <a:ea typeface="微软雅黑" panose="020B0503020204020204" pitchFamily="34" charset="-122"/>
            </a:endParaRPr>
          </a:p>
        </p:txBody>
      </p:sp>
      <p:sp>
        <p:nvSpPr>
          <p:cNvPr id="44" name="Rectangle 26"/>
          <p:cNvSpPr>
            <a:spLocks/>
          </p:cNvSpPr>
          <p:nvPr>
            <p:custDataLst>
              <p:tags r:id="rId1"/>
            </p:custDataLst>
          </p:nvPr>
        </p:nvSpPr>
        <p:spPr bwMode="auto">
          <a:xfrm>
            <a:off x="6718445" y="3665240"/>
            <a:ext cx="1920240" cy="882206"/>
          </a:xfrm>
          <a:prstGeom prst="rect">
            <a:avLst/>
          </a:prstGeom>
          <a:solidFill>
            <a:srgbClr val="59D01E"/>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r>
              <a:rPr lang="zh-CN" altLang="en-US" sz="1400" dirty="0" smtClean="0">
                <a:ln>
                  <a:solidFill>
                    <a:srgbClr val="FFFFFF">
                      <a:alpha val="0"/>
                    </a:srgbClr>
                  </a:solidFill>
                </a:ln>
                <a:solidFill>
                  <a:srgbClr val="FFFFFF">
                    <a:alpha val="99000"/>
                  </a:srgbClr>
                </a:solidFill>
                <a:cs typeface="Segoe UI" pitchFamily="34" charset="0"/>
              </a:rPr>
              <a:t>性能稳定，寿命超过</a:t>
            </a:r>
            <a:r>
              <a:rPr lang="en-US" altLang="zh-CN" sz="1400" dirty="0" smtClean="0">
                <a:ln>
                  <a:solidFill>
                    <a:srgbClr val="FFFFFF">
                      <a:alpha val="0"/>
                    </a:srgbClr>
                  </a:solidFill>
                </a:ln>
                <a:solidFill>
                  <a:srgbClr val="FFFFFF">
                    <a:alpha val="99000"/>
                  </a:srgbClr>
                </a:solidFill>
                <a:cs typeface="Segoe UI" pitchFamily="34" charset="0"/>
              </a:rPr>
              <a:t>40</a:t>
            </a:r>
            <a:r>
              <a:rPr lang="zh-CN" altLang="en-US" sz="1400" dirty="0" smtClean="0">
                <a:ln>
                  <a:solidFill>
                    <a:srgbClr val="FFFFFF">
                      <a:alpha val="0"/>
                    </a:srgbClr>
                  </a:solidFill>
                </a:ln>
                <a:solidFill>
                  <a:srgbClr val="FFFFFF">
                    <a:alpha val="99000"/>
                  </a:srgbClr>
                </a:solidFill>
                <a:cs typeface="Segoe UI" pitchFamily="34" charset="0"/>
              </a:rPr>
              <a:t>年</a:t>
            </a:r>
            <a:endParaRPr lang="en-US" sz="1400" dirty="0">
              <a:ln>
                <a:solidFill>
                  <a:srgbClr val="FFFFFF">
                    <a:alpha val="0"/>
                  </a:srgbClr>
                </a:solidFill>
              </a:ln>
              <a:solidFill>
                <a:srgbClr val="FFFFFF">
                  <a:alpha val="99000"/>
                </a:srgbClr>
              </a:solidFill>
              <a:cs typeface="Segoe UI" pitchFamily="34" charset="0"/>
            </a:endParaRPr>
          </a:p>
        </p:txBody>
      </p:sp>
      <p:sp>
        <p:nvSpPr>
          <p:cNvPr id="45" name="Rectangle 25"/>
          <p:cNvSpPr>
            <a:spLocks/>
          </p:cNvSpPr>
          <p:nvPr>
            <p:custDataLst>
              <p:tags r:id="rId2"/>
            </p:custDataLst>
          </p:nvPr>
        </p:nvSpPr>
        <p:spPr bwMode="auto">
          <a:xfrm>
            <a:off x="4652459" y="3665240"/>
            <a:ext cx="1920240" cy="882206"/>
          </a:xfrm>
          <a:prstGeom prst="rect">
            <a:avLst/>
          </a:prstGeom>
          <a:solidFill>
            <a:srgbClr val="59D01E"/>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r>
              <a:rPr lang="zh-CN" altLang="en-US" sz="1400">
                <a:ln>
                  <a:solidFill>
                    <a:srgbClr val="FFFFFF">
                      <a:alpha val="0"/>
                    </a:srgbClr>
                  </a:solidFill>
                </a:ln>
                <a:solidFill>
                  <a:srgbClr val="FFFFFF">
                    <a:alpha val="99000"/>
                  </a:srgbClr>
                </a:solidFill>
                <a:cs typeface="Segoe UI" pitchFamily="34" charset="0"/>
              </a:rPr>
              <a:t>排流密度大，接地电阻小</a:t>
            </a:r>
            <a:endParaRPr lang="en-US" altLang="zh-CN" sz="1400" dirty="0">
              <a:ln>
                <a:solidFill>
                  <a:srgbClr val="FFFFFF">
                    <a:alpha val="0"/>
                  </a:srgbClr>
                </a:solidFill>
              </a:ln>
              <a:solidFill>
                <a:srgbClr val="FFFFFF">
                  <a:alpha val="99000"/>
                </a:srgbClr>
              </a:solidFill>
              <a:cs typeface="Segoe UI" pitchFamily="34" charset="0"/>
            </a:endParaRPr>
          </a:p>
        </p:txBody>
      </p:sp>
      <p:sp>
        <p:nvSpPr>
          <p:cNvPr id="48" name="Rectangle 23"/>
          <p:cNvSpPr>
            <a:spLocks/>
          </p:cNvSpPr>
          <p:nvPr>
            <p:custDataLst>
              <p:tags r:id="rId3"/>
            </p:custDataLst>
          </p:nvPr>
        </p:nvSpPr>
        <p:spPr bwMode="auto">
          <a:xfrm>
            <a:off x="2579981" y="3665240"/>
            <a:ext cx="1922780" cy="882206"/>
          </a:xfrm>
          <a:prstGeom prst="rect">
            <a:avLst/>
          </a:prstGeom>
          <a:solidFill>
            <a:srgbClr val="59D01E"/>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r>
              <a:rPr lang="zh-CN" altLang="en-US" sz="1400" dirty="0" smtClean="0">
                <a:ln>
                  <a:solidFill>
                    <a:srgbClr val="FFFFFF">
                      <a:alpha val="0"/>
                    </a:srgbClr>
                  </a:solidFill>
                </a:ln>
                <a:solidFill>
                  <a:srgbClr val="FFFFFF">
                    <a:alpha val="99000"/>
                  </a:srgbClr>
                </a:solidFill>
                <a:cs typeface="Segoe UI" pitchFamily="34" charset="0"/>
              </a:rPr>
              <a:t>电流漏失小，阴极保护电流效率高</a:t>
            </a:r>
            <a:endParaRPr lang="en-US" sz="1400" dirty="0">
              <a:ln>
                <a:solidFill>
                  <a:srgbClr val="FFFFFF">
                    <a:alpha val="0"/>
                  </a:srgbClr>
                </a:solidFill>
              </a:ln>
              <a:solidFill>
                <a:srgbClr val="FFFFFF">
                  <a:alpha val="99000"/>
                </a:srgbClr>
              </a:solidFill>
              <a:cs typeface="Segoe UI" pitchFamily="34" charset="0"/>
            </a:endParaRPr>
          </a:p>
        </p:txBody>
      </p:sp>
      <p:sp>
        <p:nvSpPr>
          <p:cNvPr id="49" name="Rectangle 22"/>
          <p:cNvSpPr>
            <a:spLocks/>
          </p:cNvSpPr>
          <p:nvPr>
            <p:custDataLst>
              <p:tags r:id="rId4"/>
            </p:custDataLst>
          </p:nvPr>
        </p:nvSpPr>
        <p:spPr bwMode="auto">
          <a:xfrm>
            <a:off x="507045" y="3665240"/>
            <a:ext cx="1920240" cy="882206"/>
          </a:xfrm>
          <a:prstGeom prst="rect">
            <a:avLst/>
          </a:prstGeom>
          <a:solidFill>
            <a:srgbClr val="59D01E"/>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r>
              <a:rPr lang="zh-CN" altLang="en-US" sz="1400" dirty="0" smtClean="0">
                <a:ln>
                  <a:solidFill>
                    <a:srgbClr val="FFFFFF">
                      <a:alpha val="0"/>
                    </a:srgbClr>
                  </a:solidFill>
                </a:ln>
                <a:solidFill>
                  <a:srgbClr val="FFFFFF">
                    <a:alpha val="99000"/>
                  </a:srgbClr>
                </a:solidFill>
                <a:cs typeface="Segoe UI" pitchFamily="34" charset="0"/>
              </a:rPr>
              <a:t>阴极保护电位和阴极保护电流分布均匀</a:t>
            </a:r>
            <a:endParaRPr lang="en-US" altLang="zh-CN" sz="1400" dirty="0">
              <a:ln>
                <a:solidFill>
                  <a:srgbClr val="FFFFFF">
                    <a:alpha val="0"/>
                  </a:srgbClr>
                </a:solidFill>
              </a:ln>
              <a:solidFill>
                <a:srgbClr val="FFFFFF">
                  <a:alpha val="99000"/>
                </a:srgbClr>
              </a:solidFill>
              <a:cs typeface="Segoe UI" pitchFamily="34" charset="0"/>
            </a:endParaRPr>
          </a:p>
        </p:txBody>
      </p:sp>
      <p:sp>
        <p:nvSpPr>
          <p:cNvPr id="50" name="Rectangle 26"/>
          <p:cNvSpPr>
            <a:spLocks/>
          </p:cNvSpPr>
          <p:nvPr>
            <p:custDataLst>
              <p:tags r:id="rId5"/>
            </p:custDataLst>
          </p:nvPr>
        </p:nvSpPr>
        <p:spPr bwMode="auto">
          <a:xfrm>
            <a:off x="6718445" y="1988840"/>
            <a:ext cx="1920240" cy="1577340"/>
          </a:xfrm>
          <a:prstGeom prst="rect">
            <a:avLst/>
          </a:prstGeom>
          <a:solidFill>
            <a:srgbClr val="FF8B00"/>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90000"/>
              </a:lnSpc>
              <a:spcBef>
                <a:spcPts val="630"/>
              </a:spcBef>
              <a:spcAft>
                <a:spcPct val="0"/>
              </a:spcAft>
              <a:buClr>
                <a:schemeClr val="bg2">
                  <a:lumMod val="75000"/>
                </a:schemeClr>
              </a:buClr>
              <a:buSzPct val="100000"/>
            </a:pPr>
            <a:endParaRPr lang="en-US" dirty="0">
              <a:ln>
                <a:solidFill>
                  <a:srgbClr val="FFFFFF">
                    <a:alpha val="0"/>
                  </a:srgbClr>
                </a:solidFill>
              </a:ln>
              <a:solidFill>
                <a:srgbClr val="FFFFFF">
                  <a:alpha val="99000"/>
                </a:srgbClr>
              </a:solidFill>
              <a:cs typeface="Segoe UI" pitchFamily="34" charset="0"/>
            </a:endParaRPr>
          </a:p>
        </p:txBody>
      </p:sp>
      <p:sp>
        <p:nvSpPr>
          <p:cNvPr id="51" name="Rectangle 25"/>
          <p:cNvSpPr>
            <a:spLocks/>
          </p:cNvSpPr>
          <p:nvPr>
            <p:custDataLst>
              <p:tags r:id="rId6"/>
            </p:custDataLst>
          </p:nvPr>
        </p:nvSpPr>
        <p:spPr bwMode="auto">
          <a:xfrm>
            <a:off x="4652459" y="1988840"/>
            <a:ext cx="1920240" cy="1577340"/>
          </a:xfrm>
          <a:prstGeom prst="rect">
            <a:avLst/>
          </a:prstGeom>
          <a:solidFill>
            <a:srgbClr val="FF8B00"/>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endParaRPr lang="en-US" altLang="zh-CN" sz="1400" dirty="0" smtClean="0">
              <a:ln>
                <a:solidFill>
                  <a:srgbClr val="FFFFFF">
                    <a:alpha val="0"/>
                  </a:srgbClr>
                </a:solidFill>
              </a:ln>
              <a:solidFill>
                <a:srgbClr val="FFFFFF">
                  <a:alpha val="99000"/>
                </a:srgbClr>
              </a:solidFill>
              <a:cs typeface="Segoe UI" pitchFamily="34" charset="0"/>
            </a:endParaRPr>
          </a:p>
          <a:p>
            <a:pPr defTabSz="914045" fontAlgn="base">
              <a:lnSpc>
                <a:spcPct val="150000"/>
              </a:lnSpc>
              <a:spcBef>
                <a:spcPts val="630"/>
              </a:spcBef>
              <a:spcAft>
                <a:spcPct val="0"/>
              </a:spcAft>
              <a:buClr>
                <a:schemeClr val="bg2">
                  <a:lumMod val="75000"/>
                </a:schemeClr>
              </a:buClr>
              <a:buSzPct val="100000"/>
            </a:pPr>
            <a:r>
              <a:rPr lang="zh-CN" altLang="en-US" sz="1400" dirty="0" smtClean="0">
                <a:ln>
                  <a:solidFill>
                    <a:srgbClr val="FFFFFF">
                      <a:alpha val="0"/>
                    </a:srgbClr>
                  </a:solidFill>
                </a:ln>
                <a:solidFill>
                  <a:srgbClr val="FFFFFF">
                    <a:alpha val="99000"/>
                  </a:srgbClr>
                </a:solidFill>
                <a:cs typeface="Segoe UI" pitchFamily="34" charset="0"/>
              </a:rPr>
              <a:t>中国腐蚀与防护学会科技进步一等奖</a:t>
            </a:r>
            <a:endParaRPr lang="en-US" sz="1400" dirty="0">
              <a:ln>
                <a:solidFill>
                  <a:srgbClr val="FFFFFF">
                    <a:alpha val="0"/>
                  </a:srgbClr>
                </a:solidFill>
              </a:ln>
              <a:solidFill>
                <a:srgbClr val="FFFFFF">
                  <a:alpha val="99000"/>
                </a:srgbClr>
              </a:solidFill>
              <a:cs typeface="Segoe UI" pitchFamily="34" charset="0"/>
            </a:endParaRPr>
          </a:p>
        </p:txBody>
      </p:sp>
      <p:sp>
        <p:nvSpPr>
          <p:cNvPr id="52" name="Rectangle 23"/>
          <p:cNvSpPr>
            <a:spLocks/>
          </p:cNvSpPr>
          <p:nvPr>
            <p:custDataLst>
              <p:tags r:id="rId7"/>
            </p:custDataLst>
          </p:nvPr>
        </p:nvSpPr>
        <p:spPr bwMode="auto">
          <a:xfrm>
            <a:off x="2579981" y="1988840"/>
            <a:ext cx="1922780" cy="1577340"/>
          </a:xfrm>
          <a:prstGeom prst="rect">
            <a:avLst/>
          </a:prstGeom>
          <a:solidFill>
            <a:srgbClr val="FF8B00"/>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endParaRPr lang="en-US" altLang="zh-CN" sz="1400" dirty="0" smtClean="0">
              <a:ln>
                <a:solidFill>
                  <a:srgbClr val="FFFFFF">
                    <a:alpha val="0"/>
                  </a:srgbClr>
                </a:solidFill>
              </a:ln>
              <a:solidFill>
                <a:srgbClr val="FFFFFF">
                  <a:alpha val="99000"/>
                </a:srgbClr>
              </a:solidFill>
              <a:cs typeface="Segoe UI" pitchFamily="34" charset="0"/>
            </a:endParaRPr>
          </a:p>
          <a:p>
            <a:pPr defTabSz="914045" fontAlgn="base">
              <a:lnSpc>
                <a:spcPct val="150000"/>
              </a:lnSpc>
              <a:spcBef>
                <a:spcPts val="630"/>
              </a:spcBef>
              <a:spcAft>
                <a:spcPct val="0"/>
              </a:spcAft>
              <a:buClr>
                <a:schemeClr val="bg2">
                  <a:lumMod val="75000"/>
                </a:schemeClr>
              </a:buClr>
              <a:buSzPct val="100000"/>
            </a:pPr>
            <a:r>
              <a:rPr lang="zh-CN" altLang="en-US" sz="1400" dirty="0" smtClean="0">
                <a:ln>
                  <a:solidFill>
                    <a:srgbClr val="FFFFFF">
                      <a:alpha val="0"/>
                    </a:srgbClr>
                  </a:solidFill>
                </a:ln>
                <a:solidFill>
                  <a:srgbClr val="FFFFFF">
                    <a:alpha val="99000"/>
                  </a:srgbClr>
                </a:solidFill>
                <a:cs typeface="Segoe UI" pitchFamily="34" charset="0"/>
              </a:rPr>
              <a:t>碧海</a:t>
            </a:r>
            <a:r>
              <a:rPr lang="zh-CN" altLang="en-US" sz="1400" dirty="0">
                <a:ln>
                  <a:solidFill>
                    <a:srgbClr val="FFFFFF">
                      <a:alpha val="0"/>
                    </a:srgbClr>
                  </a:solidFill>
                </a:ln>
                <a:solidFill>
                  <a:srgbClr val="FFFFFF">
                    <a:alpha val="99000"/>
                  </a:srgbClr>
                </a:solidFill>
                <a:cs typeface="Segoe UI" pitchFamily="34" charset="0"/>
              </a:rPr>
              <a:t>舟自主知识产权  国家发明专利</a:t>
            </a:r>
            <a:endParaRPr lang="en-US" sz="1400" dirty="0">
              <a:ln>
                <a:solidFill>
                  <a:srgbClr val="FFFFFF">
                    <a:alpha val="0"/>
                  </a:srgbClr>
                </a:solidFill>
              </a:ln>
              <a:solidFill>
                <a:srgbClr val="FFFFFF">
                  <a:alpha val="99000"/>
                </a:srgbClr>
              </a:solidFill>
              <a:cs typeface="Segoe UI" pitchFamily="34" charset="0"/>
            </a:endParaRPr>
          </a:p>
        </p:txBody>
      </p:sp>
      <p:sp>
        <p:nvSpPr>
          <p:cNvPr id="55" name="Rectangle 22"/>
          <p:cNvSpPr>
            <a:spLocks/>
          </p:cNvSpPr>
          <p:nvPr>
            <p:custDataLst>
              <p:tags r:id="rId8"/>
            </p:custDataLst>
          </p:nvPr>
        </p:nvSpPr>
        <p:spPr bwMode="auto">
          <a:xfrm>
            <a:off x="507045" y="1988840"/>
            <a:ext cx="1920240" cy="1577340"/>
          </a:xfrm>
          <a:prstGeom prst="rect">
            <a:avLst/>
          </a:prstGeom>
          <a:solidFill>
            <a:srgbClr val="C00000"/>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90000"/>
              </a:lnSpc>
              <a:spcBef>
                <a:spcPts val="630"/>
              </a:spcBef>
              <a:spcAft>
                <a:spcPct val="0"/>
              </a:spcAft>
              <a:buClr>
                <a:schemeClr val="bg2">
                  <a:lumMod val="75000"/>
                </a:schemeClr>
              </a:buClr>
              <a:buSzPct val="100000"/>
            </a:pPr>
            <a:r>
              <a:rPr lang="zh-CN" altLang="en-US" sz="2000" dirty="0" smtClean="0">
                <a:ln>
                  <a:solidFill>
                    <a:srgbClr val="FFFFFF">
                      <a:alpha val="0"/>
                    </a:srgbClr>
                  </a:solidFill>
                </a:ln>
                <a:solidFill>
                  <a:srgbClr val="FFFFFF">
                    <a:alpha val="99000"/>
                  </a:srgbClr>
                </a:solidFill>
                <a:cs typeface="Segoe UI" pitchFamily="34" charset="0"/>
              </a:rPr>
              <a:t>碧海舟</a:t>
            </a:r>
            <a:endParaRPr lang="en-US" altLang="zh-CN" sz="2000" dirty="0" smtClean="0">
              <a:ln>
                <a:solidFill>
                  <a:srgbClr val="FFFFFF">
                    <a:alpha val="0"/>
                  </a:srgbClr>
                </a:solidFill>
              </a:ln>
              <a:solidFill>
                <a:srgbClr val="FFFFFF">
                  <a:alpha val="99000"/>
                </a:srgbClr>
              </a:solidFill>
              <a:cs typeface="Segoe UI" pitchFamily="34" charset="0"/>
            </a:endParaRPr>
          </a:p>
          <a:p>
            <a:pPr defTabSz="914045" fontAlgn="base">
              <a:lnSpc>
                <a:spcPct val="90000"/>
              </a:lnSpc>
              <a:spcBef>
                <a:spcPts val="630"/>
              </a:spcBef>
              <a:spcAft>
                <a:spcPct val="0"/>
              </a:spcAft>
              <a:buClr>
                <a:schemeClr val="bg2">
                  <a:lumMod val="75000"/>
                </a:schemeClr>
              </a:buClr>
              <a:buSzPct val="100000"/>
            </a:pPr>
            <a:r>
              <a:rPr lang="en-US" altLang="zh-CN" sz="2000" dirty="0" smtClean="0">
                <a:ln>
                  <a:solidFill>
                    <a:srgbClr val="FFFFFF">
                      <a:alpha val="0"/>
                    </a:srgbClr>
                  </a:solidFill>
                </a:ln>
                <a:solidFill>
                  <a:srgbClr val="FFFFFF">
                    <a:alpha val="99000"/>
                  </a:srgbClr>
                </a:solidFill>
                <a:cs typeface="Segoe UI" pitchFamily="34" charset="0"/>
              </a:rPr>
              <a:t>MMO/Ti</a:t>
            </a:r>
          </a:p>
          <a:p>
            <a:pPr defTabSz="914045" fontAlgn="base">
              <a:lnSpc>
                <a:spcPct val="90000"/>
              </a:lnSpc>
              <a:spcBef>
                <a:spcPts val="630"/>
              </a:spcBef>
              <a:spcAft>
                <a:spcPct val="0"/>
              </a:spcAft>
              <a:buClr>
                <a:schemeClr val="bg2">
                  <a:lumMod val="75000"/>
                </a:schemeClr>
              </a:buClr>
              <a:buSzPct val="100000"/>
            </a:pPr>
            <a:r>
              <a:rPr lang="zh-CN" altLang="en-US" sz="2000" dirty="0" smtClean="0">
                <a:ln>
                  <a:solidFill>
                    <a:srgbClr val="FFFFFF">
                      <a:alpha val="0"/>
                    </a:srgbClr>
                  </a:solidFill>
                </a:ln>
                <a:solidFill>
                  <a:srgbClr val="FFFFFF">
                    <a:alpha val="99000"/>
                  </a:srgbClr>
                </a:solidFill>
                <a:cs typeface="Segoe UI" pitchFamily="34" charset="0"/>
              </a:rPr>
              <a:t>柔性阳极</a:t>
            </a:r>
            <a:endParaRPr lang="en-US" sz="2000" dirty="0">
              <a:ln>
                <a:solidFill>
                  <a:srgbClr val="FFFFFF">
                    <a:alpha val="0"/>
                  </a:srgbClr>
                </a:solidFill>
              </a:ln>
              <a:solidFill>
                <a:srgbClr val="FFFFFF">
                  <a:alpha val="99000"/>
                </a:srgbClr>
              </a:solidFill>
              <a:cs typeface="Segoe UI" pitchFamily="34" charset="0"/>
            </a:endParaRPr>
          </a:p>
        </p:txBody>
      </p:sp>
      <p:pic>
        <p:nvPicPr>
          <p:cNvPr id="56" name="Picture 5" descr="IMG00079-20110427-101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42838" y="1989380"/>
            <a:ext cx="1871454" cy="15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26"/>
          <p:cNvSpPr>
            <a:spLocks/>
          </p:cNvSpPr>
          <p:nvPr>
            <p:custDataLst>
              <p:tags r:id="rId9"/>
            </p:custDataLst>
          </p:nvPr>
        </p:nvSpPr>
        <p:spPr bwMode="auto">
          <a:xfrm>
            <a:off x="6718445" y="4646506"/>
            <a:ext cx="1920240" cy="882206"/>
          </a:xfrm>
          <a:prstGeom prst="rect">
            <a:avLst/>
          </a:prstGeom>
          <a:solidFill>
            <a:schemeClr val="tx2"/>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r>
              <a:rPr lang="zh-CN" altLang="en-US" sz="1400" dirty="0" smtClean="0">
                <a:ln>
                  <a:solidFill>
                    <a:srgbClr val="FFFFFF">
                      <a:alpha val="0"/>
                    </a:srgbClr>
                  </a:solidFill>
                </a:ln>
                <a:solidFill>
                  <a:srgbClr val="FFFFFF">
                    <a:alpha val="99000"/>
                  </a:srgbClr>
                </a:solidFill>
                <a:cs typeface="Segoe UI" pitchFamily="34" charset="0"/>
              </a:rPr>
              <a:t>适用于新建储罐罐底板外壁的阴极保护</a:t>
            </a:r>
            <a:endParaRPr lang="en-US" sz="1400" dirty="0">
              <a:ln>
                <a:solidFill>
                  <a:srgbClr val="FFFFFF">
                    <a:alpha val="0"/>
                  </a:srgbClr>
                </a:solidFill>
              </a:ln>
              <a:solidFill>
                <a:srgbClr val="FFFFFF">
                  <a:alpha val="99000"/>
                </a:srgbClr>
              </a:solidFill>
              <a:cs typeface="Segoe UI" pitchFamily="34" charset="0"/>
            </a:endParaRPr>
          </a:p>
        </p:txBody>
      </p:sp>
      <p:sp>
        <p:nvSpPr>
          <p:cNvPr id="58" name="Rectangle 25"/>
          <p:cNvSpPr>
            <a:spLocks/>
          </p:cNvSpPr>
          <p:nvPr>
            <p:custDataLst>
              <p:tags r:id="rId10"/>
            </p:custDataLst>
          </p:nvPr>
        </p:nvSpPr>
        <p:spPr bwMode="auto">
          <a:xfrm>
            <a:off x="4652459" y="4646506"/>
            <a:ext cx="1920240" cy="882206"/>
          </a:xfrm>
          <a:prstGeom prst="rect">
            <a:avLst/>
          </a:prstGeom>
          <a:solidFill>
            <a:schemeClr val="tx2"/>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r>
              <a:rPr lang="zh-CN" altLang="en-US" sz="1400" dirty="0" smtClean="0">
                <a:ln>
                  <a:solidFill>
                    <a:srgbClr val="FFFFFF">
                      <a:alpha val="0"/>
                    </a:srgbClr>
                  </a:solidFill>
                </a:ln>
                <a:solidFill>
                  <a:srgbClr val="FFFFFF">
                    <a:alpha val="99000"/>
                  </a:srgbClr>
                </a:solidFill>
                <a:cs typeface="Segoe UI" pitchFamily="34" charset="0"/>
              </a:rPr>
              <a:t>适用于涂层老化管道的阴极保护</a:t>
            </a:r>
            <a:endParaRPr lang="en-US" sz="1400" dirty="0">
              <a:ln>
                <a:solidFill>
                  <a:srgbClr val="FFFFFF">
                    <a:alpha val="0"/>
                  </a:srgbClr>
                </a:solidFill>
              </a:ln>
              <a:solidFill>
                <a:srgbClr val="FFFFFF">
                  <a:alpha val="99000"/>
                </a:srgbClr>
              </a:solidFill>
              <a:cs typeface="Segoe UI" pitchFamily="34" charset="0"/>
            </a:endParaRPr>
          </a:p>
        </p:txBody>
      </p:sp>
      <p:sp>
        <p:nvSpPr>
          <p:cNvPr id="59" name="Rectangle 23"/>
          <p:cNvSpPr>
            <a:spLocks/>
          </p:cNvSpPr>
          <p:nvPr>
            <p:custDataLst>
              <p:tags r:id="rId11"/>
            </p:custDataLst>
          </p:nvPr>
        </p:nvSpPr>
        <p:spPr bwMode="auto">
          <a:xfrm>
            <a:off x="2579981" y="4646506"/>
            <a:ext cx="1922780" cy="882206"/>
          </a:xfrm>
          <a:prstGeom prst="rect">
            <a:avLst/>
          </a:prstGeom>
          <a:solidFill>
            <a:schemeClr val="tx2"/>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r>
              <a:rPr lang="zh-CN" altLang="en-US" sz="1400" dirty="0" smtClean="0">
                <a:ln>
                  <a:solidFill>
                    <a:srgbClr val="FFFFFF">
                      <a:alpha val="0"/>
                    </a:srgbClr>
                  </a:solidFill>
                </a:ln>
                <a:solidFill>
                  <a:srgbClr val="FFFFFF">
                    <a:alpha val="99000"/>
                  </a:srgbClr>
                </a:solidFill>
                <a:cs typeface="Segoe UI" pitchFamily="34" charset="0"/>
              </a:rPr>
              <a:t>适用于长距离穿越管道的阴极保护</a:t>
            </a:r>
            <a:endParaRPr lang="en-US" sz="1400" dirty="0">
              <a:ln>
                <a:solidFill>
                  <a:srgbClr val="FFFFFF">
                    <a:alpha val="0"/>
                  </a:srgbClr>
                </a:solidFill>
              </a:ln>
              <a:solidFill>
                <a:srgbClr val="FFFFFF">
                  <a:alpha val="99000"/>
                </a:srgbClr>
              </a:solidFill>
              <a:cs typeface="Segoe UI" pitchFamily="34" charset="0"/>
            </a:endParaRPr>
          </a:p>
        </p:txBody>
      </p:sp>
      <p:sp>
        <p:nvSpPr>
          <p:cNvPr id="62" name="Rectangle 22"/>
          <p:cNvSpPr>
            <a:spLocks/>
          </p:cNvSpPr>
          <p:nvPr>
            <p:custDataLst>
              <p:tags r:id="rId12"/>
            </p:custDataLst>
          </p:nvPr>
        </p:nvSpPr>
        <p:spPr bwMode="auto">
          <a:xfrm>
            <a:off x="507045" y="4646506"/>
            <a:ext cx="1920240" cy="882206"/>
          </a:xfrm>
          <a:prstGeom prst="rect">
            <a:avLst/>
          </a:prstGeom>
          <a:solidFill>
            <a:schemeClr val="tx2"/>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28" tIns="137172" rIns="91428" bIns="45714" numCol="1" rtlCol="0" anchor="t" anchorCtr="0" compatLnSpc="1">
            <a:prstTxWarp prst="textNoShape">
              <a:avLst/>
            </a:prstTxWarp>
            <a:noAutofit/>
          </a:bodyPr>
          <a:lstStyle/>
          <a:p>
            <a:pPr defTabSz="914045" fontAlgn="base">
              <a:lnSpc>
                <a:spcPct val="150000"/>
              </a:lnSpc>
              <a:spcBef>
                <a:spcPts val="630"/>
              </a:spcBef>
              <a:spcAft>
                <a:spcPct val="0"/>
              </a:spcAft>
              <a:buClr>
                <a:schemeClr val="bg2">
                  <a:lumMod val="75000"/>
                </a:schemeClr>
              </a:buClr>
              <a:buSzPct val="100000"/>
            </a:pPr>
            <a:r>
              <a:rPr lang="zh-CN" altLang="en-US" sz="1400" dirty="0" smtClean="0">
                <a:ln>
                  <a:solidFill>
                    <a:srgbClr val="FFFFFF">
                      <a:alpha val="0"/>
                    </a:srgbClr>
                  </a:solidFill>
                </a:ln>
                <a:solidFill>
                  <a:srgbClr val="FFFFFF">
                    <a:alpha val="99000"/>
                  </a:srgbClr>
                </a:solidFill>
                <a:cs typeface="Segoe UI" pitchFamily="34" charset="0"/>
              </a:rPr>
              <a:t>适用于高土壤电阻率环境的阴极保护</a:t>
            </a:r>
            <a:endParaRPr lang="en-US" sz="1400" dirty="0">
              <a:ln>
                <a:solidFill>
                  <a:srgbClr val="FFFFFF">
                    <a:alpha val="0"/>
                  </a:srgbClr>
                </a:solidFill>
              </a:ln>
              <a:solidFill>
                <a:srgbClr val="FFFFFF">
                  <a:alpha val="99000"/>
                </a:srgbClr>
              </a:solidFill>
              <a:cs typeface="Segoe UI" pitchFamily="34" charset="0"/>
            </a:endParaRPr>
          </a:p>
        </p:txBody>
      </p:sp>
    </p:spTree>
    <p:extLst>
      <p:ext uri="{BB962C8B-B14F-4D97-AF65-F5344CB8AC3E}">
        <p14:creationId xmlns:p14="http://schemas.microsoft.com/office/powerpoint/2010/main" val="8193486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0-#ppt_w/2"/>
                                          </p:val>
                                        </p:tav>
                                        <p:tav tm="100000">
                                          <p:val>
                                            <p:strVal val="#ppt_x"/>
                                          </p:val>
                                        </p:tav>
                                      </p:tavLst>
                                    </p:anim>
                                    <p:anim calcmode="lin" valueType="num">
                                      <p:cBhvr additive="base">
                                        <p:cTn id="8" dur="1000" fill="hold"/>
                                        <p:tgtEl>
                                          <p:spTgt spid="5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000" fill="hold"/>
                                        <p:tgtEl>
                                          <p:spTgt spid="52"/>
                                        </p:tgtEl>
                                        <p:attrNameLst>
                                          <p:attrName>ppt_x</p:attrName>
                                        </p:attrNameLst>
                                      </p:cBhvr>
                                      <p:tavLst>
                                        <p:tav tm="0">
                                          <p:val>
                                            <p:strVal val="0-#ppt_w/2"/>
                                          </p:val>
                                        </p:tav>
                                        <p:tav tm="100000">
                                          <p:val>
                                            <p:strVal val="#ppt_x"/>
                                          </p:val>
                                        </p:tav>
                                      </p:tavLst>
                                    </p:anim>
                                    <p:anim calcmode="lin" valueType="num">
                                      <p:cBhvr additive="base">
                                        <p:cTn id="12" dur="100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000" fill="hold"/>
                                        <p:tgtEl>
                                          <p:spTgt spid="51"/>
                                        </p:tgtEl>
                                        <p:attrNameLst>
                                          <p:attrName>ppt_x</p:attrName>
                                        </p:attrNameLst>
                                      </p:cBhvr>
                                      <p:tavLst>
                                        <p:tav tm="0">
                                          <p:val>
                                            <p:strVal val="0-#ppt_w/2"/>
                                          </p:val>
                                        </p:tav>
                                        <p:tav tm="100000">
                                          <p:val>
                                            <p:strVal val="#ppt_x"/>
                                          </p:val>
                                        </p:tav>
                                      </p:tavLst>
                                    </p:anim>
                                    <p:anim calcmode="lin" valueType="num">
                                      <p:cBhvr additive="base">
                                        <p:cTn id="16" dur="1000" fill="hold"/>
                                        <p:tgtEl>
                                          <p:spTgt spid="51"/>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0-#ppt_w/2"/>
                                          </p:val>
                                        </p:tav>
                                        <p:tav tm="100000">
                                          <p:val>
                                            <p:strVal val="#ppt_x"/>
                                          </p:val>
                                        </p:tav>
                                      </p:tavLst>
                                    </p:anim>
                                    <p:anim calcmode="lin" valueType="num">
                                      <p:cBhvr additive="base">
                                        <p:cTn id="20" dur="1000" fill="hold"/>
                                        <p:tgtEl>
                                          <p:spTgt spid="50"/>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10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1000" fill="hold"/>
                                        <p:tgtEl>
                                          <p:spTgt spid="56"/>
                                        </p:tgtEl>
                                        <p:attrNameLst>
                                          <p:attrName>ppt_x</p:attrName>
                                        </p:attrNameLst>
                                      </p:cBhvr>
                                      <p:tavLst>
                                        <p:tav tm="0">
                                          <p:val>
                                            <p:strVal val="0-#ppt_w/2"/>
                                          </p:val>
                                        </p:tav>
                                        <p:tav tm="100000">
                                          <p:val>
                                            <p:strVal val="#ppt_x"/>
                                          </p:val>
                                        </p:tav>
                                      </p:tavLst>
                                    </p:anim>
                                    <p:anim calcmode="lin" valueType="num">
                                      <p:cBhvr additive="base">
                                        <p:cTn id="24"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decel="10000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1000" fill="hold"/>
                                        <p:tgtEl>
                                          <p:spTgt spid="49"/>
                                        </p:tgtEl>
                                        <p:attrNameLst>
                                          <p:attrName>ppt_x</p:attrName>
                                        </p:attrNameLst>
                                      </p:cBhvr>
                                      <p:tavLst>
                                        <p:tav tm="0">
                                          <p:val>
                                            <p:strVal val="1+#ppt_w/2"/>
                                          </p:val>
                                        </p:tav>
                                        <p:tav tm="100000">
                                          <p:val>
                                            <p:strVal val="#ppt_x"/>
                                          </p:val>
                                        </p:tav>
                                      </p:tavLst>
                                    </p:anim>
                                    <p:anim calcmode="lin" valueType="num">
                                      <p:cBhvr additive="base">
                                        <p:cTn id="30" dur="1000" fill="hold"/>
                                        <p:tgtEl>
                                          <p:spTgt spid="49"/>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1000" fill="hold"/>
                                        <p:tgtEl>
                                          <p:spTgt spid="48"/>
                                        </p:tgtEl>
                                        <p:attrNameLst>
                                          <p:attrName>ppt_x</p:attrName>
                                        </p:attrNameLst>
                                      </p:cBhvr>
                                      <p:tavLst>
                                        <p:tav tm="0">
                                          <p:val>
                                            <p:strVal val="1+#ppt_w/2"/>
                                          </p:val>
                                        </p:tav>
                                        <p:tav tm="100000">
                                          <p:val>
                                            <p:strVal val="#ppt_x"/>
                                          </p:val>
                                        </p:tav>
                                      </p:tavLst>
                                    </p:anim>
                                    <p:anim calcmode="lin" valueType="num">
                                      <p:cBhvr additive="base">
                                        <p:cTn id="34" dur="1000" fill="hold"/>
                                        <p:tgtEl>
                                          <p:spTgt spid="48"/>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1000" fill="hold"/>
                                        <p:tgtEl>
                                          <p:spTgt spid="45"/>
                                        </p:tgtEl>
                                        <p:attrNameLst>
                                          <p:attrName>ppt_x</p:attrName>
                                        </p:attrNameLst>
                                      </p:cBhvr>
                                      <p:tavLst>
                                        <p:tav tm="0">
                                          <p:val>
                                            <p:strVal val="1+#ppt_w/2"/>
                                          </p:val>
                                        </p:tav>
                                        <p:tav tm="100000">
                                          <p:val>
                                            <p:strVal val="#ppt_x"/>
                                          </p:val>
                                        </p:tav>
                                      </p:tavLst>
                                    </p:anim>
                                    <p:anim calcmode="lin" valueType="num">
                                      <p:cBhvr additive="base">
                                        <p:cTn id="38" dur="1000" fill="hold"/>
                                        <p:tgtEl>
                                          <p:spTgt spid="45"/>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1000" fill="hold"/>
                                        <p:tgtEl>
                                          <p:spTgt spid="44"/>
                                        </p:tgtEl>
                                        <p:attrNameLst>
                                          <p:attrName>ppt_x</p:attrName>
                                        </p:attrNameLst>
                                      </p:cBhvr>
                                      <p:tavLst>
                                        <p:tav tm="0">
                                          <p:val>
                                            <p:strVal val="1+#ppt_w/2"/>
                                          </p:val>
                                        </p:tav>
                                        <p:tav tm="100000">
                                          <p:val>
                                            <p:strVal val="#ppt_x"/>
                                          </p:val>
                                        </p:tav>
                                      </p:tavLst>
                                    </p:anim>
                                    <p:anim calcmode="lin" valueType="num">
                                      <p:cBhvr additive="base">
                                        <p:cTn id="42" dur="1000" fill="hold"/>
                                        <p:tgtEl>
                                          <p:spTgt spid="44"/>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1000" fill="hold"/>
                                        <p:tgtEl>
                                          <p:spTgt spid="62"/>
                                        </p:tgtEl>
                                        <p:attrNameLst>
                                          <p:attrName>ppt_x</p:attrName>
                                        </p:attrNameLst>
                                      </p:cBhvr>
                                      <p:tavLst>
                                        <p:tav tm="0">
                                          <p:val>
                                            <p:strVal val="0-#ppt_w/2"/>
                                          </p:val>
                                        </p:tav>
                                        <p:tav tm="100000">
                                          <p:val>
                                            <p:strVal val="#ppt_x"/>
                                          </p:val>
                                        </p:tav>
                                      </p:tavLst>
                                    </p:anim>
                                    <p:anim calcmode="lin" valueType="num">
                                      <p:cBhvr additive="base">
                                        <p:cTn id="46" dur="1000" fill="hold"/>
                                        <p:tgtEl>
                                          <p:spTgt spid="62"/>
                                        </p:tgtEl>
                                        <p:attrNameLst>
                                          <p:attrName>ppt_y</p:attrName>
                                        </p:attrNameLst>
                                      </p:cBhvr>
                                      <p:tavLst>
                                        <p:tav tm="0">
                                          <p:val>
                                            <p:strVal val="#ppt_y"/>
                                          </p:val>
                                        </p:tav>
                                        <p:tav tm="100000">
                                          <p:val>
                                            <p:strVal val="#ppt_y"/>
                                          </p:val>
                                        </p:tav>
                                      </p:tavLst>
                                    </p:anim>
                                  </p:childTnLst>
                                </p:cTn>
                              </p:par>
                              <p:par>
                                <p:cTn id="47" presetID="2" presetClass="entr" presetSubtype="8" decel="10000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additive="base">
                                        <p:cTn id="49" dur="1000" fill="hold"/>
                                        <p:tgtEl>
                                          <p:spTgt spid="59"/>
                                        </p:tgtEl>
                                        <p:attrNameLst>
                                          <p:attrName>ppt_x</p:attrName>
                                        </p:attrNameLst>
                                      </p:cBhvr>
                                      <p:tavLst>
                                        <p:tav tm="0">
                                          <p:val>
                                            <p:strVal val="0-#ppt_w/2"/>
                                          </p:val>
                                        </p:tav>
                                        <p:tav tm="100000">
                                          <p:val>
                                            <p:strVal val="#ppt_x"/>
                                          </p:val>
                                        </p:tav>
                                      </p:tavLst>
                                    </p:anim>
                                    <p:anim calcmode="lin" valueType="num">
                                      <p:cBhvr additive="base">
                                        <p:cTn id="50" dur="1000" fill="hold"/>
                                        <p:tgtEl>
                                          <p:spTgt spid="59"/>
                                        </p:tgtEl>
                                        <p:attrNameLst>
                                          <p:attrName>ppt_y</p:attrName>
                                        </p:attrNameLst>
                                      </p:cBhvr>
                                      <p:tavLst>
                                        <p:tav tm="0">
                                          <p:val>
                                            <p:strVal val="#ppt_y"/>
                                          </p:val>
                                        </p:tav>
                                        <p:tav tm="100000">
                                          <p:val>
                                            <p:strVal val="#ppt_y"/>
                                          </p:val>
                                        </p:tav>
                                      </p:tavLst>
                                    </p:anim>
                                  </p:childTnLst>
                                </p:cTn>
                              </p:par>
                              <p:par>
                                <p:cTn id="51" presetID="2" presetClass="entr" presetSubtype="8" decel="10000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1000" fill="hold"/>
                                        <p:tgtEl>
                                          <p:spTgt spid="58"/>
                                        </p:tgtEl>
                                        <p:attrNameLst>
                                          <p:attrName>ppt_x</p:attrName>
                                        </p:attrNameLst>
                                      </p:cBhvr>
                                      <p:tavLst>
                                        <p:tav tm="0">
                                          <p:val>
                                            <p:strVal val="0-#ppt_w/2"/>
                                          </p:val>
                                        </p:tav>
                                        <p:tav tm="100000">
                                          <p:val>
                                            <p:strVal val="#ppt_x"/>
                                          </p:val>
                                        </p:tav>
                                      </p:tavLst>
                                    </p:anim>
                                    <p:anim calcmode="lin" valueType="num">
                                      <p:cBhvr additive="base">
                                        <p:cTn id="54" dur="1000" fill="hold"/>
                                        <p:tgtEl>
                                          <p:spTgt spid="58"/>
                                        </p:tgtEl>
                                        <p:attrNameLst>
                                          <p:attrName>ppt_y</p:attrName>
                                        </p:attrNameLst>
                                      </p:cBhvr>
                                      <p:tavLst>
                                        <p:tav tm="0">
                                          <p:val>
                                            <p:strVal val="#ppt_y"/>
                                          </p:val>
                                        </p:tav>
                                        <p:tav tm="100000">
                                          <p:val>
                                            <p:strVal val="#ppt_y"/>
                                          </p:val>
                                        </p:tav>
                                      </p:tavLst>
                                    </p:anim>
                                  </p:childTnLst>
                                </p:cTn>
                              </p:par>
                              <p:par>
                                <p:cTn id="55" presetID="2" presetClass="entr" presetSubtype="8" decel="10000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1000" fill="hold"/>
                                        <p:tgtEl>
                                          <p:spTgt spid="57"/>
                                        </p:tgtEl>
                                        <p:attrNameLst>
                                          <p:attrName>ppt_x</p:attrName>
                                        </p:attrNameLst>
                                      </p:cBhvr>
                                      <p:tavLst>
                                        <p:tav tm="0">
                                          <p:val>
                                            <p:strVal val="0-#ppt_w/2"/>
                                          </p:val>
                                        </p:tav>
                                        <p:tav tm="100000">
                                          <p:val>
                                            <p:strVal val="#ppt_x"/>
                                          </p:val>
                                        </p:tav>
                                      </p:tavLst>
                                    </p:anim>
                                    <p:anim calcmode="lin" valueType="num">
                                      <p:cBhvr additive="base">
                                        <p:cTn id="5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50" grpId="0" animBg="1"/>
      <p:bldP spid="51" grpId="0" animBg="1"/>
      <p:bldP spid="52" grpId="0" animBg="1"/>
      <p:bldP spid="55" grpId="0" animBg="1"/>
      <p:bldP spid="57" grpId="0" animBg="1"/>
      <p:bldP spid="58" grpId="0" animBg="1"/>
      <p:bldP spid="59" grpId="0" animBg="1"/>
      <p:bldP spid="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防爆区域阴极保护技术的核心</a:t>
            </a:r>
            <a:endParaRPr lang="en-US" altLang="zh-CN" sz="2800" b="0" dirty="0" smtClean="0">
              <a:latin typeface="微软雅黑" panose="020B0503020204020204" pitchFamily="34" charset="-122"/>
              <a:ea typeface="微软雅黑" panose="020B0503020204020204" pitchFamily="34" charset="-122"/>
            </a:endParaRPr>
          </a:p>
        </p:txBody>
      </p:sp>
      <p:sp>
        <p:nvSpPr>
          <p:cNvPr id="14" name="矩形 26"/>
          <p:cNvSpPr>
            <a:spLocks noChangeArrowheads="1"/>
          </p:cNvSpPr>
          <p:nvPr/>
        </p:nvSpPr>
        <p:spPr bwMode="auto">
          <a:xfrm>
            <a:off x="612775" y="1371600"/>
            <a:ext cx="7918450" cy="102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lnSpc>
                <a:spcPct val="150000"/>
              </a:lnSpc>
              <a:buClr>
                <a:srgbClr val="0063FD"/>
              </a:buClr>
            </a:pPr>
            <a:r>
              <a:rPr lang="zh-CN" altLang="en-US" dirty="0">
                <a:latin typeface="微软雅黑" panose="020B0503020204020204" pitchFamily="34" charset="-122"/>
                <a:ea typeface="微软雅黑" panose="020B0503020204020204" pitchFamily="34" charset="-122"/>
              </a:rPr>
              <a:t>对于在相对狭窄区域内有众多金属结构，如地下管网、储罐、装置基础以及接地系统等的结构密集区域实施阴极保护，以尽可能小的保护电流使得区域内的结构获得充分而尽可能均匀的保护，并且排除或有效控制干扰、减缓屏蔽。</a:t>
            </a:r>
          </a:p>
        </p:txBody>
      </p:sp>
      <p:pic>
        <p:nvPicPr>
          <p:cNvPr id="15" name="图片 3"/>
          <p:cNvPicPr>
            <a:picLocks noChangeAspect="1"/>
          </p:cNvPicPr>
          <p:nvPr/>
        </p:nvPicPr>
        <p:blipFill>
          <a:blip r:embed="rId3">
            <a:extLst>
              <a:ext uri="{28A0092B-C50C-407E-A947-70E740481C1C}">
                <a14:useLocalDpi xmlns:a14="http://schemas.microsoft.com/office/drawing/2010/main" val="0"/>
              </a:ext>
            </a:extLst>
          </a:blip>
          <a:srcRect t="45454" b="9099"/>
          <a:stretch>
            <a:fillRect/>
          </a:stretch>
        </p:blipFill>
        <p:spPr bwMode="auto">
          <a:xfrm>
            <a:off x="0" y="3284636"/>
            <a:ext cx="9144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02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碧海舟防爆区域阴极保护技术</a:t>
            </a:r>
            <a:endParaRPr lang="en-US" altLang="zh-CN" sz="2800" b="0" dirty="0" smtClean="0">
              <a:latin typeface="微软雅黑" panose="020B0503020204020204" pitchFamily="34" charset="-122"/>
              <a:ea typeface="微软雅黑" panose="020B0503020204020204" pitchFamily="34" charset="-122"/>
            </a:endParaRPr>
          </a:p>
        </p:txBody>
      </p:sp>
      <p:pic>
        <p:nvPicPr>
          <p:cNvPr id="3" name="Picture 32" descr="PPP_CGEN2_CLP_Cyc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37" y="1809690"/>
            <a:ext cx="3752851" cy="322897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9"/>
          <p:cNvSpPr>
            <a:spLocks/>
          </p:cNvSpPr>
          <p:nvPr/>
        </p:nvSpPr>
        <p:spPr bwMode="auto">
          <a:xfrm>
            <a:off x="755576" y="2674877"/>
            <a:ext cx="2016125" cy="358775"/>
          </a:xfrm>
          <a:custGeom>
            <a:avLst/>
            <a:gdLst>
              <a:gd name="T0" fmla="*/ 1270 w 1270"/>
              <a:gd name="T1" fmla="*/ 226 h 226"/>
              <a:gd name="T2" fmla="*/ 1043 w 1270"/>
              <a:gd name="T3" fmla="*/ 0 h 226"/>
              <a:gd name="T4" fmla="*/ 0 w 1270"/>
              <a:gd name="T5" fmla="*/ 0 h 226"/>
            </a:gdLst>
            <a:ahLst/>
            <a:cxnLst>
              <a:cxn ang="0">
                <a:pos x="T0" y="T1"/>
              </a:cxn>
              <a:cxn ang="0">
                <a:pos x="T2" y="T3"/>
              </a:cxn>
              <a:cxn ang="0">
                <a:pos x="T4" y="T5"/>
              </a:cxn>
            </a:cxnLst>
            <a:rect l="0" t="0" r="r" b="b"/>
            <a:pathLst>
              <a:path w="1270" h="226">
                <a:moveTo>
                  <a:pt x="1270" y="226"/>
                </a:moveTo>
                <a:lnTo>
                  <a:pt x="1043" y="0"/>
                </a:lnTo>
                <a:lnTo>
                  <a:pt x="0"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latinLnBrk="1">
              <a:defRPr/>
            </a:pPr>
            <a:endParaRPr kumimoji="1" lang="zh-CN" altLang="en-US" kern="0">
              <a:solidFill>
                <a:srgbClr val="000000"/>
              </a:solidFill>
              <a:latin typeface="굴림" panose="020B0600000101010101" pitchFamily="34" charset="-127"/>
              <a:ea typeface="굴림" panose="020B0600000101010101" pitchFamily="34" charset="-127"/>
            </a:endParaRPr>
          </a:p>
        </p:txBody>
      </p:sp>
      <p:sp>
        <p:nvSpPr>
          <p:cNvPr id="5" name="Freeform 40"/>
          <p:cNvSpPr>
            <a:spLocks/>
          </p:cNvSpPr>
          <p:nvPr/>
        </p:nvSpPr>
        <p:spPr bwMode="auto">
          <a:xfrm>
            <a:off x="5796609" y="2385951"/>
            <a:ext cx="2663825" cy="360363"/>
          </a:xfrm>
          <a:custGeom>
            <a:avLst/>
            <a:gdLst>
              <a:gd name="T0" fmla="*/ 0 w 1678"/>
              <a:gd name="T1" fmla="*/ 227 h 227"/>
              <a:gd name="T2" fmla="*/ 226 w 1678"/>
              <a:gd name="T3" fmla="*/ 0 h 227"/>
              <a:gd name="T4" fmla="*/ 1678 w 1678"/>
              <a:gd name="T5" fmla="*/ 0 h 227"/>
            </a:gdLst>
            <a:ahLst/>
            <a:cxnLst>
              <a:cxn ang="0">
                <a:pos x="T0" y="T1"/>
              </a:cxn>
              <a:cxn ang="0">
                <a:pos x="T2" y="T3"/>
              </a:cxn>
              <a:cxn ang="0">
                <a:pos x="T4" y="T5"/>
              </a:cxn>
            </a:cxnLst>
            <a:rect l="0" t="0" r="r" b="b"/>
            <a:pathLst>
              <a:path w="1678" h="227">
                <a:moveTo>
                  <a:pt x="0" y="227"/>
                </a:moveTo>
                <a:lnTo>
                  <a:pt x="226" y="0"/>
                </a:lnTo>
                <a:lnTo>
                  <a:pt x="1678"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latinLnBrk="1">
              <a:defRPr/>
            </a:pPr>
            <a:endParaRPr kumimoji="1" lang="zh-CN" altLang="en-US" kern="0">
              <a:solidFill>
                <a:srgbClr val="000000"/>
              </a:solidFill>
              <a:latin typeface="굴림" panose="020B0600000101010101" pitchFamily="34" charset="-127"/>
              <a:ea typeface="굴림" panose="020B0600000101010101" pitchFamily="34" charset="-127"/>
            </a:endParaRPr>
          </a:p>
        </p:txBody>
      </p:sp>
      <p:sp>
        <p:nvSpPr>
          <p:cNvPr id="6" name="Freeform 41"/>
          <p:cNvSpPr>
            <a:spLocks/>
          </p:cNvSpPr>
          <p:nvPr/>
        </p:nvSpPr>
        <p:spPr bwMode="auto">
          <a:xfrm>
            <a:off x="5723581" y="4113052"/>
            <a:ext cx="2736851" cy="288925"/>
          </a:xfrm>
          <a:custGeom>
            <a:avLst/>
            <a:gdLst>
              <a:gd name="T0" fmla="*/ 0 w 1724"/>
              <a:gd name="T1" fmla="*/ 0 h 182"/>
              <a:gd name="T2" fmla="*/ 318 w 1724"/>
              <a:gd name="T3" fmla="*/ 182 h 182"/>
              <a:gd name="T4" fmla="*/ 1724 w 1724"/>
              <a:gd name="T5" fmla="*/ 182 h 182"/>
            </a:gdLst>
            <a:ahLst/>
            <a:cxnLst>
              <a:cxn ang="0">
                <a:pos x="T0" y="T1"/>
              </a:cxn>
              <a:cxn ang="0">
                <a:pos x="T2" y="T3"/>
              </a:cxn>
              <a:cxn ang="0">
                <a:pos x="T4" y="T5"/>
              </a:cxn>
            </a:cxnLst>
            <a:rect l="0" t="0" r="r" b="b"/>
            <a:pathLst>
              <a:path w="1724" h="182">
                <a:moveTo>
                  <a:pt x="0" y="0"/>
                </a:moveTo>
                <a:lnTo>
                  <a:pt x="318" y="182"/>
                </a:lnTo>
                <a:lnTo>
                  <a:pt x="1724" y="182"/>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latinLnBrk="1">
              <a:defRPr/>
            </a:pPr>
            <a:endParaRPr kumimoji="1" lang="zh-CN" altLang="en-US" kern="0">
              <a:solidFill>
                <a:srgbClr val="000000"/>
              </a:solidFill>
              <a:latin typeface="굴림" panose="020B0600000101010101" pitchFamily="34" charset="-127"/>
              <a:ea typeface="굴림" panose="020B0600000101010101" pitchFamily="34" charset="-127"/>
            </a:endParaRPr>
          </a:p>
        </p:txBody>
      </p:sp>
      <p:sp>
        <p:nvSpPr>
          <p:cNvPr id="7" name="Rectangle 44"/>
          <p:cNvSpPr>
            <a:spLocks noChangeArrowheads="1"/>
          </p:cNvSpPr>
          <p:nvPr/>
        </p:nvSpPr>
        <p:spPr bwMode="auto">
          <a:xfrm>
            <a:off x="2843213" y="2601851"/>
            <a:ext cx="2881312"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dirty="0">
                <a:latin typeface="微软雅黑" panose="020B0503020204020204" pitchFamily="34" charset="-122"/>
                <a:ea typeface="微软雅黑" panose="020B0503020204020204" pitchFamily="34" charset="-122"/>
              </a:rPr>
              <a:t>碧海舟公司</a:t>
            </a:r>
          </a:p>
          <a:p>
            <a:pPr algn="ctr"/>
            <a:r>
              <a:rPr lang="zh-CN" altLang="en-US" dirty="0">
                <a:latin typeface="微软雅黑" panose="020B0503020204020204" pitchFamily="34" charset="-122"/>
                <a:ea typeface="微软雅黑" panose="020B0503020204020204" pitchFamily="34" charset="-122"/>
              </a:rPr>
              <a:t>防爆区域阴极</a:t>
            </a: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保护系统</a:t>
            </a:r>
            <a:endParaRPr kumimoji="1" lang="ko-KR" altLang="en-US" dirty="0">
              <a:solidFill>
                <a:srgbClr val="000000"/>
              </a:solidFill>
              <a:latin typeface="微软雅黑" panose="020B0503020204020204" pitchFamily="34" charset="-122"/>
              <a:ea typeface="HY견고딕" pitchFamily="18" charset="-127"/>
            </a:endParaRPr>
          </a:p>
        </p:txBody>
      </p:sp>
      <p:sp>
        <p:nvSpPr>
          <p:cNvPr id="8" name="Text Box 45" descr="5%"/>
          <p:cNvSpPr txBox="1">
            <a:spLocks noChangeArrowheads="1"/>
          </p:cNvSpPr>
          <p:nvPr/>
        </p:nvSpPr>
        <p:spPr bwMode="auto">
          <a:xfrm>
            <a:off x="755577" y="2717739"/>
            <a:ext cx="1800225" cy="2031325"/>
          </a:xfrm>
          <a:prstGeom prst="rect">
            <a:avLst/>
          </a:prstGeom>
          <a:noFill/>
          <a:ln>
            <a:noFill/>
          </a:ln>
          <a:effectLst/>
          <a:extLst>
            <a:ext uri="{909E8E84-426E-40DD-AFC4-6F175D3DCCD1}">
              <a14:hiddenFill xmlns:a14="http://schemas.microsoft.com/office/drawing/2010/main">
                <a:pattFill prst="pct5">
                  <a:fgClr>
                    <a:srgbClr val="3399FF"/>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latinLnBrk="1">
              <a:lnSpc>
                <a:spcPct val="150000"/>
              </a:lnSpc>
              <a:spcBef>
                <a:spcPct val="50000"/>
              </a:spcBef>
              <a:spcAft>
                <a:spcPct val="0"/>
              </a:spcAft>
            </a:pPr>
            <a:r>
              <a:rPr lang="zh-CN" altLang="en-US" sz="1400" dirty="0">
                <a:latin typeface="微软雅黑" panose="020B0503020204020204" pitchFamily="34" charset="-122"/>
                <a:ea typeface="微软雅黑" panose="020B0503020204020204" pitchFamily="34" charset="-122"/>
              </a:rPr>
              <a:t>碧海舟公司为用户提供的防爆区域阴极保护解决方案，非常关注阴极保护系统的经济性，以用户的利益为重要的考虑因素</a:t>
            </a:r>
            <a:endParaRPr kumimoji="1" lang="ko-KR" altLang="en-US" sz="1400" dirty="0">
              <a:solidFill>
                <a:srgbClr val="000000"/>
              </a:solidFill>
              <a:latin typeface="微软雅黑" panose="020B0503020204020204" pitchFamily="34" charset="-122"/>
              <a:ea typeface="HY견고딕" pitchFamily="18" charset="-127"/>
            </a:endParaRPr>
          </a:p>
        </p:txBody>
      </p:sp>
      <p:sp>
        <p:nvSpPr>
          <p:cNvPr id="9" name="Rectangle 46"/>
          <p:cNvSpPr>
            <a:spLocks noChangeArrowheads="1"/>
          </p:cNvSpPr>
          <p:nvPr/>
        </p:nvSpPr>
        <p:spPr bwMode="auto">
          <a:xfrm>
            <a:off x="899594" y="2316102"/>
            <a:ext cx="143986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latinLnBrk="1">
              <a:spcBef>
                <a:spcPct val="0"/>
              </a:spcBef>
              <a:spcAft>
                <a:spcPct val="0"/>
              </a:spcAft>
            </a:pPr>
            <a:r>
              <a:rPr kumimoji="1" lang="en-US" altLang="ko-KR" dirty="0">
                <a:latin typeface="微软雅黑" panose="020B0503020204020204" pitchFamily="34" charset="-122"/>
                <a:ea typeface="微软雅黑" panose="020B0503020204020204" pitchFamily="34" charset="-122"/>
              </a:rPr>
              <a:t>3  </a:t>
            </a:r>
            <a:r>
              <a:rPr kumimoji="1" lang="zh-CN" altLang="en-US" dirty="0">
                <a:latin typeface="微软雅黑" panose="020B0503020204020204" pitchFamily="34" charset="-122"/>
                <a:ea typeface="微软雅黑" panose="020B0503020204020204" pitchFamily="34" charset="-122"/>
              </a:rPr>
              <a:t>经济性</a:t>
            </a:r>
            <a:endParaRPr kumimoji="1" lang="ko-KR" altLang="en-US" dirty="0">
              <a:latin typeface="微软雅黑" panose="020B0503020204020204" pitchFamily="34" charset="-122"/>
              <a:ea typeface="HY견고딕" pitchFamily="18" charset="-127"/>
            </a:endParaRPr>
          </a:p>
        </p:txBody>
      </p:sp>
      <p:sp>
        <p:nvSpPr>
          <p:cNvPr id="10" name="Text Box 47" descr="5%"/>
          <p:cNvSpPr txBox="1">
            <a:spLocks noChangeArrowheads="1"/>
          </p:cNvSpPr>
          <p:nvPr/>
        </p:nvSpPr>
        <p:spPr bwMode="auto">
          <a:xfrm>
            <a:off x="6011613" y="2400239"/>
            <a:ext cx="2736851" cy="1061829"/>
          </a:xfrm>
          <a:prstGeom prst="rect">
            <a:avLst/>
          </a:prstGeom>
          <a:noFill/>
          <a:ln>
            <a:noFill/>
          </a:ln>
          <a:effectLst/>
          <a:extLst>
            <a:ext uri="{909E8E84-426E-40DD-AFC4-6F175D3DCCD1}">
              <a14:hiddenFill xmlns:a14="http://schemas.microsoft.com/office/drawing/2010/main">
                <a:pattFill prst="pct5">
                  <a:fgClr>
                    <a:srgbClr val="3399FF"/>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1">
              <a:lnSpc>
                <a:spcPct val="150000"/>
              </a:lnSpc>
              <a:spcBef>
                <a:spcPct val="50000"/>
              </a:spcBef>
              <a:spcAft>
                <a:spcPct val="0"/>
              </a:spcAft>
            </a:pPr>
            <a:r>
              <a:rPr lang="zh-CN" altLang="en-US" sz="1400" dirty="0">
                <a:latin typeface="微软雅黑" panose="020B0503020204020204" pitchFamily="34" charset="-122"/>
                <a:ea typeface="微软雅黑" panose="020B0503020204020204" pitchFamily="34" charset="-122"/>
              </a:rPr>
              <a:t>碧海舟公司为用户提供的防爆区域阴极保护协调解决方案，首先强调的是阴极保护系统的安全性</a:t>
            </a:r>
            <a:endParaRPr lang="en-US" altLang="ko-KR" sz="1400" dirty="0">
              <a:latin typeface="微软雅黑" panose="020B0503020204020204" pitchFamily="34" charset="-122"/>
              <a:ea typeface="微软雅黑" panose="020B0503020204020204" pitchFamily="34" charset="-122"/>
            </a:endParaRPr>
          </a:p>
        </p:txBody>
      </p:sp>
      <p:sp>
        <p:nvSpPr>
          <p:cNvPr id="11" name="Rectangle 48"/>
          <p:cNvSpPr>
            <a:spLocks noChangeArrowheads="1"/>
          </p:cNvSpPr>
          <p:nvPr/>
        </p:nvSpPr>
        <p:spPr bwMode="auto">
          <a:xfrm>
            <a:off x="6444506" y="2027177"/>
            <a:ext cx="143986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latinLnBrk="1">
              <a:spcBef>
                <a:spcPct val="0"/>
              </a:spcBef>
              <a:spcAft>
                <a:spcPct val="0"/>
              </a:spcAft>
            </a:pPr>
            <a:r>
              <a:rPr kumimoji="1" lang="en-US" altLang="ko-KR" dirty="0">
                <a:latin typeface="微软雅黑" panose="020B0503020204020204" pitchFamily="34" charset="-122"/>
                <a:ea typeface="微软雅黑" panose="020B0503020204020204" pitchFamily="34" charset="-122"/>
              </a:rPr>
              <a:t>1  </a:t>
            </a:r>
            <a:r>
              <a:rPr kumimoji="1" lang="zh-CN" altLang="en-US" dirty="0">
                <a:latin typeface="微软雅黑" panose="020B0503020204020204" pitchFamily="34" charset="-122"/>
                <a:ea typeface="微软雅黑" panose="020B0503020204020204" pitchFamily="34" charset="-122"/>
              </a:rPr>
              <a:t>安全性</a:t>
            </a:r>
            <a:endParaRPr kumimoji="1" lang="ko-KR" altLang="en-US" dirty="0">
              <a:latin typeface="微软雅黑" panose="020B0503020204020204" pitchFamily="34" charset="-122"/>
              <a:ea typeface="微软雅黑" panose="020B0503020204020204" pitchFamily="34" charset="-122"/>
            </a:endParaRPr>
          </a:p>
        </p:txBody>
      </p:sp>
      <p:sp>
        <p:nvSpPr>
          <p:cNvPr id="12" name="Text Box 49" descr="5%"/>
          <p:cNvSpPr txBox="1">
            <a:spLocks noChangeArrowheads="1"/>
          </p:cNvSpPr>
          <p:nvPr/>
        </p:nvSpPr>
        <p:spPr bwMode="auto">
          <a:xfrm>
            <a:off x="5826125" y="4420269"/>
            <a:ext cx="2922339" cy="1061829"/>
          </a:xfrm>
          <a:prstGeom prst="rect">
            <a:avLst/>
          </a:prstGeom>
          <a:noFill/>
          <a:ln>
            <a:noFill/>
          </a:ln>
          <a:effectLst/>
          <a:extLst>
            <a:ext uri="{909E8E84-426E-40DD-AFC4-6F175D3DCCD1}">
              <a14:hiddenFill xmlns:a14="http://schemas.microsoft.com/office/drawing/2010/main">
                <a:pattFill prst="pct5">
                  <a:fgClr>
                    <a:srgbClr val="3399FF"/>
                  </a:fgClr>
                  <a:bgClr>
                    <a:schemeClr val="bg1"/>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latinLnBrk="1">
              <a:lnSpc>
                <a:spcPct val="150000"/>
              </a:lnSpc>
              <a:spcBef>
                <a:spcPct val="50000"/>
              </a:spcBef>
              <a:spcAft>
                <a:spcPct val="0"/>
              </a:spcAft>
            </a:pPr>
            <a:r>
              <a:rPr lang="zh-CN" altLang="en-US" sz="1400" dirty="0">
                <a:latin typeface="微软雅黑" panose="020B0503020204020204" pitchFamily="34" charset="-122"/>
                <a:ea typeface="微软雅黑" panose="020B0503020204020204" pitchFamily="34" charset="-122"/>
              </a:rPr>
              <a:t>碧海舟公司为用户提供的防爆区域阴极保护解决方案，强调阴极保护系统在设计的服役期间的</a:t>
            </a:r>
            <a:r>
              <a:rPr lang="zh-CN" altLang="en-US" sz="1400" dirty="0" smtClean="0">
                <a:latin typeface="微软雅黑" panose="020B0503020204020204" pitchFamily="34" charset="-122"/>
                <a:ea typeface="微软雅黑" panose="020B0503020204020204" pitchFamily="34" charset="-122"/>
              </a:rPr>
              <a:t>有效性</a:t>
            </a:r>
            <a:endParaRPr lang="ko-KR" altLang="en-US" sz="1400" dirty="0">
              <a:latin typeface="微软雅黑" panose="020B0503020204020204" pitchFamily="34" charset="-122"/>
              <a:ea typeface="微软雅黑" panose="020B0503020204020204" pitchFamily="34" charset="-122"/>
            </a:endParaRPr>
          </a:p>
        </p:txBody>
      </p:sp>
      <p:sp>
        <p:nvSpPr>
          <p:cNvPr id="13" name="Rectangle 51"/>
          <p:cNvSpPr>
            <a:spLocks noChangeArrowheads="1"/>
          </p:cNvSpPr>
          <p:nvPr/>
        </p:nvSpPr>
        <p:spPr bwMode="auto">
          <a:xfrm>
            <a:off x="6489462" y="3933665"/>
            <a:ext cx="143986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latinLnBrk="1">
              <a:spcBef>
                <a:spcPct val="0"/>
              </a:spcBef>
              <a:spcAft>
                <a:spcPct val="0"/>
              </a:spcAft>
            </a:pPr>
            <a:r>
              <a:rPr kumimoji="1" lang="en-US" altLang="ko-KR" dirty="0">
                <a:latin typeface="微软雅黑" panose="020B0503020204020204" pitchFamily="34" charset="-122"/>
                <a:ea typeface="微软雅黑" panose="020B0503020204020204" pitchFamily="34" charset="-122"/>
              </a:rPr>
              <a:t>2  </a:t>
            </a:r>
            <a:r>
              <a:rPr kumimoji="1" lang="zh-CN" altLang="en-US" dirty="0">
                <a:latin typeface="微软雅黑" panose="020B0503020204020204" pitchFamily="34" charset="-122"/>
                <a:ea typeface="微软雅黑" panose="020B0503020204020204" pitchFamily="34" charset="-122"/>
              </a:rPr>
              <a:t>有效性</a:t>
            </a:r>
            <a:endParaRPr kumimoji="1" lang="ko-KR" altLang="en-US" dirty="0">
              <a:latin typeface="微软雅黑" panose="020B0503020204020204" pitchFamily="34" charset="-122"/>
              <a:ea typeface="HY견고딕" pitchFamily="18" charset="-127"/>
              <a:sym typeface="Wingdings 2" panose="05020102010507070707" pitchFamily="18" charset="2"/>
            </a:endParaRPr>
          </a:p>
        </p:txBody>
      </p:sp>
    </p:spTree>
    <p:extLst>
      <p:ext uri="{BB962C8B-B14F-4D97-AF65-F5344CB8AC3E}">
        <p14:creationId xmlns:p14="http://schemas.microsoft.com/office/powerpoint/2010/main" val="41867382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碧海舟阴极保护解决方案</a:t>
            </a:r>
            <a:endParaRPr lang="en-US" altLang="zh-CN" sz="2800" b="0" dirty="0" smtClean="0">
              <a:latin typeface="微软雅黑" panose="020B0503020204020204" pitchFamily="34" charset="-122"/>
              <a:ea typeface="微软雅黑" panose="020B0503020204020204" pitchFamily="34" charset="-122"/>
            </a:endParaRPr>
          </a:p>
        </p:txBody>
      </p:sp>
      <p:graphicFrame>
        <p:nvGraphicFramePr>
          <p:cNvPr id="3" name="图示 2"/>
          <p:cNvGraphicFramePr/>
          <p:nvPr>
            <p:extLst>
              <p:ext uri="{D42A27DB-BD31-4B8C-83A1-F6EECF244321}">
                <p14:modId xmlns:p14="http://schemas.microsoft.com/office/powerpoint/2010/main" val="3928955575"/>
              </p:ext>
            </p:extLst>
          </p:nvPr>
        </p:nvGraphicFramePr>
        <p:xfrm>
          <a:off x="1934845" y="980728"/>
          <a:ext cx="5274310" cy="307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组合 3"/>
          <p:cNvGrpSpPr/>
          <p:nvPr/>
        </p:nvGrpSpPr>
        <p:grpSpPr>
          <a:xfrm>
            <a:off x="-132256" y="3552478"/>
            <a:ext cx="9384776" cy="1800000"/>
            <a:chOff x="-132256" y="2571750"/>
            <a:chExt cx="9384776" cy="1800000"/>
          </a:xfrm>
        </p:grpSpPr>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256" y="2571750"/>
              <a:ext cx="2400000" cy="1800000"/>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9992" y="2571750"/>
              <a:ext cx="2400000" cy="1800000"/>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6256" y="2571750"/>
              <a:ext cx="2400000" cy="1800000"/>
            </a:xfrm>
            <a:prstGeom prst="rect">
              <a:avLst/>
            </a:prstGeom>
          </p:spPr>
        </p:pic>
        <p:pic>
          <p:nvPicPr>
            <p:cNvPr id="8" name="图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2521" y="2571750"/>
              <a:ext cx="2399999" cy="1800000"/>
            </a:xfrm>
            <a:prstGeom prst="rect">
              <a:avLst/>
            </a:prstGeom>
          </p:spPr>
        </p:pic>
      </p:grpSp>
    </p:spTree>
    <p:extLst>
      <p:ext uri="{BB962C8B-B14F-4D97-AF65-F5344CB8AC3E}">
        <p14:creationId xmlns:p14="http://schemas.microsoft.com/office/powerpoint/2010/main" val="321755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66" name="Group 216"/>
          <p:cNvGrpSpPr>
            <a:grpSpLocks/>
          </p:cNvGrpSpPr>
          <p:nvPr/>
        </p:nvGrpSpPr>
        <p:grpSpPr bwMode="auto">
          <a:xfrm>
            <a:off x="-10874375" y="2286000"/>
            <a:ext cx="19040475" cy="1508125"/>
            <a:chOff x="381000" y="1904999"/>
            <a:chExt cx="25380560" cy="2011680"/>
          </a:xfrm>
        </p:grpSpPr>
        <p:grpSp>
          <p:nvGrpSpPr>
            <p:cNvPr id="67" name="Group 217"/>
            <p:cNvGrpSpPr>
              <a:grpSpLocks/>
            </p:cNvGrpSpPr>
            <p:nvPr/>
          </p:nvGrpSpPr>
          <p:grpSpPr bwMode="auto">
            <a:xfrm>
              <a:off x="17376047" y="1904999"/>
              <a:ext cx="2011680" cy="2011680"/>
              <a:chOff x="17376047" y="1904999"/>
              <a:chExt cx="2011680" cy="2011680"/>
            </a:xfrm>
          </p:grpSpPr>
          <p:sp>
            <p:nvSpPr>
              <p:cNvPr id="119" name="Rectangle 269"/>
              <p:cNvSpPr/>
              <p:nvPr/>
            </p:nvSpPr>
            <p:spPr bwMode="auto">
              <a:xfrm>
                <a:off x="1737604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2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90150"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 name="TextBox 271"/>
              <p:cNvSpPr txBox="1">
                <a:spLocks noChangeArrowheads="1"/>
              </p:cNvSpPr>
              <p:nvPr/>
            </p:nvSpPr>
            <p:spPr bwMode="auto">
              <a:xfrm>
                <a:off x="1902151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68" name="Group 218"/>
            <p:cNvGrpSpPr>
              <a:grpSpLocks/>
            </p:cNvGrpSpPr>
            <p:nvPr/>
          </p:nvGrpSpPr>
          <p:grpSpPr bwMode="auto">
            <a:xfrm>
              <a:off x="21625269" y="1904999"/>
              <a:ext cx="2011680" cy="2011680"/>
              <a:chOff x="21625269" y="1904999"/>
              <a:chExt cx="2011680" cy="2011680"/>
            </a:xfrm>
          </p:grpSpPr>
          <p:sp>
            <p:nvSpPr>
              <p:cNvPr id="116" name="Rectangle 266"/>
              <p:cNvSpPr/>
              <p:nvPr/>
            </p:nvSpPr>
            <p:spPr bwMode="auto">
              <a:xfrm>
                <a:off x="21625269"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7" name="TextBox 267"/>
              <p:cNvSpPr txBox="1">
                <a:spLocks noChangeArrowheads="1"/>
              </p:cNvSpPr>
              <p:nvPr/>
            </p:nvSpPr>
            <p:spPr bwMode="auto">
              <a:xfrm>
                <a:off x="22975267"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118"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04582"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 219"/>
            <p:cNvGrpSpPr>
              <a:grpSpLocks/>
            </p:cNvGrpSpPr>
            <p:nvPr/>
          </p:nvGrpSpPr>
          <p:grpSpPr bwMode="auto">
            <a:xfrm>
              <a:off x="23749880" y="1904999"/>
              <a:ext cx="2011680" cy="2011680"/>
              <a:chOff x="23749880" y="1904999"/>
              <a:chExt cx="2011680" cy="2011680"/>
            </a:xfrm>
          </p:grpSpPr>
          <p:sp>
            <p:nvSpPr>
              <p:cNvPr id="113" name="Rectangle 263"/>
              <p:cNvSpPr/>
              <p:nvPr/>
            </p:nvSpPr>
            <p:spPr bwMode="auto">
              <a:xfrm>
                <a:off x="2374988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4" name="TextBox 264"/>
              <p:cNvSpPr txBox="1">
                <a:spLocks noChangeArrowheads="1"/>
              </p:cNvSpPr>
              <p:nvPr/>
            </p:nvSpPr>
            <p:spPr bwMode="auto">
              <a:xfrm>
                <a:off x="25099878"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115" name="Picture 3"/>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838182"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0" name="Group 220"/>
            <p:cNvGrpSpPr>
              <a:grpSpLocks/>
            </p:cNvGrpSpPr>
            <p:nvPr/>
          </p:nvGrpSpPr>
          <p:grpSpPr bwMode="auto">
            <a:xfrm>
              <a:off x="4630222" y="1904999"/>
              <a:ext cx="2026976" cy="2011680"/>
              <a:chOff x="4630222" y="1904999"/>
              <a:chExt cx="2026976" cy="2011680"/>
            </a:xfrm>
          </p:grpSpPr>
          <p:sp>
            <p:nvSpPr>
              <p:cNvPr id="110" name="Rectangle 260"/>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1" name="TextBox 261"/>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112"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221"/>
            <p:cNvGrpSpPr>
              <a:grpSpLocks/>
            </p:cNvGrpSpPr>
            <p:nvPr/>
          </p:nvGrpSpPr>
          <p:grpSpPr bwMode="auto">
            <a:xfrm>
              <a:off x="19500658" y="1904999"/>
              <a:ext cx="2011680" cy="2011680"/>
              <a:chOff x="19500658" y="1904999"/>
              <a:chExt cx="2011680" cy="2011680"/>
            </a:xfrm>
          </p:grpSpPr>
          <p:sp>
            <p:nvSpPr>
              <p:cNvPr id="107" name="Rectangle 257"/>
              <p:cNvSpPr/>
              <p:nvPr/>
            </p:nvSpPr>
            <p:spPr bwMode="auto">
              <a:xfrm>
                <a:off x="19500658"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8" name="TextBox 258"/>
              <p:cNvSpPr txBox="1">
                <a:spLocks noChangeArrowheads="1"/>
              </p:cNvSpPr>
              <p:nvPr/>
            </p:nvSpPr>
            <p:spPr bwMode="auto">
              <a:xfrm>
                <a:off x="20861048"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109"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18561"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2" name="Group 222"/>
            <p:cNvGrpSpPr>
              <a:grpSpLocks/>
            </p:cNvGrpSpPr>
            <p:nvPr/>
          </p:nvGrpSpPr>
          <p:grpSpPr bwMode="auto">
            <a:xfrm>
              <a:off x="2505611" y="1904999"/>
              <a:ext cx="2022972" cy="2011680"/>
              <a:chOff x="2505611" y="1904999"/>
              <a:chExt cx="2022972" cy="2011680"/>
            </a:xfrm>
          </p:grpSpPr>
          <p:sp>
            <p:nvSpPr>
              <p:cNvPr id="104" name="Rectangle 254"/>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5" name="TextBox 255"/>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106" name="Picture 256"/>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223"/>
            <p:cNvGrpSpPr>
              <a:grpSpLocks/>
            </p:cNvGrpSpPr>
            <p:nvPr/>
          </p:nvGrpSpPr>
          <p:grpSpPr bwMode="auto">
            <a:xfrm>
              <a:off x="381000" y="1904999"/>
              <a:ext cx="2026976" cy="2011680"/>
              <a:chOff x="381000" y="1904999"/>
              <a:chExt cx="2026976" cy="2011680"/>
            </a:xfrm>
          </p:grpSpPr>
          <p:sp>
            <p:nvSpPr>
              <p:cNvPr id="101" name="Rectangle 251"/>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2" name="TextBox 252"/>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103" name="Picture 25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224"/>
            <p:cNvGrpSpPr>
              <a:grpSpLocks/>
            </p:cNvGrpSpPr>
            <p:nvPr/>
          </p:nvGrpSpPr>
          <p:grpSpPr bwMode="auto">
            <a:xfrm>
              <a:off x="8879444" y="1904999"/>
              <a:ext cx="2012580" cy="2011680"/>
              <a:chOff x="8879444" y="1904999"/>
              <a:chExt cx="2012580" cy="2011680"/>
            </a:xfrm>
          </p:grpSpPr>
          <p:sp>
            <p:nvSpPr>
              <p:cNvPr id="94" name="Rectangle 244"/>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5" name="TextBox 245"/>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96" name="Group 246"/>
              <p:cNvGrpSpPr>
                <a:grpSpLocks/>
              </p:cNvGrpSpPr>
              <p:nvPr/>
            </p:nvGrpSpPr>
            <p:grpSpPr bwMode="auto">
              <a:xfrm>
                <a:off x="9098012" y="2146879"/>
                <a:ext cx="958800" cy="671282"/>
                <a:chOff x="7792432" y="3461097"/>
                <a:chExt cx="568902" cy="299861"/>
              </a:xfrm>
            </p:grpSpPr>
            <p:sp>
              <p:nvSpPr>
                <p:cNvPr id="97"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98"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99"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00"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75" name="Group 225"/>
            <p:cNvGrpSpPr>
              <a:grpSpLocks/>
            </p:cNvGrpSpPr>
            <p:nvPr/>
          </p:nvGrpSpPr>
          <p:grpSpPr bwMode="auto">
            <a:xfrm>
              <a:off x="6754833" y="1904999"/>
              <a:ext cx="2022972" cy="2011680"/>
              <a:chOff x="6754833" y="1904999"/>
              <a:chExt cx="2022972" cy="2011680"/>
            </a:xfrm>
          </p:grpSpPr>
          <p:sp>
            <p:nvSpPr>
              <p:cNvPr id="88" name="Rectangle 238"/>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9" name="TextBox 239"/>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90" name="Group 240"/>
              <p:cNvGrpSpPr>
                <a:grpSpLocks/>
              </p:cNvGrpSpPr>
              <p:nvPr>
                <p:custDataLst>
                  <p:tags r:id="rId1"/>
                </p:custDataLst>
              </p:nvPr>
            </p:nvGrpSpPr>
            <p:grpSpPr bwMode="auto">
              <a:xfrm>
                <a:off x="6856412" y="1967341"/>
                <a:ext cx="1105890" cy="850820"/>
                <a:chOff x="3127606" y="1031618"/>
                <a:chExt cx="1905261" cy="1465821"/>
              </a:xfrm>
            </p:grpSpPr>
            <p:pic>
              <p:nvPicPr>
                <p:cNvPr id="91" name="Picture 6" descr="\\MAGNUM\Projects\Microsoft\Cloud Power FY12\Design\ICONS_PNG\Cloud.png"/>
                <p:cNvPicPr>
                  <a:picLocks noChangeAspect="1" noChangeArrowheads="1"/>
                </p:cNvPicPr>
                <p:nvPr/>
              </p:nvPicPr>
              <p:blipFill>
                <a:blip r:embed="rId13"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539343" y="1442257"/>
                  <a:ext cx="586957" cy="919347"/>
                </a:xfrm>
                <a:prstGeom prst="rect">
                  <a:avLst/>
                </a:prstGeom>
                <a:noFill/>
                <a:effectLst>
                  <a:outerShdw blurRad="50800" dist="12700" sx="103000" sy="103000" algn="ctr" rotWithShape="0">
                    <a:prstClr val="black">
                      <a:alpha val="40000"/>
                    </a:prstClr>
                  </a:outerShdw>
                </a:effectLst>
              </p:spPr>
            </p:pic>
            <p:pic>
              <p:nvPicPr>
                <p:cNvPr id="93"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127381" y="1580889"/>
                  <a:ext cx="590602" cy="915700"/>
                </a:xfrm>
                <a:prstGeom prst="rect">
                  <a:avLst/>
                </a:prstGeom>
                <a:noFill/>
                <a:effectLst>
                  <a:outerShdw blurRad="50800" dist="12700" sx="103000" sy="103000" algn="ctr" rotWithShape="0">
                    <a:prstClr val="black">
                      <a:alpha val="40000"/>
                    </a:prstClr>
                  </a:outerShdw>
                </a:effectLst>
              </p:spPr>
            </p:pic>
          </p:grpSp>
        </p:grpSp>
        <p:grpSp>
          <p:nvGrpSpPr>
            <p:cNvPr id="76" name="Group 226"/>
            <p:cNvGrpSpPr>
              <a:grpSpLocks/>
            </p:cNvGrpSpPr>
            <p:nvPr/>
          </p:nvGrpSpPr>
          <p:grpSpPr bwMode="auto">
            <a:xfrm>
              <a:off x="11004055" y="1904999"/>
              <a:ext cx="2012580" cy="2011680"/>
              <a:chOff x="11004055" y="1904999"/>
              <a:chExt cx="2012580" cy="2011680"/>
            </a:xfrm>
          </p:grpSpPr>
          <p:sp>
            <p:nvSpPr>
              <p:cNvPr id="85" name="Rectangle 235"/>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6" name="TextBox 236"/>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87"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227"/>
            <p:cNvGrpSpPr>
              <a:grpSpLocks/>
            </p:cNvGrpSpPr>
            <p:nvPr/>
          </p:nvGrpSpPr>
          <p:grpSpPr bwMode="auto">
            <a:xfrm>
              <a:off x="13128666" y="1904999"/>
              <a:ext cx="2017182" cy="2011680"/>
              <a:chOff x="13128666" y="1904999"/>
              <a:chExt cx="2017182" cy="2011680"/>
            </a:xfrm>
          </p:grpSpPr>
          <p:sp>
            <p:nvSpPr>
              <p:cNvPr id="82" name="Rectangle 232"/>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3" name="TextBox 233"/>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84"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Group 228"/>
            <p:cNvGrpSpPr>
              <a:grpSpLocks/>
            </p:cNvGrpSpPr>
            <p:nvPr/>
          </p:nvGrpSpPr>
          <p:grpSpPr bwMode="auto">
            <a:xfrm>
              <a:off x="15251436" y="1904999"/>
              <a:ext cx="2011680" cy="2011680"/>
              <a:chOff x="15251436" y="1904999"/>
              <a:chExt cx="2011680" cy="2011680"/>
            </a:xfrm>
          </p:grpSpPr>
          <p:sp>
            <p:nvSpPr>
              <p:cNvPr id="79" name="Rectangle 229"/>
              <p:cNvSpPr/>
              <p:nvPr/>
            </p:nvSpPr>
            <p:spPr bwMode="auto">
              <a:xfrm>
                <a:off x="1525143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0" name="TextBox 230"/>
              <p:cNvSpPr txBox="1">
                <a:spLocks noChangeArrowheads="1"/>
              </p:cNvSpPr>
              <p:nvPr/>
            </p:nvSpPr>
            <p:spPr bwMode="auto">
              <a:xfrm>
                <a:off x="16890522"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81"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24931"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22" name="Rectangle 80"/>
          <p:cNvSpPr/>
          <p:nvPr/>
        </p:nvSpPr>
        <p:spPr bwMode="auto">
          <a:xfrm>
            <a:off x="285824" y="4409703"/>
            <a:ext cx="7870324"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碧海舟整合了国际上成熟的腐蚀监测技术和产品，可为用户提供完整的腐蚀监测系统方案</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3" name="Rectangle 81"/>
          <p:cNvSpPr/>
          <p:nvPr/>
        </p:nvSpPr>
        <p:spPr bwMode="auto">
          <a:xfrm>
            <a:off x="285824" y="3874771"/>
            <a:ext cx="7870324" cy="453683"/>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截止到</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2012</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年底，中石油有</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21</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家企业、</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79</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套装置、</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448</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个各类在线腐蚀监测点，覆盖率不到</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10%</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grpSp>
        <p:nvGrpSpPr>
          <p:cNvPr id="124" name="Group 82"/>
          <p:cNvGrpSpPr>
            <a:grpSpLocks/>
          </p:cNvGrpSpPr>
          <p:nvPr/>
        </p:nvGrpSpPr>
        <p:grpSpPr bwMode="auto">
          <a:xfrm>
            <a:off x="282575" y="2286000"/>
            <a:ext cx="1512888" cy="1508125"/>
            <a:chOff x="15253277" y="1904999"/>
            <a:chExt cx="2017182" cy="2011680"/>
          </a:xfrm>
        </p:grpSpPr>
        <p:sp>
          <p:nvSpPr>
            <p:cNvPr id="125" name="Rectangle 83"/>
            <p:cNvSpPr/>
            <p:nvPr/>
          </p:nvSpPr>
          <p:spPr bwMode="auto">
            <a:xfrm>
              <a:off x="15253277"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2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67380"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TextBox 85"/>
            <p:cNvSpPr txBox="1">
              <a:spLocks noChangeArrowheads="1"/>
            </p:cNvSpPr>
            <p:nvPr/>
          </p:nvSpPr>
          <p:spPr bwMode="auto">
            <a:xfrm>
              <a:off x="16914044"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9</a:t>
              </a:r>
            </a:p>
          </p:txBody>
        </p:sp>
      </p:grpSp>
      <p:sp>
        <p:nvSpPr>
          <p:cNvPr id="128" name="Rectangle 80"/>
          <p:cNvSpPr/>
          <p:nvPr/>
        </p:nvSpPr>
        <p:spPr bwMode="auto">
          <a:xfrm>
            <a:off x="285824" y="4964582"/>
            <a:ext cx="7870324"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MICROCOR</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在线腐蚀监测系统、</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RCS</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腐蚀监测与管理系统、</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Metal Sample</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腐蚀监测系统</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Tree>
    <p:extLst>
      <p:ext uri="{BB962C8B-B14F-4D97-AF65-F5344CB8AC3E}">
        <p14:creationId xmlns:p14="http://schemas.microsoft.com/office/powerpoint/2010/main" val="299688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66"/>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wipe(down)">
                                      <p:cBhvr>
                                        <p:cTn id="10" dur="500"/>
                                        <p:tgtEl>
                                          <p:spTgt spid="124"/>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 calcmode="lin" valueType="num">
                                      <p:cBhvr additive="base">
                                        <p:cTn id="13" dur="1000" fill="hold"/>
                                        <p:tgtEl>
                                          <p:spTgt spid="123"/>
                                        </p:tgtEl>
                                        <p:attrNameLst>
                                          <p:attrName>ppt_x</p:attrName>
                                        </p:attrNameLst>
                                      </p:cBhvr>
                                      <p:tavLst>
                                        <p:tav tm="0">
                                          <p:val>
                                            <p:strVal val="1+#ppt_w/2"/>
                                          </p:val>
                                        </p:tav>
                                        <p:tav tm="100000">
                                          <p:val>
                                            <p:strVal val="#ppt_x"/>
                                          </p:val>
                                        </p:tav>
                                      </p:tavLst>
                                    </p:anim>
                                    <p:anim calcmode="lin" valueType="num">
                                      <p:cBhvr additive="base">
                                        <p:cTn id="14" dur="1000" fill="hold"/>
                                        <p:tgtEl>
                                          <p:spTgt spid="123"/>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250"/>
                                  </p:stCondLst>
                                  <p:childTnLst>
                                    <p:set>
                                      <p:cBhvr>
                                        <p:cTn id="16" dur="1" fill="hold">
                                          <p:stCondLst>
                                            <p:cond delay="0"/>
                                          </p:stCondLst>
                                        </p:cTn>
                                        <p:tgtEl>
                                          <p:spTgt spid="122"/>
                                        </p:tgtEl>
                                        <p:attrNameLst>
                                          <p:attrName>style.visibility</p:attrName>
                                        </p:attrNameLst>
                                      </p:cBhvr>
                                      <p:to>
                                        <p:strVal val="visible"/>
                                      </p:to>
                                    </p:set>
                                    <p:anim calcmode="lin" valueType="num">
                                      <p:cBhvr additive="base">
                                        <p:cTn id="17" dur="1000" fill="hold"/>
                                        <p:tgtEl>
                                          <p:spTgt spid="122"/>
                                        </p:tgtEl>
                                        <p:attrNameLst>
                                          <p:attrName>ppt_x</p:attrName>
                                        </p:attrNameLst>
                                      </p:cBhvr>
                                      <p:tavLst>
                                        <p:tav tm="0">
                                          <p:val>
                                            <p:strVal val="1+#ppt_w/2"/>
                                          </p:val>
                                        </p:tav>
                                        <p:tav tm="100000">
                                          <p:val>
                                            <p:strVal val="#ppt_x"/>
                                          </p:val>
                                        </p:tav>
                                      </p:tavLst>
                                    </p:anim>
                                    <p:anim calcmode="lin" valueType="num">
                                      <p:cBhvr additive="base">
                                        <p:cTn id="18" dur="1000" fill="hold"/>
                                        <p:tgtEl>
                                          <p:spTgt spid="122"/>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250"/>
                                  </p:stCondLst>
                                  <p:childTnLst>
                                    <p:set>
                                      <p:cBhvr>
                                        <p:cTn id="20" dur="1" fill="hold">
                                          <p:stCondLst>
                                            <p:cond delay="0"/>
                                          </p:stCondLst>
                                        </p:cTn>
                                        <p:tgtEl>
                                          <p:spTgt spid="128"/>
                                        </p:tgtEl>
                                        <p:attrNameLst>
                                          <p:attrName>style.visibility</p:attrName>
                                        </p:attrNameLst>
                                      </p:cBhvr>
                                      <p:to>
                                        <p:strVal val="visible"/>
                                      </p:to>
                                    </p:set>
                                    <p:anim calcmode="lin" valueType="num">
                                      <p:cBhvr additive="base">
                                        <p:cTn id="21" dur="1000" fill="hold"/>
                                        <p:tgtEl>
                                          <p:spTgt spid="128"/>
                                        </p:tgtEl>
                                        <p:attrNameLst>
                                          <p:attrName>ppt_x</p:attrName>
                                        </p:attrNameLst>
                                      </p:cBhvr>
                                      <p:tavLst>
                                        <p:tav tm="0">
                                          <p:val>
                                            <p:strVal val="1+#ppt_w/2"/>
                                          </p:val>
                                        </p:tav>
                                        <p:tav tm="100000">
                                          <p:val>
                                            <p:strVal val="#ppt_x"/>
                                          </p:val>
                                        </p:tav>
                                      </p:tavLst>
                                    </p:anim>
                                    <p:anim calcmode="lin" valueType="num">
                                      <p:cBhvr additive="base">
                                        <p:cTn id="22"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碧海舟腐蚀监测解决方案</a:t>
            </a:r>
            <a:endParaRPr lang="zh-CN" altLang="en-US" sz="2800" b="0" dirty="0">
              <a:latin typeface="微软雅黑" panose="020B0503020204020204" pitchFamily="34" charset="-122"/>
              <a:ea typeface="微软雅黑" panose="020B0503020204020204" pitchFamily="34" charset="-122"/>
            </a:endParaRPr>
          </a:p>
        </p:txBody>
      </p:sp>
      <p:grpSp>
        <p:nvGrpSpPr>
          <p:cNvPr id="7" name="Group 29"/>
          <p:cNvGrpSpPr>
            <a:grpSpLocks/>
          </p:cNvGrpSpPr>
          <p:nvPr/>
        </p:nvGrpSpPr>
        <p:grpSpPr bwMode="auto">
          <a:xfrm>
            <a:off x="10914" y="1761921"/>
            <a:ext cx="9133086" cy="1416185"/>
            <a:chOff x="0" y="2574925"/>
            <a:chExt cx="15206454" cy="2084388"/>
          </a:xfrm>
          <a:solidFill>
            <a:srgbClr val="FFA514"/>
          </a:solidFill>
        </p:grpSpPr>
        <p:sp>
          <p:nvSpPr>
            <p:cNvPr id="9" name="Freeform 6"/>
            <p:cNvSpPr>
              <a:spLocks/>
            </p:cNvSpPr>
            <p:nvPr/>
          </p:nvSpPr>
          <p:spPr bwMode="auto">
            <a:xfrm>
              <a:off x="0" y="2574925"/>
              <a:ext cx="4983018" cy="2084388"/>
            </a:xfrm>
            <a:prstGeom prst="rect">
              <a:avLst/>
            </a:prstGeom>
            <a:solidFill>
              <a:srgbClr val="94C949"/>
            </a:solidFill>
            <a:ln w="12700" cap="rnd" cmpd="sng" algn="ctr">
              <a:noFill/>
              <a:prstDash val="solid"/>
              <a:headEnd type="oval"/>
            </a:ln>
            <a:effectLst/>
          </p:spPr>
          <p:txBody>
            <a:bodyPr anchor="ctr"/>
            <a:lstStyle/>
            <a:p>
              <a:pPr marL="0" marR="0" lvl="0" indent="0" algn="ctr" defTabSz="68586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Light"/>
                <a:ea typeface="ＭＳ Ｐゴシック" pitchFamily="-65" charset="-128"/>
              </a:endParaRPr>
            </a:p>
          </p:txBody>
        </p:sp>
        <p:sp>
          <p:nvSpPr>
            <p:cNvPr id="10" name="Freeform 6"/>
            <p:cNvSpPr>
              <a:spLocks/>
            </p:cNvSpPr>
            <p:nvPr/>
          </p:nvSpPr>
          <p:spPr bwMode="auto">
            <a:xfrm>
              <a:off x="5111718" y="2574925"/>
              <a:ext cx="4983018" cy="2084388"/>
            </a:xfrm>
            <a:prstGeom prst="rect">
              <a:avLst/>
            </a:prstGeom>
            <a:solidFill>
              <a:srgbClr val="94C949"/>
            </a:solidFill>
            <a:ln w="12700" cap="rnd" cmpd="sng" algn="ctr">
              <a:noFill/>
              <a:prstDash val="solid"/>
              <a:headEnd type="oval"/>
            </a:ln>
            <a:effectLst/>
          </p:spPr>
          <p:txBody>
            <a:bodyPr anchor="ctr"/>
            <a:lstStyle/>
            <a:p>
              <a:pPr marL="0" marR="0" lvl="0" indent="0" algn="ctr" defTabSz="68586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Light"/>
                <a:ea typeface="ＭＳ Ｐゴシック" pitchFamily="-65" charset="-128"/>
              </a:endParaRPr>
            </a:p>
          </p:txBody>
        </p:sp>
        <p:sp>
          <p:nvSpPr>
            <p:cNvPr id="13" name="Freeform 6"/>
            <p:cNvSpPr>
              <a:spLocks/>
            </p:cNvSpPr>
            <p:nvPr/>
          </p:nvSpPr>
          <p:spPr bwMode="auto">
            <a:xfrm>
              <a:off x="10223436" y="2574925"/>
              <a:ext cx="4983018" cy="2084388"/>
            </a:xfrm>
            <a:prstGeom prst="rect">
              <a:avLst/>
            </a:prstGeom>
            <a:solidFill>
              <a:srgbClr val="94C949"/>
            </a:solidFill>
            <a:ln w="12700" cap="rnd" cmpd="sng" algn="ctr">
              <a:noFill/>
              <a:prstDash val="solid"/>
              <a:headEnd type="oval"/>
            </a:ln>
            <a:effectLst/>
          </p:spPr>
          <p:txBody>
            <a:bodyPr anchor="ctr"/>
            <a:lstStyle/>
            <a:p>
              <a:pPr marL="0" marR="0" lvl="0" indent="0" algn="ctr" defTabSz="68586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Light"/>
                <a:ea typeface="ＭＳ Ｐゴシック" pitchFamily="-65" charset="-128"/>
              </a:endParaRPr>
            </a:p>
          </p:txBody>
        </p:sp>
      </p:grpSp>
      <p:sp>
        <p:nvSpPr>
          <p:cNvPr id="14" name="Rectangle 8"/>
          <p:cNvSpPr/>
          <p:nvPr/>
        </p:nvSpPr>
        <p:spPr>
          <a:xfrm>
            <a:off x="783968" y="1763791"/>
            <a:ext cx="1346502" cy="427030"/>
          </a:xfrm>
          <a:prstGeom prst="rect">
            <a:avLst/>
          </a:prstGeom>
        </p:spPr>
        <p:txBody>
          <a:bodyPr wrap="none" lIns="57140" tIns="28570" rIns="57140" bIns="28570">
            <a:spAutoFit/>
          </a:bodyPr>
          <a:lstStyle/>
          <a:p>
            <a:pPr algn="ctr" defTabSz="685862" eaLnBrk="1" fontAlgn="auto" hangingPunct="1">
              <a:spcBef>
                <a:spcPts val="0"/>
              </a:spcBef>
              <a:spcAft>
                <a:spcPts val="0"/>
              </a:spcAft>
              <a:defRPr/>
            </a:pPr>
            <a:r>
              <a:rPr lang="zh-CN" altLang="en-US" sz="2400" kern="0" dirty="0" smtClean="0">
                <a:solidFill>
                  <a:srgbClr val="FFFFFF"/>
                </a:solidFill>
                <a:latin typeface="Segoe UI Light" pitchFamily="34" charset="0"/>
              </a:rPr>
              <a:t>监测系统</a:t>
            </a:r>
            <a:endParaRPr lang="en-US" sz="2400" kern="0" dirty="0">
              <a:solidFill>
                <a:srgbClr val="FFFFFF"/>
              </a:solidFill>
              <a:latin typeface="Segoe UI Light" pitchFamily="34" charset="0"/>
            </a:endParaRPr>
          </a:p>
        </p:txBody>
      </p:sp>
      <p:sp>
        <p:nvSpPr>
          <p:cNvPr id="15" name="Rectangle 9"/>
          <p:cNvSpPr/>
          <p:nvPr/>
        </p:nvSpPr>
        <p:spPr>
          <a:xfrm>
            <a:off x="3904209" y="1763791"/>
            <a:ext cx="1346502" cy="427030"/>
          </a:xfrm>
          <a:prstGeom prst="rect">
            <a:avLst/>
          </a:prstGeom>
        </p:spPr>
        <p:txBody>
          <a:bodyPr wrap="none" lIns="57140" tIns="28570" rIns="57140" bIns="28570">
            <a:spAutoFit/>
          </a:bodyPr>
          <a:lstStyle/>
          <a:p>
            <a:pPr algn="ctr" defTabSz="685862" eaLnBrk="1" fontAlgn="auto" hangingPunct="1">
              <a:spcBef>
                <a:spcPts val="0"/>
              </a:spcBef>
              <a:spcAft>
                <a:spcPts val="0"/>
              </a:spcAft>
              <a:defRPr/>
            </a:pPr>
            <a:r>
              <a:rPr lang="zh-CN" altLang="en-US" sz="2400" kern="0" dirty="0" smtClean="0">
                <a:solidFill>
                  <a:srgbClr val="FFFFFF"/>
                </a:solidFill>
                <a:latin typeface="Segoe UI Light" pitchFamily="34" charset="0"/>
              </a:rPr>
              <a:t>技术服务</a:t>
            </a:r>
            <a:endParaRPr lang="en-US" sz="2400" kern="0" dirty="0">
              <a:solidFill>
                <a:srgbClr val="FFFFFF"/>
              </a:solidFill>
              <a:latin typeface="Segoe UI Light" pitchFamily="34" charset="0"/>
            </a:endParaRPr>
          </a:p>
        </p:txBody>
      </p:sp>
      <p:sp>
        <p:nvSpPr>
          <p:cNvPr id="16" name="Rectangle 10"/>
          <p:cNvSpPr/>
          <p:nvPr/>
        </p:nvSpPr>
        <p:spPr>
          <a:xfrm>
            <a:off x="6974338" y="1763791"/>
            <a:ext cx="1346502" cy="427030"/>
          </a:xfrm>
          <a:prstGeom prst="rect">
            <a:avLst/>
          </a:prstGeom>
        </p:spPr>
        <p:txBody>
          <a:bodyPr wrap="none" lIns="57140" tIns="28570" rIns="57140" bIns="28570">
            <a:spAutoFit/>
          </a:bodyPr>
          <a:lstStyle/>
          <a:p>
            <a:pPr algn="ctr" defTabSz="685862" eaLnBrk="1" fontAlgn="auto" hangingPunct="1">
              <a:spcBef>
                <a:spcPts val="0"/>
              </a:spcBef>
              <a:spcAft>
                <a:spcPts val="0"/>
              </a:spcAft>
              <a:defRPr/>
            </a:pPr>
            <a:r>
              <a:rPr lang="zh-CN" altLang="en-US" sz="2400" kern="0" dirty="0" smtClean="0">
                <a:solidFill>
                  <a:srgbClr val="FFFFFF"/>
                </a:solidFill>
                <a:latin typeface="Segoe UI Light" pitchFamily="34" charset="0"/>
              </a:rPr>
              <a:t>数据分析</a:t>
            </a:r>
            <a:endParaRPr lang="en-US" sz="2400" kern="0" dirty="0">
              <a:solidFill>
                <a:srgbClr val="FFFFFF"/>
              </a:solidFill>
              <a:latin typeface="Segoe UI Light" pitchFamily="34" charset="0"/>
            </a:endParaRPr>
          </a:p>
        </p:txBody>
      </p:sp>
      <p:pic>
        <p:nvPicPr>
          <p:cNvPr id="17" name="Picture 11" descr="j0432614.png"/>
          <p:cNvPicPr>
            <a:picLocks noChangeAspect="1"/>
          </p:cNvPicPr>
          <p:nvPr/>
        </p:nvPicPr>
        <p:blipFill>
          <a:blip r:embed="rId3" cstate="print">
            <a:extLst>
              <a:ext uri="{BEBA8EAE-BF5A-486C-A8C5-ECC9F3942E4B}">
                <a14:imgProps xmlns:a14="http://schemas.microsoft.com/office/drawing/2010/main">
                  <a14:imgLayer r:embed="rId4">
                    <a14:imgEffect>
                      <a14:backgroundRemoval t="9896" b="89063" l="1563" r="98958">
                        <a14:foregroundMark x1="33854" y1="71354" x2="33854" y2="71354"/>
                        <a14:foregroundMark x1="30729" y1="71354" x2="30729" y2="71354"/>
                        <a14:foregroundMark x1="26563" y1="70313" x2="26563" y2="70313"/>
                        <a14:foregroundMark x1="38542" y1="70833" x2="38542" y2="70833"/>
                        <a14:foregroundMark x1="36979" y1="71354" x2="36979" y2="71354"/>
                        <a14:foregroundMark x1="69792" y1="45313" x2="69792" y2="45313"/>
                        <a14:foregroundMark x1="72396" y1="45833" x2="72396" y2="45833"/>
                        <a14:foregroundMark x1="74479" y1="45833" x2="74479" y2="45833"/>
                        <a14:foregroundMark x1="76563" y1="45833" x2="76563" y2="45833"/>
                        <a14:foregroundMark x1="78646" y1="45313" x2="78646" y2="45313"/>
                        <a14:foregroundMark x1="80729" y1="44271" x2="80729" y2="44271"/>
                        <a14:foregroundMark x1="44271" y1="35938" x2="44271" y2="35938"/>
                        <a14:foregroundMark x1="48958" y1="33333" x2="48958" y2="33333"/>
                        <a14:foregroundMark x1="51563" y1="33854" x2="51563" y2="33854"/>
                        <a14:foregroundMark x1="42708" y1="35417" x2="42708" y2="35417"/>
                        <a14:foregroundMark x1="38021" y1="27604" x2="38021" y2="27604"/>
                        <a14:foregroundMark x1="30729" y1="33333" x2="30729" y2="33333"/>
                        <a14:foregroundMark x1="25521" y1="30729" x2="25521" y2="30729"/>
                        <a14:foregroundMark x1="21354" y1="29688" x2="21354" y2="29688"/>
                        <a14:foregroundMark x1="17708" y1="38542" x2="17708" y2="38542"/>
                        <a14:foregroundMark x1="13021" y1="39063" x2="13021" y2="39063"/>
                        <a14:foregroundMark x1="11458" y1="38542" x2="11458" y2="38542"/>
                        <a14:foregroundMark x1="6771" y1="53125" x2="6771" y2="53125"/>
                        <a14:foregroundMark x1="5208" y1="53125" x2="5208" y2="53125"/>
                        <a14:foregroundMark x1="59375" y1="60938" x2="59375" y2="60938"/>
                        <a14:foregroundMark x1="41667" y1="34896" x2="41667" y2="34896"/>
                        <a14:foregroundMark x1="35417" y1="27083" x2="35938" y2="27604"/>
                        <a14:foregroundMark x1="21875" y1="29688" x2="23438" y2="28646"/>
                        <a14:foregroundMark x1="54688" y1="25521" x2="58333" y2="25521"/>
                        <a14:foregroundMark x1="93229" y1="30729" x2="95833" y2="31250"/>
                        <a14:foregroundMark x1="61458" y1="16146" x2="64583" y2="14583"/>
                        <a14:foregroundMark x1="77604" y1="13021" x2="80208" y2="13021"/>
                        <a14:foregroundMark x1="81771" y1="18750" x2="84896" y2="20313"/>
                        <a14:foregroundMark x1="85938" y1="19792" x2="88542" y2="18750"/>
                      </a14:backgroundRemoval>
                    </a14:imgEffect>
                    <a14:imgEffect>
                      <a14:brightnessContrast bright="100000"/>
                    </a14:imgEffect>
                  </a14:imgLayer>
                </a14:imgProps>
              </a:ext>
            </a:extLst>
          </a:blip>
          <a:stretch>
            <a:fillRect/>
          </a:stretch>
        </p:blipFill>
        <p:spPr>
          <a:xfrm>
            <a:off x="980019" y="2224998"/>
            <a:ext cx="814537" cy="814536"/>
          </a:xfrm>
          <a:prstGeom prst="rect">
            <a:avLst/>
          </a:prstGeom>
        </p:spPr>
      </p:pic>
      <p:grpSp>
        <p:nvGrpSpPr>
          <p:cNvPr id="18" name="Group 12"/>
          <p:cNvGrpSpPr/>
          <p:nvPr/>
        </p:nvGrpSpPr>
        <p:grpSpPr>
          <a:xfrm>
            <a:off x="7353204" y="2268703"/>
            <a:ext cx="588762" cy="689440"/>
            <a:chOff x="5084273" y="432466"/>
            <a:chExt cx="2635277" cy="2878917"/>
          </a:xfrm>
        </p:grpSpPr>
        <p:pic>
          <p:nvPicPr>
            <p:cNvPr id="19"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3042" y="432466"/>
              <a:ext cx="1326508" cy="2878917"/>
            </a:xfrm>
            <a:prstGeom prst="rect">
              <a:avLst/>
            </a:prstGeom>
          </p:spPr>
        </p:pic>
        <p:pic>
          <p:nvPicPr>
            <p:cNvPr id="20"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4273" y="432466"/>
              <a:ext cx="1132129" cy="2876290"/>
            </a:xfrm>
            <a:prstGeom prst="rect">
              <a:avLst/>
            </a:prstGeom>
          </p:spPr>
        </p:pic>
      </p:grpSp>
      <p:grpSp>
        <p:nvGrpSpPr>
          <p:cNvPr id="21" name="Group 15"/>
          <p:cNvGrpSpPr/>
          <p:nvPr/>
        </p:nvGrpSpPr>
        <p:grpSpPr>
          <a:xfrm>
            <a:off x="94330" y="3198055"/>
            <a:ext cx="2909414" cy="879016"/>
            <a:chOff x="2880134" y="198701"/>
            <a:chExt cx="1853945" cy="1406425"/>
          </a:xfrm>
        </p:grpSpPr>
        <p:sp>
          <p:nvSpPr>
            <p:cNvPr id="22" name="Rectangle 16"/>
            <p:cNvSpPr/>
            <p:nvPr/>
          </p:nvSpPr>
          <p:spPr>
            <a:xfrm>
              <a:off x="2926020" y="198701"/>
              <a:ext cx="1808059" cy="1406425"/>
            </a:xfrm>
            <a:prstGeom prst="rect">
              <a:avLst/>
            </a:prstGeom>
            <a:noFill/>
            <a:ln>
              <a:noFill/>
            </a:ln>
            <a:effectLst/>
          </p:spPr>
        </p:sp>
        <p:sp>
          <p:nvSpPr>
            <p:cNvPr id="23" name="Rectangle 17"/>
            <p:cNvSpPr/>
            <p:nvPr/>
          </p:nvSpPr>
          <p:spPr>
            <a:xfrm>
              <a:off x="2880134" y="198701"/>
              <a:ext cx="1853945" cy="1406425"/>
            </a:xfrm>
            <a:prstGeom prst="rect">
              <a:avLst/>
            </a:prstGeom>
            <a:noFill/>
            <a:ln>
              <a:noFill/>
            </a:ln>
            <a:effectLst/>
          </p:spPr>
          <p:txBody>
            <a:bodyPr spcFirstLastPara="0" vert="horz" wrap="square" lIns="64770" tIns="64770" rIns="64770" bIns="64770" numCol="1" spcCol="1270" anchor="t" anchorCtr="0">
              <a:noAutofit/>
            </a:bodyPr>
            <a:lstStyle/>
            <a:p>
              <a:pPr marL="285750" lvl="1" indent="-285750" defTabSz="361088" eaLnBrk="1" fontAlgn="auto" hangingPunct="1">
                <a:lnSpc>
                  <a:spcPct val="150000"/>
                </a:lnSpc>
                <a:spcBef>
                  <a:spcPts val="0"/>
                </a:spcBef>
                <a:spcAft>
                  <a:spcPts val="450"/>
                </a:spcAft>
                <a:buFont typeface="Arial" panose="020B0604020202020204" pitchFamily="34" charset="0"/>
                <a:buChar char="•"/>
                <a:defRPr/>
              </a:pPr>
              <a:r>
                <a:rPr lang="zh-CN" altLang="en-US" sz="1400" kern="0" dirty="0">
                  <a:solidFill>
                    <a:srgbClr val="0063FD"/>
                  </a:solidFill>
                  <a:latin typeface="Segoe UI"/>
                  <a:ea typeface="Segoe UI" pitchFamily="34" charset="0"/>
                  <a:cs typeface="Segoe UI" pitchFamily="34" charset="0"/>
                </a:rPr>
                <a:t>各种腐蚀监测技术</a:t>
              </a:r>
            </a:p>
            <a:p>
              <a:pPr marL="285750" lvl="1" indent="-285750" defTabSz="361088" eaLnBrk="1" fontAlgn="auto" hangingPunct="1">
                <a:lnSpc>
                  <a:spcPct val="150000"/>
                </a:lnSpc>
                <a:spcBef>
                  <a:spcPts val="0"/>
                </a:spcBef>
                <a:spcAft>
                  <a:spcPts val="450"/>
                </a:spcAft>
                <a:buFont typeface="Arial" panose="020B0604020202020204" pitchFamily="34" charset="0"/>
                <a:buChar char="•"/>
                <a:defRPr/>
              </a:pPr>
              <a:r>
                <a:rPr lang="zh-CN" altLang="en-US" sz="1400" kern="0" dirty="0" smtClean="0">
                  <a:solidFill>
                    <a:srgbClr val="0063FD"/>
                  </a:solidFill>
                  <a:latin typeface="Segoe UI"/>
                  <a:ea typeface="Segoe UI" pitchFamily="34" charset="0"/>
                  <a:cs typeface="Segoe UI" pitchFamily="34" charset="0"/>
                </a:rPr>
                <a:t>腐蚀</a:t>
              </a:r>
              <a:r>
                <a:rPr lang="zh-CN" altLang="en-US" sz="1400" kern="0" dirty="0">
                  <a:solidFill>
                    <a:srgbClr val="0063FD"/>
                  </a:solidFill>
                  <a:latin typeface="Segoe UI"/>
                  <a:ea typeface="Segoe UI" pitchFamily="34" charset="0"/>
                  <a:cs typeface="Segoe UI" pitchFamily="34" charset="0"/>
                </a:rPr>
                <a:t>管理软件</a:t>
              </a:r>
            </a:p>
          </p:txBody>
        </p:sp>
      </p:grpSp>
      <p:grpSp>
        <p:nvGrpSpPr>
          <p:cNvPr id="24" name="Group 18"/>
          <p:cNvGrpSpPr/>
          <p:nvPr/>
        </p:nvGrpSpPr>
        <p:grpSpPr>
          <a:xfrm>
            <a:off x="3081044" y="3198056"/>
            <a:ext cx="2822044" cy="879016"/>
            <a:chOff x="3496924" y="2153408"/>
            <a:chExt cx="4515270" cy="1406425"/>
          </a:xfrm>
        </p:grpSpPr>
        <p:sp>
          <p:nvSpPr>
            <p:cNvPr id="25" name="Rectangle 19"/>
            <p:cNvSpPr/>
            <p:nvPr/>
          </p:nvSpPr>
          <p:spPr>
            <a:xfrm>
              <a:off x="4987156" y="2153408"/>
              <a:ext cx="1808059" cy="1406425"/>
            </a:xfrm>
            <a:prstGeom prst="rect">
              <a:avLst/>
            </a:prstGeom>
            <a:noFill/>
            <a:ln>
              <a:noFill/>
            </a:ln>
            <a:effectLst/>
          </p:spPr>
        </p:sp>
        <p:sp>
          <p:nvSpPr>
            <p:cNvPr id="26" name="Rectangle 20"/>
            <p:cNvSpPr/>
            <p:nvPr/>
          </p:nvSpPr>
          <p:spPr>
            <a:xfrm>
              <a:off x="3496924" y="2153408"/>
              <a:ext cx="4515270" cy="1406425"/>
            </a:xfrm>
            <a:prstGeom prst="rect">
              <a:avLst/>
            </a:prstGeom>
            <a:noFill/>
            <a:ln>
              <a:noFill/>
            </a:ln>
            <a:effectLst/>
          </p:spPr>
          <p:txBody>
            <a:bodyPr spcFirstLastPara="0" vert="horz" wrap="square" lIns="64770" tIns="64770" rIns="64770" bIns="64770" numCol="1" spcCol="1270" anchor="t" anchorCtr="0">
              <a:noAutofit/>
            </a:bodyPr>
            <a:lstStyle/>
            <a:p>
              <a:pPr marL="285750" lvl="1" indent="-285750" defTabSz="361088" eaLnBrk="1" fontAlgn="auto" hangingPunct="1">
                <a:lnSpc>
                  <a:spcPct val="150000"/>
                </a:lnSpc>
                <a:spcBef>
                  <a:spcPts val="0"/>
                </a:spcBef>
                <a:spcAft>
                  <a:spcPts val="450"/>
                </a:spcAft>
                <a:buFont typeface="Arial" panose="020B0604020202020204" pitchFamily="34" charset="0"/>
                <a:buChar char="•"/>
                <a:defRPr/>
              </a:pPr>
              <a:r>
                <a:rPr lang="zh-CN" altLang="en-US" sz="1400" kern="0" dirty="0">
                  <a:solidFill>
                    <a:srgbClr val="0063FD"/>
                  </a:solidFill>
                  <a:latin typeface="Segoe UI"/>
                  <a:ea typeface="Segoe UI" pitchFamily="34" charset="0"/>
                  <a:cs typeface="Segoe UI" pitchFamily="34" charset="0"/>
                </a:rPr>
                <a:t>监测系统方案</a:t>
              </a:r>
            </a:p>
            <a:p>
              <a:pPr marL="285750" lvl="1" indent="-285750" defTabSz="361088" eaLnBrk="1" fontAlgn="auto" hangingPunct="1">
                <a:lnSpc>
                  <a:spcPct val="150000"/>
                </a:lnSpc>
                <a:spcBef>
                  <a:spcPts val="0"/>
                </a:spcBef>
                <a:spcAft>
                  <a:spcPts val="450"/>
                </a:spcAft>
                <a:buFont typeface="Arial" panose="020B0604020202020204" pitchFamily="34" charset="0"/>
                <a:buChar char="•"/>
                <a:defRPr/>
              </a:pPr>
              <a:r>
                <a:rPr lang="zh-CN" altLang="en-US" sz="1400" kern="0" dirty="0" smtClean="0">
                  <a:solidFill>
                    <a:srgbClr val="0063FD"/>
                  </a:solidFill>
                  <a:latin typeface="Segoe UI"/>
                  <a:ea typeface="Segoe UI" pitchFamily="34" charset="0"/>
                  <a:cs typeface="Segoe UI" pitchFamily="34" charset="0"/>
                </a:rPr>
                <a:t>设备</a:t>
              </a:r>
              <a:r>
                <a:rPr lang="zh-CN" altLang="en-US" sz="1400" kern="0" dirty="0">
                  <a:solidFill>
                    <a:srgbClr val="0063FD"/>
                  </a:solidFill>
                  <a:latin typeface="Segoe UI"/>
                  <a:ea typeface="Segoe UI" pitchFamily="34" charset="0"/>
                  <a:cs typeface="Segoe UI" pitchFamily="34" charset="0"/>
                </a:rPr>
                <a:t>安装、调试</a:t>
              </a:r>
            </a:p>
            <a:p>
              <a:pPr marL="285750" lvl="1" indent="-285750" defTabSz="361088" eaLnBrk="1" fontAlgn="auto" hangingPunct="1">
                <a:lnSpc>
                  <a:spcPct val="150000"/>
                </a:lnSpc>
                <a:spcBef>
                  <a:spcPts val="0"/>
                </a:spcBef>
                <a:spcAft>
                  <a:spcPts val="450"/>
                </a:spcAft>
                <a:buFont typeface="Arial" panose="020B0604020202020204" pitchFamily="34" charset="0"/>
                <a:buChar char="•"/>
                <a:defRPr/>
              </a:pPr>
              <a:r>
                <a:rPr lang="zh-CN" altLang="en-US" sz="1400" kern="0" dirty="0" smtClean="0">
                  <a:solidFill>
                    <a:srgbClr val="0063FD"/>
                  </a:solidFill>
                  <a:latin typeface="Segoe UI"/>
                  <a:ea typeface="Segoe UI" pitchFamily="34" charset="0"/>
                  <a:cs typeface="Segoe UI" pitchFamily="34" charset="0"/>
                </a:rPr>
                <a:t>探头</a:t>
              </a:r>
              <a:r>
                <a:rPr lang="zh-CN" altLang="en-US" sz="1400" kern="0" dirty="0">
                  <a:solidFill>
                    <a:srgbClr val="0063FD"/>
                  </a:solidFill>
                  <a:latin typeface="Segoe UI"/>
                  <a:ea typeface="Segoe UI" pitchFamily="34" charset="0"/>
                  <a:cs typeface="Segoe UI" pitchFamily="34" charset="0"/>
                </a:rPr>
                <a:t>更换及取放</a:t>
              </a:r>
            </a:p>
          </p:txBody>
        </p:sp>
      </p:grpSp>
      <p:grpSp>
        <p:nvGrpSpPr>
          <p:cNvPr id="27" name="Group 21"/>
          <p:cNvGrpSpPr/>
          <p:nvPr/>
        </p:nvGrpSpPr>
        <p:grpSpPr>
          <a:xfrm>
            <a:off x="6151170" y="3198056"/>
            <a:ext cx="2992830" cy="879016"/>
            <a:chOff x="5826720" y="4108114"/>
            <a:chExt cx="4788528" cy="1406425"/>
          </a:xfrm>
        </p:grpSpPr>
        <p:sp>
          <p:nvSpPr>
            <p:cNvPr id="28" name="Rectangle 22"/>
            <p:cNvSpPr/>
            <p:nvPr/>
          </p:nvSpPr>
          <p:spPr>
            <a:xfrm>
              <a:off x="7048292" y="4108114"/>
              <a:ext cx="1808059" cy="1406425"/>
            </a:xfrm>
            <a:prstGeom prst="rect">
              <a:avLst/>
            </a:prstGeom>
            <a:noFill/>
            <a:ln>
              <a:noFill/>
            </a:ln>
            <a:effectLst/>
          </p:spPr>
        </p:sp>
        <p:sp>
          <p:nvSpPr>
            <p:cNvPr id="29" name="Rectangle 23"/>
            <p:cNvSpPr/>
            <p:nvPr/>
          </p:nvSpPr>
          <p:spPr>
            <a:xfrm>
              <a:off x="5826720" y="4108114"/>
              <a:ext cx="4788528" cy="1406425"/>
            </a:xfrm>
            <a:prstGeom prst="rect">
              <a:avLst/>
            </a:prstGeom>
            <a:noFill/>
            <a:ln>
              <a:noFill/>
            </a:ln>
            <a:effectLst/>
          </p:spPr>
          <p:txBody>
            <a:bodyPr spcFirstLastPara="0" vert="horz" wrap="square" lIns="64770" tIns="64770" rIns="64770" bIns="64770" numCol="1" spcCol="1270" anchor="t" anchorCtr="0">
              <a:noAutofit/>
            </a:bodyPr>
            <a:lstStyle/>
            <a:p>
              <a:pPr marL="285750" lvl="1" indent="-285750" defTabSz="361088" eaLnBrk="1" fontAlgn="auto" hangingPunct="1">
                <a:lnSpc>
                  <a:spcPct val="150000"/>
                </a:lnSpc>
                <a:spcBef>
                  <a:spcPts val="0"/>
                </a:spcBef>
                <a:spcAft>
                  <a:spcPts val="450"/>
                </a:spcAft>
                <a:buFont typeface="Arial" panose="020B0604020202020204" pitchFamily="34" charset="0"/>
                <a:buChar char="•"/>
                <a:defRPr/>
              </a:pPr>
              <a:r>
                <a:rPr lang="zh-CN" altLang="en-US" sz="1400" kern="0" dirty="0">
                  <a:solidFill>
                    <a:srgbClr val="0063FD"/>
                  </a:solidFill>
                  <a:latin typeface="Segoe UI"/>
                  <a:ea typeface="Segoe UI" pitchFamily="34" charset="0"/>
                  <a:cs typeface="Segoe UI" pitchFamily="34" charset="0"/>
                </a:rPr>
                <a:t>腐蚀数据分析</a:t>
              </a:r>
              <a:r>
                <a:rPr lang="zh-CN" altLang="en-US" sz="1400" kern="0" dirty="0" smtClean="0">
                  <a:solidFill>
                    <a:srgbClr val="0063FD"/>
                  </a:solidFill>
                  <a:latin typeface="Segoe UI"/>
                  <a:ea typeface="Segoe UI" pitchFamily="34" charset="0"/>
                  <a:cs typeface="Segoe UI" pitchFamily="34" charset="0"/>
                </a:rPr>
                <a:t>报告</a:t>
              </a:r>
              <a:endParaRPr lang="en-US" altLang="zh-CN" sz="1400" kern="0" dirty="0" smtClean="0">
                <a:solidFill>
                  <a:srgbClr val="0063FD"/>
                </a:solidFill>
                <a:latin typeface="Segoe UI"/>
                <a:ea typeface="Segoe UI" pitchFamily="34" charset="0"/>
                <a:cs typeface="Segoe UI" pitchFamily="34" charset="0"/>
              </a:endParaRPr>
            </a:p>
            <a:p>
              <a:pPr marL="285750" lvl="1" indent="-285750" defTabSz="361088" eaLnBrk="1" fontAlgn="auto" hangingPunct="1">
                <a:lnSpc>
                  <a:spcPct val="150000"/>
                </a:lnSpc>
                <a:spcBef>
                  <a:spcPts val="0"/>
                </a:spcBef>
                <a:spcAft>
                  <a:spcPts val="450"/>
                </a:spcAft>
                <a:buFont typeface="Arial" panose="020B0604020202020204" pitchFamily="34" charset="0"/>
                <a:buChar char="•"/>
                <a:defRPr/>
              </a:pPr>
              <a:r>
                <a:rPr lang="zh-CN" altLang="en-US" sz="1400" kern="0" dirty="0" smtClean="0">
                  <a:solidFill>
                    <a:srgbClr val="0063FD"/>
                  </a:solidFill>
                  <a:latin typeface="Segoe UI"/>
                  <a:ea typeface="Segoe UI" pitchFamily="34" charset="0"/>
                  <a:cs typeface="Segoe UI" pitchFamily="34" charset="0"/>
                </a:rPr>
                <a:t>剩余强度与剩余寿命估算</a:t>
              </a:r>
              <a:endParaRPr lang="zh-CN" altLang="en-US" sz="1400" kern="0" dirty="0">
                <a:solidFill>
                  <a:srgbClr val="0063FD"/>
                </a:solidFill>
                <a:latin typeface="Segoe UI"/>
                <a:ea typeface="Segoe UI" pitchFamily="34" charset="0"/>
                <a:cs typeface="Segoe UI" pitchFamily="34" charset="0"/>
              </a:endParaRPr>
            </a:p>
            <a:p>
              <a:pPr marL="285750" lvl="1" indent="-285750" defTabSz="361088" eaLnBrk="1" fontAlgn="auto" hangingPunct="1">
                <a:lnSpc>
                  <a:spcPct val="150000"/>
                </a:lnSpc>
                <a:spcBef>
                  <a:spcPts val="0"/>
                </a:spcBef>
                <a:spcAft>
                  <a:spcPts val="450"/>
                </a:spcAft>
                <a:buFont typeface="Arial" panose="020B0604020202020204" pitchFamily="34" charset="0"/>
                <a:buChar char="•"/>
                <a:defRPr/>
              </a:pPr>
              <a:r>
                <a:rPr lang="zh-CN" altLang="en-US" sz="1400" kern="0" dirty="0">
                  <a:solidFill>
                    <a:srgbClr val="0063FD"/>
                  </a:solidFill>
                  <a:latin typeface="Segoe UI"/>
                  <a:ea typeface="Segoe UI" pitchFamily="34" charset="0"/>
                  <a:cs typeface="Segoe UI" pitchFamily="34" charset="0"/>
                </a:rPr>
                <a:t>腐蚀机理分析、失效分析</a:t>
              </a:r>
            </a:p>
            <a:p>
              <a:pPr marL="285750" lvl="1" indent="-285750" defTabSz="361088" eaLnBrk="1" fontAlgn="auto" hangingPunct="1">
                <a:lnSpc>
                  <a:spcPct val="150000"/>
                </a:lnSpc>
                <a:spcBef>
                  <a:spcPts val="0"/>
                </a:spcBef>
                <a:spcAft>
                  <a:spcPts val="450"/>
                </a:spcAft>
                <a:buFont typeface="Arial" panose="020B0604020202020204" pitchFamily="34" charset="0"/>
                <a:buChar char="•"/>
                <a:defRPr/>
              </a:pPr>
              <a:r>
                <a:rPr lang="zh-CN" altLang="en-US" sz="1400" kern="0" dirty="0" smtClean="0">
                  <a:solidFill>
                    <a:srgbClr val="0063FD"/>
                  </a:solidFill>
                  <a:latin typeface="Segoe UI"/>
                  <a:ea typeface="Segoe UI" pitchFamily="34" charset="0"/>
                  <a:cs typeface="Segoe UI" pitchFamily="34" charset="0"/>
                </a:rPr>
                <a:t>腐蚀控制解决方案建议</a:t>
              </a:r>
              <a:endParaRPr lang="zh-CN" altLang="en-US" sz="1400" kern="0" dirty="0">
                <a:solidFill>
                  <a:srgbClr val="0063FD"/>
                </a:solidFill>
                <a:latin typeface="Segoe UI"/>
                <a:ea typeface="Segoe UI" pitchFamily="34" charset="0"/>
                <a:cs typeface="Segoe UI" pitchFamily="34" charset="0"/>
              </a:endParaRPr>
            </a:p>
          </p:txBody>
        </p:sp>
      </p:grpSp>
      <p:sp useBgFill="1">
        <p:nvSpPr>
          <p:cNvPr id="30" name="Isosceles Triangle 24"/>
          <p:cNvSpPr/>
          <p:nvPr/>
        </p:nvSpPr>
        <p:spPr bwMode="auto">
          <a:xfrm rot="5400000">
            <a:off x="2890288" y="2392713"/>
            <a:ext cx="548102" cy="191069"/>
          </a:xfrm>
          <a:prstGeom prst="triangle">
            <a:avLst/>
          </a:prstGeom>
          <a:ln w="9525" cap="flat" cmpd="sng" algn="ctr">
            <a:noFill/>
            <a:prstDash val="solid"/>
            <a:headEnd type="none" w="med" len="med"/>
            <a:tailEnd type="none" w="med" len="med"/>
          </a:ln>
          <a:effectLst/>
        </p:spPr>
        <p:txBody>
          <a:bodyPr vert="horz" wrap="square" lIns="57130" tIns="28566" rIns="57130" bIns="28566" numCol="1" rtlCol="0" anchor="ctr" anchorCtr="0" compatLnSpc="1">
            <a:prstTxWarp prst="textNoShape">
              <a:avLst/>
            </a:prstTxWarp>
          </a:bodyPr>
          <a:lstStyle/>
          <a:p>
            <a:pPr algn="ctr" defTabSz="571140" eaLnBrk="1" fontAlgn="auto" hangingPunct="1">
              <a:spcBef>
                <a:spcPts val="0"/>
              </a:spcBef>
              <a:spcAft>
                <a:spcPts val="0"/>
              </a:spcAft>
              <a:defRPr/>
            </a:pPr>
            <a:endParaRPr lang="en-US" sz="1700" kern="0" dirty="0">
              <a:gradFill>
                <a:gsLst>
                  <a:gs pos="0">
                    <a:srgbClr val="FFFFFF"/>
                  </a:gs>
                  <a:gs pos="100000">
                    <a:srgbClr val="FFFFFF"/>
                  </a:gs>
                </a:gsLst>
                <a:lin ang="5400000" scaled="0"/>
              </a:gradFill>
              <a:latin typeface="Segoe UI Light"/>
            </a:endParaRPr>
          </a:p>
        </p:txBody>
      </p:sp>
      <p:sp useBgFill="1">
        <p:nvSpPr>
          <p:cNvPr id="31" name="Isosceles Triangle 25"/>
          <p:cNvSpPr/>
          <p:nvPr/>
        </p:nvSpPr>
        <p:spPr bwMode="auto">
          <a:xfrm rot="5400000">
            <a:off x="5946589" y="2392710"/>
            <a:ext cx="548103" cy="191069"/>
          </a:xfrm>
          <a:prstGeom prst="triangle">
            <a:avLst/>
          </a:prstGeom>
          <a:ln w="9525" cap="flat" cmpd="sng" algn="ctr">
            <a:noFill/>
            <a:prstDash val="solid"/>
            <a:headEnd type="none" w="med" len="med"/>
            <a:tailEnd type="none" w="med" len="med"/>
          </a:ln>
          <a:effectLst/>
        </p:spPr>
        <p:txBody>
          <a:bodyPr vert="horz" wrap="square" lIns="57130" tIns="28566" rIns="57130" bIns="28566" numCol="1" rtlCol="0" anchor="ctr" anchorCtr="0" compatLnSpc="1">
            <a:prstTxWarp prst="textNoShape">
              <a:avLst/>
            </a:prstTxWarp>
          </a:bodyPr>
          <a:lstStyle/>
          <a:p>
            <a:pPr algn="ctr" defTabSz="571140" eaLnBrk="1" fontAlgn="auto" hangingPunct="1">
              <a:spcBef>
                <a:spcPts val="0"/>
              </a:spcBef>
              <a:spcAft>
                <a:spcPts val="0"/>
              </a:spcAft>
              <a:defRPr/>
            </a:pPr>
            <a:endParaRPr lang="en-US" sz="1700" kern="0" dirty="0">
              <a:gradFill>
                <a:gsLst>
                  <a:gs pos="0">
                    <a:srgbClr val="FFFFFF"/>
                  </a:gs>
                  <a:gs pos="100000">
                    <a:srgbClr val="FFFFFF"/>
                  </a:gs>
                </a:gsLst>
                <a:lin ang="5400000" scaled="0"/>
              </a:gradFill>
              <a:latin typeface="Segoe UI Light"/>
            </a:endParaRPr>
          </a:p>
        </p:txBody>
      </p:sp>
      <p:grpSp>
        <p:nvGrpSpPr>
          <p:cNvPr id="32" name="Group 26"/>
          <p:cNvGrpSpPr/>
          <p:nvPr/>
        </p:nvGrpSpPr>
        <p:grpSpPr>
          <a:xfrm>
            <a:off x="4239435" y="2299518"/>
            <a:ext cx="744807" cy="734957"/>
            <a:chOff x="5103684" y="2542275"/>
            <a:chExt cx="3764905" cy="3980327"/>
          </a:xfrm>
          <a:solidFill>
            <a:srgbClr val="FFFFFF"/>
          </a:solidFill>
        </p:grpSpPr>
        <p:grpSp>
          <p:nvGrpSpPr>
            <p:cNvPr id="33" name="Group 27"/>
            <p:cNvGrpSpPr/>
            <p:nvPr/>
          </p:nvGrpSpPr>
          <p:grpSpPr>
            <a:xfrm>
              <a:off x="5828635" y="2542275"/>
              <a:ext cx="3039954" cy="3876826"/>
              <a:chOff x="5978285" y="4408626"/>
              <a:chExt cx="1830764" cy="2545966"/>
            </a:xfrm>
            <a:grpFill/>
            <a:effectLst/>
          </p:grpSpPr>
          <p:sp>
            <p:nvSpPr>
              <p:cNvPr id="35" name="Freeform 29"/>
              <p:cNvSpPr/>
              <p:nvPr/>
            </p:nvSpPr>
            <p:spPr>
              <a:xfrm>
                <a:off x="5978285" y="4649261"/>
                <a:ext cx="1399732" cy="2305331"/>
              </a:xfrm>
              <a:custGeom>
                <a:avLst/>
                <a:gdLst>
                  <a:gd name="connsiteX0" fmla="*/ 383878 w 1399732"/>
                  <a:gd name="connsiteY0" fmla="*/ 12 h 2305331"/>
                  <a:gd name="connsiteX1" fmla="*/ 461152 w 1399732"/>
                  <a:gd name="connsiteY1" fmla="*/ 463652 h 2305331"/>
                  <a:gd name="connsiteX2" fmla="*/ 1388430 w 1399732"/>
                  <a:gd name="connsiteY2" fmla="*/ 1171990 h 2305331"/>
                  <a:gd name="connsiteX3" fmla="*/ 976307 w 1399732"/>
                  <a:gd name="connsiteY3" fmla="*/ 2305331 h 2305331"/>
                  <a:gd name="connsiteX4" fmla="*/ 1105095 w 1399732"/>
                  <a:gd name="connsiteY4" fmla="*/ 1326536 h 2305331"/>
                  <a:gd name="connsiteX5" fmla="*/ 23270 w 1399732"/>
                  <a:gd name="connsiteY5" fmla="*/ 476531 h 2305331"/>
                  <a:gd name="connsiteX6" fmla="*/ 383878 w 1399732"/>
                  <a:gd name="connsiteY6" fmla="*/ 12 h 23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732" h="2305331">
                    <a:moveTo>
                      <a:pt x="383878" y="12"/>
                    </a:moveTo>
                    <a:cubicBezTo>
                      <a:pt x="456858" y="-2134"/>
                      <a:pt x="293727" y="268322"/>
                      <a:pt x="461152" y="463652"/>
                    </a:cubicBezTo>
                    <a:cubicBezTo>
                      <a:pt x="628577" y="658982"/>
                      <a:pt x="1302571" y="865044"/>
                      <a:pt x="1388430" y="1171990"/>
                    </a:cubicBezTo>
                    <a:cubicBezTo>
                      <a:pt x="1474289" y="1478936"/>
                      <a:pt x="1044994" y="2120734"/>
                      <a:pt x="976307" y="2305331"/>
                    </a:cubicBezTo>
                    <a:cubicBezTo>
                      <a:pt x="1019236" y="1979066"/>
                      <a:pt x="1263935" y="1631336"/>
                      <a:pt x="1105095" y="1326536"/>
                    </a:cubicBezTo>
                    <a:cubicBezTo>
                      <a:pt x="946256" y="1021736"/>
                      <a:pt x="147766" y="691179"/>
                      <a:pt x="23270" y="476531"/>
                    </a:cubicBezTo>
                    <a:cubicBezTo>
                      <a:pt x="-101226" y="261883"/>
                      <a:pt x="310898" y="2158"/>
                      <a:pt x="383878" y="12"/>
                    </a:cubicBezTo>
                    <a:close/>
                  </a:path>
                </a:pathLst>
              </a:custGeom>
              <a:grpFill/>
              <a:ln w="9525" cap="flat" cmpd="sng" algn="ctr">
                <a:noFill/>
                <a:prstDash val="solid"/>
              </a:ln>
              <a:effectLst/>
            </p:spPr>
            <p:txBody>
              <a:bodyPr vert="horz" wrap="square" lIns="91436" tIns="45718" rIns="91436" bIns="45718" numCol="1" rtlCol="0" anchor="ctr" anchorCtr="0" compatLnSpc="1">
                <a:prstTxWarp prst="textNoShape">
                  <a:avLst/>
                </a:prstTxWarp>
              </a:bodyPr>
              <a:lstStyle/>
              <a:p>
                <a:pPr algn="ctr" defTabSz="685637" eaLnBrk="1" fontAlgn="auto" hangingPunct="1">
                  <a:spcBef>
                    <a:spcPts val="0"/>
                  </a:spcBef>
                  <a:spcAft>
                    <a:spcPts val="0"/>
                  </a:spcAft>
                  <a:defRPr/>
                </a:pPr>
                <a:endParaRPr lang="en-US" sz="1400" kern="0" dirty="0">
                  <a:gradFill>
                    <a:gsLst>
                      <a:gs pos="0">
                        <a:srgbClr val="FFFFFF"/>
                      </a:gs>
                      <a:gs pos="100000">
                        <a:srgbClr val="FFFFFF"/>
                      </a:gs>
                    </a:gsLst>
                    <a:lin ang="5400000" scaled="0"/>
                  </a:gradFill>
                  <a:latin typeface="Segoe UI"/>
                </a:endParaRPr>
              </a:p>
            </p:txBody>
          </p:sp>
          <p:sp>
            <p:nvSpPr>
              <p:cNvPr id="36" name="Freeform 30"/>
              <p:cNvSpPr/>
              <p:nvPr/>
            </p:nvSpPr>
            <p:spPr>
              <a:xfrm>
                <a:off x="6503485" y="4408626"/>
                <a:ext cx="1305564" cy="2470302"/>
              </a:xfrm>
              <a:custGeom>
                <a:avLst/>
                <a:gdLst>
                  <a:gd name="connsiteX0" fmla="*/ 383878 w 1399732"/>
                  <a:gd name="connsiteY0" fmla="*/ 12 h 2305331"/>
                  <a:gd name="connsiteX1" fmla="*/ 461152 w 1399732"/>
                  <a:gd name="connsiteY1" fmla="*/ 463652 h 2305331"/>
                  <a:gd name="connsiteX2" fmla="*/ 1388430 w 1399732"/>
                  <a:gd name="connsiteY2" fmla="*/ 1171990 h 2305331"/>
                  <a:gd name="connsiteX3" fmla="*/ 976307 w 1399732"/>
                  <a:gd name="connsiteY3" fmla="*/ 2305331 h 2305331"/>
                  <a:gd name="connsiteX4" fmla="*/ 1105095 w 1399732"/>
                  <a:gd name="connsiteY4" fmla="*/ 1326536 h 2305331"/>
                  <a:gd name="connsiteX5" fmla="*/ 23270 w 1399732"/>
                  <a:gd name="connsiteY5" fmla="*/ 476531 h 2305331"/>
                  <a:gd name="connsiteX6" fmla="*/ 383878 w 1399732"/>
                  <a:gd name="connsiteY6" fmla="*/ 12 h 2305331"/>
                  <a:gd name="connsiteX0" fmla="*/ 389953 w 1398088"/>
                  <a:gd name="connsiteY0" fmla="*/ 1799 h 2307118"/>
                  <a:gd name="connsiteX1" fmla="*/ 1136929 w 1398088"/>
                  <a:gd name="connsiteY1" fmla="*/ 349529 h 2307118"/>
                  <a:gd name="connsiteX2" fmla="*/ 1394505 w 1398088"/>
                  <a:gd name="connsiteY2" fmla="*/ 1173777 h 2307118"/>
                  <a:gd name="connsiteX3" fmla="*/ 982382 w 1398088"/>
                  <a:gd name="connsiteY3" fmla="*/ 2307118 h 2307118"/>
                  <a:gd name="connsiteX4" fmla="*/ 1111170 w 1398088"/>
                  <a:gd name="connsiteY4" fmla="*/ 1328323 h 2307118"/>
                  <a:gd name="connsiteX5" fmla="*/ 29345 w 1398088"/>
                  <a:gd name="connsiteY5" fmla="*/ 478318 h 2307118"/>
                  <a:gd name="connsiteX6" fmla="*/ 389953 w 1398088"/>
                  <a:gd name="connsiteY6" fmla="*/ 1799 h 2307118"/>
                  <a:gd name="connsiteX0" fmla="*/ 389953 w 1411647"/>
                  <a:gd name="connsiteY0" fmla="*/ 1799 h 2397271"/>
                  <a:gd name="connsiteX1" fmla="*/ 1136929 w 1411647"/>
                  <a:gd name="connsiteY1" fmla="*/ 349529 h 2397271"/>
                  <a:gd name="connsiteX2" fmla="*/ 1394505 w 1411647"/>
                  <a:gd name="connsiteY2" fmla="*/ 1173777 h 2397271"/>
                  <a:gd name="connsiteX3" fmla="*/ 711926 w 1411647"/>
                  <a:gd name="connsiteY3" fmla="*/ 2397271 h 2397271"/>
                  <a:gd name="connsiteX4" fmla="*/ 1111170 w 1411647"/>
                  <a:gd name="connsiteY4" fmla="*/ 1328323 h 2397271"/>
                  <a:gd name="connsiteX5" fmla="*/ 29345 w 1411647"/>
                  <a:gd name="connsiteY5" fmla="*/ 478318 h 2397271"/>
                  <a:gd name="connsiteX6" fmla="*/ 389953 w 1411647"/>
                  <a:gd name="connsiteY6" fmla="*/ 1799 h 2397271"/>
                  <a:gd name="connsiteX0" fmla="*/ 306416 w 1328110"/>
                  <a:gd name="connsiteY0" fmla="*/ 1799 h 2397271"/>
                  <a:gd name="connsiteX1" fmla="*/ 1053392 w 1328110"/>
                  <a:gd name="connsiteY1" fmla="*/ 349529 h 2397271"/>
                  <a:gd name="connsiteX2" fmla="*/ 1310968 w 1328110"/>
                  <a:gd name="connsiteY2" fmla="*/ 1173777 h 2397271"/>
                  <a:gd name="connsiteX3" fmla="*/ 628389 w 1328110"/>
                  <a:gd name="connsiteY3" fmla="*/ 2397271 h 2397271"/>
                  <a:gd name="connsiteX4" fmla="*/ 1027633 w 1328110"/>
                  <a:gd name="connsiteY4" fmla="*/ 1328323 h 2397271"/>
                  <a:gd name="connsiteX5" fmla="*/ 35960 w 1328110"/>
                  <a:gd name="connsiteY5" fmla="*/ 478318 h 2397271"/>
                  <a:gd name="connsiteX6" fmla="*/ 306416 w 1328110"/>
                  <a:gd name="connsiteY6" fmla="*/ 1799 h 2397271"/>
                  <a:gd name="connsiteX0" fmla="*/ 315563 w 1324231"/>
                  <a:gd name="connsiteY0" fmla="*/ 1544 h 2435653"/>
                  <a:gd name="connsiteX1" fmla="*/ 1049660 w 1324231"/>
                  <a:gd name="connsiteY1" fmla="*/ 387911 h 2435653"/>
                  <a:gd name="connsiteX2" fmla="*/ 1307236 w 1324231"/>
                  <a:gd name="connsiteY2" fmla="*/ 1212159 h 2435653"/>
                  <a:gd name="connsiteX3" fmla="*/ 624657 w 1324231"/>
                  <a:gd name="connsiteY3" fmla="*/ 2435653 h 2435653"/>
                  <a:gd name="connsiteX4" fmla="*/ 1023901 w 1324231"/>
                  <a:gd name="connsiteY4" fmla="*/ 1366705 h 2435653"/>
                  <a:gd name="connsiteX5" fmla="*/ 32228 w 1324231"/>
                  <a:gd name="connsiteY5" fmla="*/ 516700 h 2435653"/>
                  <a:gd name="connsiteX6" fmla="*/ 315563 w 1324231"/>
                  <a:gd name="connsiteY6" fmla="*/ 1544 h 2435653"/>
                  <a:gd name="connsiteX0" fmla="*/ 314466 w 1323134"/>
                  <a:gd name="connsiteY0" fmla="*/ 6039 h 2440148"/>
                  <a:gd name="connsiteX1" fmla="*/ 1048563 w 1323134"/>
                  <a:gd name="connsiteY1" fmla="*/ 392406 h 2440148"/>
                  <a:gd name="connsiteX2" fmla="*/ 1306139 w 1323134"/>
                  <a:gd name="connsiteY2" fmla="*/ 1216654 h 2440148"/>
                  <a:gd name="connsiteX3" fmla="*/ 623560 w 1323134"/>
                  <a:gd name="connsiteY3" fmla="*/ 2440148 h 2440148"/>
                  <a:gd name="connsiteX4" fmla="*/ 1022804 w 1323134"/>
                  <a:gd name="connsiteY4" fmla="*/ 1371200 h 2440148"/>
                  <a:gd name="connsiteX5" fmla="*/ 31131 w 1323134"/>
                  <a:gd name="connsiteY5" fmla="*/ 521195 h 2440148"/>
                  <a:gd name="connsiteX6" fmla="*/ 314466 w 1323134"/>
                  <a:gd name="connsiteY6" fmla="*/ 6039 h 2440148"/>
                  <a:gd name="connsiteX0" fmla="*/ 314466 w 1318505"/>
                  <a:gd name="connsiteY0" fmla="*/ 6039 h 2440148"/>
                  <a:gd name="connsiteX1" fmla="*/ 1048563 w 1318505"/>
                  <a:gd name="connsiteY1" fmla="*/ 392406 h 2440148"/>
                  <a:gd name="connsiteX2" fmla="*/ 1306139 w 1318505"/>
                  <a:gd name="connsiteY2" fmla="*/ 1216654 h 2440148"/>
                  <a:gd name="connsiteX3" fmla="*/ 623560 w 1318505"/>
                  <a:gd name="connsiteY3" fmla="*/ 2440148 h 2440148"/>
                  <a:gd name="connsiteX4" fmla="*/ 1022804 w 1318505"/>
                  <a:gd name="connsiteY4" fmla="*/ 1371200 h 2440148"/>
                  <a:gd name="connsiteX5" fmla="*/ 31131 w 1318505"/>
                  <a:gd name="connsiteY5" fmla="*/ 521195 h 2440148"/>
                  <a:gd name="connsiteX6" fmla="*/ 314466 w 1318505"/>
                  <a:gd name="connsiteY6" fmla="*/ 6039 h 2440148"/>
                  <a:gd name="connsiteX0" fmla="*/ 314466 w 1325056"/>
                  <a:gd name="connsiteY0" fmla="*/ 6039 h 2440148"/>
                  <a:gd name="connsiteX1" fmla="*/ 1048563 w 1325056"/>
                  <a:gd name="connsiteY1" fmla="*/ 392406 h 2440148"/>
                  <a:gd name="connsiteX2" fmla="*/ 1306139 w 1325056"/>
                  <a:gd name="connsiteY2" fmla="*/ 1216654 h 2440148"/>
                  <a:gd name="connsiteX3" fmla="*/ 623560 w 1325056"/>
                  <a:gd name="connsiteY3" fmla="*/ 2440148 h 2440148"/>
                  <a:gd name="connsiteX4" fmla="*/ 1022804 w 1325056"/>
                  <a:gd name="connsiteY4" fmla="*/ 1371200 h 2440148"/>
                  <a:gd name="connsiteX5" fmla="*/ 31131 w 1325056"/>
                  <a:gd name="connsiteY5" fmla="*/ 521195 h 2440148"/>
                  <a:gd name="connsiteX6" fmla="*/ 314466 w 1325056"/>
                  <a:gd name="connsiteY6" fmla="*/ 6039 h 2440148"/>
                  <a:gd name="connsiteX0" fmla="*/ 312353 w 1305990"/>
                  <a:gd name="connsiteY0" fmla="*/ 9 h 2434118"/>
                  <a:gd name="connsiteX1" fmla="*/ 806011 w 1305990"/>
                  <a:gd name="connsiteY1" fmla="*/ 504784 h 2434118"/>
                  <a:gd name="connsiteX2" fmla="*/ 1304026 w 1305990"/>
                  <a:gd name="connsiteY2" fmla="*/ 1210624 h 2434118"/>
                  <a:gd name="connsiteX3" fmla="*/ 621447 w 1305990"/>
                  <a:gd name="connsiteY3" fmla="*/ 2434118 h 2434118"/>
                  <a:gd name="connsiteX4" fmla="*/ 1020691 w 1305990"/>
                  <a:gd name="connsiteY4" fmla="*/ 1365170 h 2434118"/>
                  <a:gd name="connsiteX5" fmla="*/ 29018 w 1305990"/>
                  <a:gd name="connsiteY5" fmla="*/ 515165 h 2434118"/>
                  <a:gd name="connsiteX6" fmla="*/ 312353 w 1305990"/>
                  <a:gd name="connsiteY6" fmla="*/ 9 h 2434118"/>
                  <a:gd name="connsiteX0" fmla="*/ 312353 w 1306122"/>
                  <a:gd name="connsiteY0" fmla="*/ 7 h 2434116"/>
                  <a:gd name="connsiteX1" fmla="*/ 806011 w 1306122"/>
                  <a:gd name="connsiteY1" fmla="*/ 504782 h 2434116"/>
                  <a:gd name="connsiteX2" fmla="*/ 1304026 w 1306122"/>
                  <a:gd name="connsiteY2" fmla="*/ 1210622 h 2434116"/>
                  <a:gd name="connsiteX3" fmla="*/ 621447 w 1306122"/>
                  <a:gd name="connsiteY3" fmla="*/ 2434116 h 2434116"/>
                  <a:gd name="connsiteX4" fmla="*/ 1020691 w 1306122"/>
                  <a:gd name="connsiteY4" fmla="*/ 1365168 h 2434116"/>
                  <a:gd name="connsiteX5" fmla="*/ 29018 w 1306122"/>
                  <a:gd name="connsiteY5" fmla="*/ 515163 h 2434116"/>
                  <a:gd name="connsiteX6" fmla="*/ 312353 w 1306122"/>
                  <a:gd name="connsiteY6" fmla="*/ 7 h 2434116"/>
                  <a:gd name="connsiteX0" fmla="*/ 311258 w 1305027"/>
                  <a:gd name="connsiteY0" fmla="*/ 6418 h 2440527"/>
                  <a:gd name="connsiteX1" fmla="*/ 804916 w 1305027"/>
                  <a:gd name="connsiteY1" fmla="*/ 511193 h 2440527"/>
                  <a:gd name="connsiteX2" fmla="*/ 1302931 w 1305027"/>
                  <a:gd name="connsiteY2" fmla="*/ 1217033 h 2440527"/>
                  <a:gd name="connsiteX3" fmla="*/ 620352 w 1305027"/>
                  <a:gd name="connsiteY3" fmla="*/ 2440527 h 2440527"/>
                  <a:gd name="connsiteX4" fmla="*/ 1019596 w 1305027"/>
                  <a:gd name="connsiteY4" fmla="*/ 1371579 h 2440527"/>
                  <a:gd name="connsiteX5" fmla="*/ 27923 w 1305027"/>
                  <a:gd name="connsiteY5" fmla="*/ 521574 h 2440527"/>
                  <a:gd name="connsiteX6" fmla="*/ 311258 w 1305027"/>
                  <a:gd name="connsiteY6" fmla="*/ 6418 h 2440527"/>
                  <a:gd name="connsiteX0" fmla="*/ 311258 w 1305027"/>
                  <a:gd name="connsiteY0" fmla="*/ 114 h 2434223"/>
                  <a:gd name="connsiteX1" fmla="*/ 804916 w 1305027"/>
                  <a:gd name="connsiteY1" fmla="*/ 504889 h 2434223"/>
                  <a:gd name="connsiteX2" fmla="*/ 1302931 w 1305027"/>
                  <a:gd name="connsiteY2" fmla="*/ 1210729 h 2434223"/>
                  <a:gd name="connsiteX3" fmla="*/ 620352 w 1305027"/>
                  <a:gd name="connsiteY3" fmla="*/ 2434223 h 2434223"/>
                  <a:gd name="connsiteX4" fmla="*/ 1019596 w 1305027"/>
                  <a:gd name="connsiteY4" fmla="*/ 1365275 h 2434223"/>
                  <a:gd name="connsiteX5" fmla="*/ 27923 w 1305027"/>
                  <a:gd name="connsiteY5" fmla="*/ 515270 h 2434223"/>
                  <a:gd name="connsiteX6" fmla="*/ 311258 w 1305027"/>
                  <a:gd name="connsiteY6" fmla="*/ 114 h 2434223"/>
                  <a:gd name="connsiteX0" fmla="*/ 311795 w 1305564"/>
                  <a:gd name="connsiteY0" fmla="*/ 36193 h 2470302"/>
                  <a:gd name="connsiteX1" fmla="*/ 805453 w 1305564"/>
                  <a:gd name="connsiteY1" fmla="*/ 540968 h 2470302"/>
                  <a:gd name="connsiteX2" fmla="*/ 1303468 w 1305564"/>
                  <a:gd name="connsiteY2" fmla="*/ 1246808 h 2470302"/>
                  <a:gd name="connsiteX3" fmla="*/ 620889 w 1305564"/>
                  <a:gd name="connsiteY3" fmla="*/ 2470302 h 2470302"/>
                  <a:gd name="connsiteX4" fmla="*/ 1020133 w 1305564"/>
                  <a:gd name="connsiteY4" fmla="*/ 1401354 h 2470302"/>
                  <a:gd name="connsiteX5" fmla="*/ 28460 w 1305564"/>
                  <a:gd name="connsiteY5" fmla="*/ 551349 h 2470302"/>
                  <a:gd name="connsiteX6" fmla="*/ 311795 w 1305564"/>
                  <a:gd name="connsiteY6" fmla="*/ 36193 h 247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564" h="2470302">
                    <a:moveTo>
                      <a:pt x="311795" y="36193"/>
                    </a:moveTo>
                    <a:cubicBezTo>
                      <a:pt x="433538" y="203619"/>
                      <a:pt x="591147" y="363804"/>
                      <a:pt x="805453" y="540968"/>
                    </a:cubicBezTo>
                    <a:cubicBezTo>
                      <a:pt x="1019759" y="718132"/>
                      <a:pt x="1334229" y="925252"/>
                      <a:pt x="1303468" y="1246808"/>
                    </a:cubicBezTo>
                    <a:cubicBezTo>
                      <a:pt x="1272707" y="1568364"/>
                      <a:pt x="689576" y="2285705"/>
                      <a:pt x="620889" y="2470302"/>
                    </a:cubicBezTo>
                    <a:cubicBezTo>
                      <a:pt x="663818" y="2144037"/>
                      <a:pt x="1178973" y="1706154"/>
                      <a:pt x="1020133" y="1401354"/>
                    </a:cubicBezTo>
                    <a:cubicBezTo>
                      <a:pt x="861294" y="1096554"/>
                      <a:pt x="146516" y="778876"/>
                      <a:pt x="28460" y="551349"/>
                    </a:cubicBezTo>
                    <a:cubicBezTo>
                      <a:pt x="-89596" y="323822"/>
                      <a:pt x="190052" y="-131233"/>
                      <a:pt x="311795" y="36193"/>
                    </a:cubicBezTo>
                    <a:close/>
                  </a:path>
                </a:pathLst>
              </a:custGeom>
              <a:grpFill/>
              <a:ln w="9525" cap="flat" cmpd="sng" algn="ctr">
                <a:noFill/>
                <a:prstDash val="solid"/>
              </a:ln>
              <a:effectLst/>
            </p:spPr>
            <p:txBody>
              <a:bodyPr vert="horz" wrap="square" lIns="91436" tIns="45718" rIns="91436" bIns="45718" numCol="1" rtlCol="0" anchor="ctr" anchorCtr="0" compatLnSpc="1">
                <a:prstTxWarp prst="textNoShape">
                  <a:avLst/>
                </a:prstTxWarp>
              </a:bodyPr>
              <a:lstStyle/>
              <a:p>
                <a:pPr algn="ctr" defTabSz="685637" eaLnBrk="1" fontAlgn="auto" hangingPunct="1">
                  <a:spcBef>
                    <a:spcPts val="0"/>
                  </a:spcBef>
                  <a:spcAft>
                    <a:spcPts val="0"/>
                  </a:spcAft>
                  <a:defRPr/>
                </a:pPr>
                <a:endParaRPr lang="en-US" sz="1400" kern="0" dirty="0">
                  <a:gradFill>
                    <a:gsLst>
                      <a:gs pos="0">
                        <a:srgbClr val="FFFFFF"/>
                      </a:gs>
                      <a:gs pos="100000">
                        <a:srgbClr val="FFFFFF"/>
                      </a:gs>
                    </a:gsLst>
                    <a:lin ang="5400000" scaled="0"/>
                  </a:gradFill>
                  <a:latin typeface="Segoe UI"/>
                </a:endParaRPr>
              </a:p>
            </p:txBody>
          </p:sp>
        </p:grpSp>
        <p:sp>
          <p:nvSpPr>
            <p:cNvPr id="34" name="Freeform 28"/>
            <p:cNvSpPr/>
            <p:nvPr/>
          </p:nvSpPr>
          <p:spPr>
            <a:xfrm>
              <a:off x="5103684" y="3321277"/>
              <a:ext cx="2364219" cy="3201325"/>
            </a:xfrm>
            <a:custGeom>
              <a:avLst/>
              <a:gdLst>
                <a:gd name="connsiteX0" fmla="*/ 383878 w 1399732"/>
                <a:gd name="connsiteY0" fmla="*/ 12 h 2305331"/>
                <a:gd name="connsiteX1" fmla="*/ 461152 w 1399732"/>
                <a:gd name="connsiteY1" fmla="*/ 463652 h 2305331"/>
                <a:gd name="connsiteX2" fmla="*/ 1388430 w 1399732"/>
                <a:gd name="connsiteY2" fmla="*/ 1171990 h 2305331"/>
                <a:gd name="connsiteX3" fmla="*/ 976307 w 1399732"/>
                <a:gd name="connsiteY3" fmla="*/ 2305331 h 2305331"/>
                <a:gd name="connsiteX4" fmla="*/ 1105095 w 1399732"/>
                <a:gd name="connsiteY4" fmla="*/ 1326536 h 2305331"/>
                <a:gd name="connsiteX5" fmla="*/ 23270 w 1399732"/>
                <a:gd name="connsiteY5" fmla="*/ 476531 h 2305331"/>
                <a:gd name="connsiteX6" fmla="*/ 383878 w 1399732"/>
                <a:gd name="connsiteY6" fmla="*/ 12 h 2305331"/>
                <a:gd name="connsiteX0" fmla="*/ 383878 w 1444622"/>
                <a:gd name="connsiteY0" fmla="*/ 12 h 2237669"/>
                <a:gd name="connsiteX1" fmla="*/ 461152 w 1444622"/>
                <a:gd name="connsiteY1" fmla="*/ 463652 h 2237669"/>
                <a:gd name="connsiteX2" fmla="*/ 1388430 w 1444622"/>
                <a:gd name="connsiteY2" fmla="*/ 1171990 h 2237669"/>
                <a:gd name="connsiteX3" fmla="*/ 1302063 w 1444622"/>
                <a:gd name="connsiteY3" fmla="*/ 2237669 h 2237669"/>
                <a:gd name="connsiteX4" fmla="*/ 1105095 w 1444622"/>
                <a:gd name="connsiteY4" fmla="*/ 1326536 h 2237669"/>
                <a:gd name="connsiteX5" fmla="*/ 23270 w 1444622"/>
                <a:gd name="connsiteY5" fmla="*/ 476531 h 2237669"/>
                <a:gd name="connsiteX6" fmla="*/ 383878 w 1444622"/>
                <a:gd name="connsiteY6" fmla="*/ 12 h 2237669"/>
                <a:gd name="connsiteX0" fmla="*/ 361724 w 1422468"/>
                <a:gd name="connsiteY0" fmla="*/ 12 h 2237669"/>
                <a:gd name="connsiteX1" fmla="*/ 438998 w 1422468"/>
                <a:gd name="connsiteY1" fmla="*/ 463652 h 2237669"/>
                <a:gd name="connsiteX2" fmla="*/ 1366276 w 1422468"/>
                <a:gd name="connsiteY2" fmla="*/ 1171990 h 2237669"/>
                <a:gd name="connsiteX3" fmla="*/ 1279909 w 1422468"/>
                <a:gd name="connsiteY3" fmla="*/ 2237669 h 2237669"/>
                <a:gd name="connsiteX4" fmla="*/ 1082941 w 1422468"/>
                <a:gd name="connsiteY4" fmla="*/ 1326536 h 2237669"/>
                <a:gd name="connsiteX5" fmla="*/ 280000 w 1422468"/>
                <a:gd name="connsiteY5" fmla="*/ 1092005 h 2237669"/>
                <a:gd name="connsiteX6" fmla="*/ 1116 w 1422468"/>
                <a:gd name="connsiteY6" fmla="*/ 476531 h 2237669"/>
                <a:gd name="connsiteX7" fmla="*/ 361724 w 1422468"/>
                <a:gd name="connsiteY7" fmla="*/ 12 h 2237669"/>
                <a:gd name="connsiteX0" fmla="*/ 361724 w 1422468"/>
                <a:gd name="connsiteY0" fmla="*/ 12 h 2237669"/>
                <a:gd name="connsiteX1" fmla="*/ 438998 w 1422468"/>
                <a:gd name="connsiteY1" fmla="*/ 463652 h 2237669"/>
                <a:gd name="connsiteX2" fmla="*/ 1366276 w 1422468"/>
                <a:gd name="connsiteY2" fmla="*/ 1171990 h 2237669"/>
                <a:gd name="connsiteX3" fmla="*/ 1279909 w 1422468"/>
                <a:gd name="connsiteY3" fmla="*/ 2237669 h 2237669"/>
                <a:gd name="connsiteX4" fmla="*/ 997624 w 1422468"/>
                <a:gd name="connsiteY4" fmla="*/ 1521064 h 2237669"/>
                <a:gd name="connsiteX5" fmla="*/ 280000 w 1422468"/>
                <a:gd name="connsiteY5" fmla="*/ 1092005 h 2237669"/>
                <a:gd name="connsiteX6" fmla="*/ 1116 w 1422468"/>
                <a:gd name="connsiteY6" fmla="*/ 476531 h 2237669"/>
                <a:gd name="connsiteX7" fmla="*/ 361724 w 1422468"/>
                <a:gd name="connsiteY7" fmla="*/ 12 h 2237669"/>
                <a:gd name="connsiteX0" fmla="*/ 361724 w 1422468"/>
                <a:gd name="connsiteY0" fmla="*/ 22 h 2102355"/>
                <a:gd name="connsiteX1" fmla="*/ 438998 w 1422468"/>
                <a:gd name="connsiteY1" fmla="*/ 328338 h 2102355"/>
                <a:gd name="connsiteX2" fmla="*/ 1366276 w 1422468"/>
                <a:gd name="connsiteY2" fmla="*/ 1036676 h 2102355"/>
                <a:gd name="connsiteX3" fmla="*/ 1279909 w 1422468"/>
                <a:gd name="connsiteY3" fmla="*/ 2102355 h 2102355"/>
                <a:gd name="connsiteX4" fmla="*/ 997624 w 1422468"/>
                <a:gd name="connsiteY4" fmla="*/ 1385750 h 2102355"/>
                <a:gd name="connsiteX5" fmla="*/ 280000 w 1422468"/>
                <a:gd name="connsiteY5" fmla="*/ 956691 h 2102355"/>
                <a:gd name="connsiteX6" fmla="*/ 1116 w 1422468"/>
                <a:gd name="connsiteY6" fmla="*/ 341217 h 2102355"/>
                <a:gd name="connsiteX7" fmla="*/ 361724 w 1422468"/>
                <a:gd name="connsiteY7" fmla="*/ 22 h 2102355"/>
                <a:gd name="connsiteX0" fmla="*/ 361724 w 1422468"/>
                <a:gd name="connsiteY0" fmla="*/ 22 h 2102355"/>
                <a:gd name="connsiteX1" fmla="*/ 438998 w 1422468"/>
                <a:gd name="connsiteY1" fmla="*/ 328338 h 2102355"/>
                <a:gd name="connsiteX2" fmla="*/ 1366276 w 1422468"/>
                <a:gd name="connsiteY2" fmla="*/ 1036676 h 2102355"/>
                <a:gd name="connsiteX3" fmla="*/ 1279909 w 1422468"/>
                <a:gd name="connsiteY3" fmla="*/ 2102355 h 2102355"/>
                <a:gd name="connsiteX4" fmla="*/ 997624 w 1422468"/>
                <a:gd name="connsiteY4" fmla="*/ 1385750 h 2102355"/>
                <a:gd name="connsiteX5" fmla="*/ 280000 w 1422468"/>
                <a:gd name="connsiteY5" fmla="*/ 956691 h 2102355"/>
                <a:gd name="connsiteX6" fmla="*/ 1116 w 1422468"/>
                <a:gd name="connsiteY6" fmla="*/ 341217 h 2102355"/>
                <a:gd name="connsiteX7" fmla="*/ 361724 w 1422468"/>
                <a:gd name="connsiteY7" fmla="*/ 22 h 2102355"/>
                <a:gd name="connsiteX0" fmla="*/ 361724 w 1422468"/>
                <a:gd name="connsiteY0" fmla="*/ 22 h 2102355"/>
                <a:gd name="connsiteX1" fmla="*/ 438998 w 1422468"/>
                <a:gd name="connsiteY1" fmla="*/ 328338 h 2102355"/>
                <a:gd name="connsiteX2" fmla="*/ 1366276 w 1422468"/>
                <a:gd name="connsiteY2" fmla="*/ 1036676 h 2102355"/>
                <a:gd name="connsiteX3" fmla="*/ 1279909 w 1422468"/>
                <a:gd name="connsiteY3" fmla="*/ 2102355 h 2102355"/>
                <a:gd name="connsiteX4" fmla="*/ 997624 w 1422468"/>
                <a:gd name="connsiteY4" fmla="*/ 1385750 h 2102355"/>
                <a:gd name="connsiteX5" fmla="*/ 280000 w 1422468"/>
                <a:gd name="connsiteY5" fmla="*/ 956691 h 2102355"/>
                <a:gd name="connsiteX6" fmla="*/ 1116 w 1422468"/>
                <a:gd name="connsiteY6" fmla="*/ 341217 h 2102355"/>
                <a:gd name="connsiteX7" fmla="*/ 361724 w 1422468"/>
                <a:gd name="connsiteY7" fmla="*/ 22 h 2102355"/>
                <a:gd name="connsiteX0" fmla="*/ 361724 w 1422468"/>
                <a:gd name="connsiteY0" fmla="*/ 22 h 2102355"/>
                <a:gd name="connsiteX1" fmla="*/ 438998 w 1422468"/>
                <a:gd name="connsiteY1" fmla="*/ 328338 h 2102355"/>
                <a:gd name="connsiteX2" fmla="*/ 1366276 w 1422468"/>
                <a:gd name="connsiteY2" fmla="*/ 1036676 h 2102355"/>
                <a:gd name="connsiteX3" fmla="*/ 1279909 w 1422468"/>
                <a:gd name="connsiteY3" fmla="*/ 2102355 h 2102355"/>
                <a:gd name="connsiteX4" fmla="*/ 997624 w 1422468"/>
                <a:gd name="connsiteY4" fmla="*/ 1385750 h 2102355"/>
                <a:gd name="connsiteX5" fmla="*/ 280000 w 1422468"/>
                <a:gd name="connsiteY5" fmla="*/ 956691 h 2102355"/>
                <a:gd name="connsiteX6" fmla="*/ 1116 w 1422468"/>
                <a:gd name="connsiteY6" fmla="*/ 341217 h 2102355"/>
                <a:gd name="connsiteX7" fmla="*/ 361724 w 1422468"/>
                <a:gd name="connsiteY7" fmla="*/ 22 h 2102355"/>
                <a:gd name="connsiteX0" fmla="*/ 360618 w 1421362"/>
                <a:gd name="connsiteY0" fmla="*/ 22 h 2102355"/>
                <a:gd name="connsiteX1" fmla="*/ 437892 w 1421362"/>
                <a:gd name="connsiteY1" fmla="*/ 328338 h 2102355"/>
                <a:gd name="connsiteX2" fmla="*/ 1365170 w 1421362"/>
                <a:gd name="connsiteY2" fmla="*/ 1036676 h 2102355"/>
                <a:gd name="connsiteX3" fmla="*/ 1278803 w 1421362"/>
                <a:gd name="connsiteY3" fmla="*/ 2102355 h 2102355"/>
                <a:gd name="connsiteX4" fmla="*/ 996518 w 1421362"/>
                <a:gd name="connsiteY4" fmla="*/ 1385750 h 2102355"/>
                <a:gd name="connsiteX5" fmla="*/ 278894 w 1421362"/>
                <a:gd name="connsiteY5" fmla="*/ 956691 h 2102355"/>
                <a:gd name="connsiteX6" fmla="*/ 10 w 1421362"/>
                <a:gd name="connsiteY6" fmla="*/ 341217 h 2102355"/>
                <a:gd name="connsiteX7" fmla="*/ 360618 w 1421362"/>
                <a:gd name="connsiteY7" fmla="*/ 22 h 2102355"/>
                <a:gd name="connsiteX0" fmla="*/ 363069 w 1423813"/>
                <a:gd name="connsiteY0" fmla="*/ 22 h 2102355"/>
                <a:gd name="connsiteX1" fmla="*/ 440343 w 1423813"/>
                <a:gd name="connsiteY1" fmla="*/ 328338 h 2102355"/>
                <a:gd name="connsiteX2" fmla="*/ 1367621 w 1423813"/>
                <a:gd name="connsiteY2" fmla="*/ 1036676 h 2102355"/>
                <a:gd name="connsiteX3" fmla="*/ 1281254 w 1423813"/>
                <a:gd name="connsiteY3" fmla="*/ 2102355 h 2102355"/>
                <a:gd name="connsiteX4" fmla="*/ 998969 w 1423813"/>
                <a:gd name="connsiteY4" fmla="*/ 1385750 h 2102355"/>
                <a:gd name="connsiteX5" fmla="*/ 281345 w 1423813"/>
                <a:gd name="connsiteY5" fmla="*/ 956691 h 2102355"/>
                <a:gd name="connsiteX6" fmla="*/ 2461 w 1423813"/>
                <a:gd name="connsiteY6" fmla="*/ 341217 h 2102355"/>
                <a:gd name="connsiteX7" fmla="*/ 363069 w 1423813"/>
                <a:gd name="connsiteY7" fmla="*/ 22 h 210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813" h="2102355">
                  <a:moveTo>
                    <a:pt x="363069" y="22"/>
                  </a:moveTo>
                  <a:cubicBezTo>
                    <a:pt x="436049" y="-2124"/>
                    <a:pt x="272918" y="155562"/>
                    <a:pt x="440343" y="328338"/>
                  </a:cubicBezTo>
                  <a:cubicBezTo>
                    <a:pt x="607768" y="501114"/>
                    <a:pt x="1227469" y="741007"/>
                    <a:pt x="1367621" y="1036676"/>
                  </a:cubicBezTo>
                  <a:cubicBezTo>
                    <a:pt x="1507773" y="1332345"/>
                    <a:pt x="1349941" y="1917758"/>
                    <a:pt x="1281254" y="2102355"/>
                  </a:cubicBezTo>
                  <a:cubicBezTo>
                    <a:pt x="1324183" y="1776090"/>
                    <a:pt x="1219858" y="1555226"/>
                    <a:pt x="998969" y="1385750"/>
                  </a:cubicBezTo>
                  <a:cubicBezTo>
                    <a:pt x="684951" y="1156746"/>
                    <a:pt x="461649" y="1098358"/>
                    <a:pt x="281345" y="956691"/>
                  </a:cubicBezTo>
                  <a:cubicBezTo>
                    <a:pt x="101041" y="815024"/>
                    <a:pt x="-18916" y="576781"/>
                    <a:pt x="2461" y="341217"/>
                  </a:cubicBezTo>
                  <a:cubicBezTo>
                    <a:pt x="23838" y="105653"/>
                    <a:pt x="290089" y="2168"/>
                    <a:pt x="363069" y="22"/>
                  </a:cubicBezTo>
                  <a:close/>
                </a:path>
              </a:pathLst>
            </a:custGeom>
            <a:grpFill/>
            <a:ln w="9525" cap="flat" cmpd="sng" algn="ctr">
              <a:noFill/>
              <a:prstDash val="solid"/>
            </a:ln>
            <a:effectLst/>
          </p:spPr>
          <p:txBody>
            <a:bodyPr vert="horz" wrap="square" lIns="91436" tIns="45718" rIns="91436" bIns="45718" numCol="1" rtlCol="0" anchor="ctr" anchorCtr="0" compatLnSpc="1">
              <a:prstTxWarp prst="textNoShape">
                <a:avLst/>
              </a:prstTxWarp>
            </a:bodyPr>
            <a:lstStyle/>
            <a:p>
              <a:pPr algn="ctr" defTabSz="685637" eaLnBrk="1" fontAlgn="auto" hangingPunct="1">
                <a:spcBef>
                  <a:spcPts val="0"/>
                </a:spcBef>
                <a:spcAft>
                  <a:spcPts val="0"/>
                </a:spcAft>
                <a:defRPr/>
              </a:pPr>
              <a:endParaRPr lang="en-US" sz="1400" kern="0" dirty="0">
                <a:gradFill>
                  <a:gsLst>
                    <a:gs pos="0">
                      <a:srgbClr val="FFFFFF"/>
                    </a:gs>
                    <a:gs pos="100000">
                      <a:srgbClr val="FFFFFF"/>
                    </a:gs>
                  </a:gsLst>
                  <a:lin ang="5400000" scaled="0"/>
                </a:gradFill>
                <a:latin typeface="Segoe UI"/>
              </a:endParaRPr>
            </a:p>
          </p:txBody>
        </p:sp>
      </p:grpSp>
    </p:spTree>
    <p:extLst>
      <p:ext uri="{BB962C8B-B14F-4D97-AF65-F5344CB8AC3E}">
        <p14:creationId xmlns:p14="http://schemas.microsoft.com/office/powerpoint/2010/main" val="2578115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zh-CN" altLang="en-US" sz="2800" b="0" dirty="0">
                <a:latin typeface="微软雅黑" panose="020B0503020204020204" pitchFamily="34" charset="-122"/>
                <a:ea typeface="微软雅黑" panose="020B0503020204020204" pitchFamily="34" charset="-122"/>
              </a:rPr>
              <a:t>酸性气田腐蚀监测方案</a:t>
            </a:r>
          </a:p>
        </p:txBody>
      </p:sp>
      <p:sp>
        <p:nvSpPr>
          <p:cNvPr id="11" name="TextBox 2"/>
          <p:cNvSpPr txBox="1"/>
          <p:nvPr/>
        </p:nvSpPr>
        <p:spPr>
          <a:xfrm>
            <a:off x="540212" y="5545863"/>
            <a:ext cx="8063576" cy="584775"/>
          </a:xfrm>
          <a:prstGeom prst="rect">
            <a:avLst/>
          </a:prstGeom>
          <a:noFill/>
          <a:ln>
            <a:noFill/>
          </a:ln>
        </p:spPr>
        <p:txBody>
          <a:bodyPr wrap="square" rtlCol="0">
            <a:spAutoFit/>
          </a:bodyPr>
          <a:lstStyle/>
          <a:p>
            <a:pPr marL="0" marR="0" lvl="0" defTabSz="914400" eaLnBrk="1" fontAlgn="auto" latinLnBrk="0" hangingPunct="1">
              <a:lnSpc>
                <a:spcPct val="100000"/>
              </a:lnSpc>
              <a:spcBef>
                <a:spcPts val="0"/>
              </a:spcBef>
              <a:spcAft>
                <a:spcPts val="0"/>
              </a:spcAft>
              <a:buClrTx/>
              <a:buSzTx/>
              <a:buFontTx/>
              <a:buNone/>
              <a:tabLst/>
              <a:defRPr/>
            </a:pPr>
            <a:r>
              <a:rPr kumimoji="0" lang="zh-CN" altLang="zh-CN" sz="16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采用单一的腐蚀监测方法不能满足用户的要求，通常需要同时采用多种方法才能获得比较准确可靠的腐蚀监测信息。</a:t>
            </a:r>
            <a:endParaRPr kumimoji="0" lang="zh-CN" altLang="en-US" sz="1800" b="0" i="0" u="none" strike="noStrike" kern="0" cap="none" spc="0" normalizeH="0" baseline="0" noProof="0" dirty="0" smtClean="0">
              <a:ln>
                <a:noFill/>
              </a:ln>
              <a:solidFill>
                <a:srgbClr val="7030A0"/>
              </a:solidFill>
              <a:effectLst/>
              <a:uLnTx/>
              <a:uFillTx/>
              <a:latin typeface="隶书" pitchFamily="49" charset="-122"/>
              <a:ea typeface="隶书" pitchFamily="49" charset="-122"/>
            </a:endParaRPr>
          </a:p>
        </p:txBody>
      </p:sp>
      <p:grpSp>
        <p:nvGrpSpPr>
          <p:cNvPr id="2" name="组合 1"/>
          <p:cNvGrpSpPr/>
          <p:nvPr/>
        </p:nvGrpSpPr>
        <p:grpSpPr>
          <a:xfrm>
            <a:off x="261864" y="1480013"/>
            <a:ext cx="8424936" cy="3902966"/>
            <a:chOff x="-252536" y="1196752"/>
            <a:chExt cx="9521825" cy="447903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196752"/>
              <a:ext cx="9521825"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圆角矩形 11"/>
            <p:cNvSpPr/>
            <p:nvPr/>
          </p:nvSpPr>
          <p:spPr bwMode="auto">
            <a:xfrm>
              <a:off x="5396617" y="5170815"/>
              <a:ext cx="1214651" cy="504967"/>
            </a:xfrm>
            <a:prstGeom prst="roundRect">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1" u="none" strike="noStrike" kern="0" cap="none" spc="0" normalizeH="0" baseline="0" noProof="0" dirty="0" smtClean="0">
                  <a:ln>
                    <a:noFill/>
                  </a:ln>
                  <a:solidFill>
                    <a:prstClr val="black"/>
                  </a:solidFill>
                  <a:effectLst/>
                  <a:uLnTx/>
                  <a:uFillTx/>
                  <a:latin typeface="Candara" pitchFamily="34" charset="0"/>
                  <a:ea typeface="宋体" pitchFamily="2" charset="-122"/>
                </a:rPr>
                <a:t>UT-Online</a:t>
              </a:r>
              <a:endParaRPr kumimoji="0" lang="zh-CN" altLang="en-US" sz="1600" b="1" i="1" u="none" strike="noStrike" kern="0" cap="none" spc="0" normalizeH="0" baseline="0" noProof="0" dirty="0" smtClean="0">
                <a:ln>
                  <a:noFill/>
                </a:ln>
                <a:solidFill>
                  <a:prstClr val="black"/>
                </a:solidFill>
                <a:effectLst/>
                <a:uLnTx/>
                <a:uFillTx/>
                <a:latin typeface="Candara" pitchFamily="34" charset="0"/>
                <a:ea typeface="宋体" pitchFamily="2" charset="-122"/>
              </a:endParaRPr>
            </a:p>
          </p:txBody>
        </p:sp>
      </p:grpSp>
    </p:spTree>
    <p:extLst>
      <p:ext uri="{BB962C8B-B14F-4D97-AF65-F5344CB8AC3E}">
        <p14:creationId xmlns:p14="http://schemas.microsoft.com/office/powerpoint/2010/main" val="772041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3" name="Group 223"/>
          <p:cNvGrpSpPr>
            <a:grpSpLocks/>
          </p:cNvGrpSpPr>
          <p:nvPr/>
        </p:nvGrpSpPr>
        <p:grpSpPr bwMode="auto">
          <a:xfrm>
            <a:off x="-12468225" y="2281238"/>
            <a:ext cx="19048413" cy="1512887"/>
            <a:chOff x="381000" y="1899290"/>
            <a:chExt cx="25391446" cy="2017389"/>
          </a:xfrm>
        </p:grpSpPr>
        <p:grpSp>
          <p:nvGrpSpPr>
            <p:cNvPr id="4" name="Group 224"/>
            <p:cNvGrpSpPr>
              <a:grpSpLocks/>
            </p:cNvGrpSpPr>
            <p:nvPr/>
          </p:nvGrpSpPr>
          <p:grpSpPr bwMode="auto">
            <a:xfrm>
              <a:off x="17386933" y="1904999"/>
              <a:ext cx="2017182" cy="2011680"/>
              <a:chOff x="17386933" y="1904999"/>
              <a:chExt cx="2017182" cy="2011680"/>
            </a:xfrm>
          </p:grpSpPr>
          <p:sp>
            <p:nvSpPr>
              <p:cNvPr id="56" name="Rectangle 276"/>
              <p:cNvSpPr/>
              <p:nvPr/>
            </p:nvSpPr>
            <p:spPr bwMode="auto">
              <a:xfrm>
                <a:off x="173869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5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01036"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278"/>
              <p:cNvSpPr txBox="1">
                <a:spLocks noChangeArrowheads="1"/>
              </p:cNvSpPr>
              <p:nvPr/>
            </p:nvSpPr>
            <p:spPr bwMode="auto">
              <a:xfrm>
                <a:off x="1904770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5" name="Group 225"/>
            <p:cNvGrpSpPr>
              <a:grpSpLocks/>
            </p:cNvGrpSpPr>
            <p:nvPr/>
          </p:nvGrpSpPr>
          <p:grpSpPr bwMode="auto">
            <a:xfrm>
              <a:off x="21636155" y="1899290"/>
              <a:ext cx="2011680" cy="2017389"/>
              <a:chOff x="21636155" y="1899290"/>
              <a:chExt cx="2011680" cy="2017389"/>
            </a:xfrm>
          </p:grpSpPr>
          <p:sp>
            <p:nvSpPr>
              <p:cNvPr id="53" name="Rectangle 273"/>
              <p:cNvSpPr/>
              <p:nvPr/>
            </p:nvSpPr>
            <p:spPr bwMode="auto">
              <a:xfrm>
                <a:off x="216361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4" name="TextBox 274"/>
              <p:cNvSpPr txBox="1">
                <a:spLocks noChangeArrowheads="1"/>
              </p:cNvSpPr>
              <p:nvPr/>
            </p:nvSpPr>
            <p:spPr bwMode="auto">
              <a:xfrm>
                <a:off x="22986153" y="1899290"/>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55"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15468"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226"/>
            <p:cNvGrpSpPr>
              <a:grpSpLocks/>
            </p:cNvGrpSpPr>
            <p:nvPr/>
          </p:nvGrpSpPr>
          <p:grpSpPr bwMode="auto">
            <a:xfrm>
              <a:off x="23760766" y="1904999"/>
              <a:ext cx="2011680" cy="2011680"/>
              <a:chOff x="23760766" y="1904999"/>
              <a:chExt cx="2011680" cy="2011680"/>
            </a:xfrm>
          </p:grpSpPr>
          <p:sp>
            <p:nvSpPr>
              <p:cNvPr id="50" name="Rectangle 270"/>
              <p:cNvSpPr/>
              <p:nvPr/>
            </p:nvSpPr>
            <p:spPr bwMode="auto">
              <a:xfrm>
                <a:off x="237607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1" name="TextBox 271"/>
              <p:cNvSpPr txBox="1">
                <a:spLocks noChangeArrowheads="1"/>
              </p:cNvSpPr>
              <p:nvPr/>
            </p:nvSpPr>
            <p:spPr bwMode="auto">
              <a:xfrm>
                <a:off x="25110764"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52" name="Picture 3"/>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849068"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227"/>
            <p:cNvGrpSpPr>
              <a:grpSpLocks/>
            </p:cNvGrpSpPr>
            <p:nvPr/>
          </p:nvGrpSpPr>
          <p:grpSpPr bwMode="auto">
            <a:xfrm>
              <a:off x="4630222" y="1904999"/>
              <a:ext cx="2026976" cy="2011680"/>
              <a:chOff x="4630222" y="1904999"/>
              <a:chExt cx="2026976" cy="2011680"/>
            </a:xfrm>
          </p:grpSpPr>
          <p:sp>
            <p:nvSpPr>
              <p:cNvPr id="47" name="Rectangle 267"/>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8" name="TextBox 268"/>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49"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28"/>
            <p:cNvGrpSpPr>
              <a:grpSpLocks/>
            </p:cNvGrpSpPr>
            <p:nvPr/>
          </p:nvGrpSpPr>
          <p:grpSpPr bwMode="auto">
            <a:xfrm>
              <a:off x="19511544" y="1904999"/>
              <a:ext cx="2011680" cy="2011680"/>
              <a:chOff x="19511544" y="1904999"/>
              <a:chExt cx="2011680" cy="2011680"/>
            </a:xfrm>
          </p:grpSpPr>
          <p:sp>
            <p:nvSpPr>
              <p:cNvPr id="44" name="Rectangle 264"/>
              <p:cNvSpPr/>
              <p:nvPr/>
            </p:nvSpPr>
            <p:spPr bwMode="auto">
              <a:xfrm>
                <a:off x="195115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5" name="TextBox 265"/>
              <p:cNvSpPr txBox="1">
                <a:spLocks noChangeArrowheads="1"/>
              </p:cNvSpPr>
              <p:nvPr/>
            </p:nvSpPr>
            <p:spPr bwMode="auto">
              <a:xfrm>
                <a:off x="20871934"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46"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29447"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229"/>
            <p:cNvGrpSpPr>
              <a:grpSpLocks/>
            </p:cNvGrpSpPr>
            <p:nvPr/>
          </p:nvGrpSpPr>
          <p:grpSpPr bwMode="auto">
            <a:xfrm>
              <a:off x="2505611" y="1904999"/>
              <a:ext cx="2022972" cy="2011680"/>
              <a:chOff x="2505611" y="1904999"/>
              <a:chExt cx="2022972" cy="2011680"/>
            </a:xfrm>
          </p:grpSpPr>
          <p:sp>
            <p:nvSpPr>
              <p:cNvPr id="41" name="Rectangle 261"/>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2" name="TextBox 262"/>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43" name="Picture 263"/>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30"/>
            <p:cNvGrpSpPr>
              <a:grpSpLocks/>
            </p:cNvGrpSpPr>
            <p:nvPr/>
          </p:nvGrpSpPr>
          <p:grpSpPr bwMode="auto">
            <a:xfrm>
              <a:off x="381000" y="1904999"/>
              <a:ext cx="2026976" cy="2011680"/>
              <a:chOff x="381000" y="1904999"/>
              <a:chExt cx="2026976" cy="2011680"/>
            </a:xfrm>
          </p:grpSpPr>
          <p:sp>
            <p:nvSpPr>
              <p:cNvPr id="38" name="Rectangle 258"/>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9" name="TextBox 259"/>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40" name="Picture 26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31"/>
            <p:cNvGrpSpPr>
              <a:grpSpLocks/>
            </p:cNvGrpSpPr>
            <p:nvPr/>
          </p:nvGrpSpPr>
          <p:grpSpPr bwMode="auto">
            <a:xfrm>
              <a:off x="8879444" y="1904999"/>
              <a:ext cx="2012580" cy="2011680"/>
              <a:chOff x="8879444" y="1904999"/>
              <a:chExt cx="2012580" cy="2011680"/>
            </a:xfrm>
          </p:grpSpPr>
          <p:sp>
            <p:nvSpPr>
              <p:cNvPr id="31" name="Rectangle 251"/>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2" name="TextBox 252"/>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33" name="Group 253"/>
              <p:cNvGrpSpPr>
                <a:grpSpLocks/>
              </p:cNvGrpSpPr>
              <p:nvPr/>
            </p:nvGrpSpPr>
            <p:grpSpPr bwMode="auto">
              <a:xfrm>
                <a:off x="9098012" y="2146879"/>
                <a:ext cx="958800" cy="671282"/>
                <a:chOff x="7792432" y="3461097"/>
                <a:chExt cx="568902" cy="299861"/>
              </a:xfrm>
            </p:grpSpPr>
            <p:sp>
              <p:nvSpPr>
                <p:cNvPr id="34"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35"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36"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37"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12" name="Group 232"/>
            <p:cNvGrpSpPr>
              <a:grpSpLocks/>
            </p:cNvGrpSpPr>
            <p:nvPr/>
          </p:nvGrpSpPr>
          <p:grpSpPr bwMode="auto">
            <a:xfrm>
              <a:off x="6754833" y="1904999"/>
              <a:ext cx="2022972" cy="2011680"/>
              <a:chOff x="6754833" y="1904999"/>
              <a:chExt cx="2022972" cy="2011680"/>
            </a:xfrm>
          </p:grpSpPr>
          <p:sp>
            <p:nvSpPr>
              <p:cNvPr id="25" name="Rectangle 245"/>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6" name="TextBox 246"/>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27" name="Group 247"/>
              <p:cNvGrpSpPr>
                <a:grpSpLocks/>
              </p:cNvGrpSpPr>
              <p:nvPr>
                <p:custDataLst>
                  <p:tags r:id="rId1"/>
                </p:custDataLst>
              </p:nvPr>
            </p:nvGrpSpPr>
            <p:grpSpPr bwMode="auto">
              <a:xfrm>
                <a:off x="6856412" y="1967341"/>
                <a:ext cx="1105890" cy="850820"/>
                <a:chOff x="3127606" y="1031618"/>
                <a:chExt cx="1905261" cy="1465821"/>
              </a:xfrm>
            </p:grpSpPr>
            <p:pic>
              <p:nvPicPr>
                <p:cNvPr id="28" name="Picture 6" descr="\\MAGNUM\Projects\Microsoft\Cloud Power FY12\Design\ICONS_PNG\Cloud.png"/>
                <p:cNvPicPr>
                  <a:picLocks noChangeAspect="1" noChangeArrowheads="1"/>
                </p:cNvPicPr>
                <p:nvPr/>
              </p:nvPicPr>
              <p:blipFill>
                <a:blip r:embed="rId13"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539478" y="1443197"/>
                  <a:ext cx="586964" cy="919053"/>
                </a:xfrm>
                <a:prstGeom prst="rect">
                  <a:avLst/>
                </a:prstGeom>
                <a:noFill/>
                <a:effectLst>
                  <a:outerShdw blurRad="50800" dist="12700" sx="103000" sy="103000" algn="ctr" rotWithShape="0">
                    <a:prstClr val="black">
                      <a:alpha val="40000"/>
                    </a:prstClr>
                  </a:outerShdw>
                </a:effectLst>
              </p:spPr>
            </p:pic>
            <p:pic>
              <p:nvPicPr>
                <p:cNvPr id="30"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127512" y="1581784"/>
                  <a:ext cx="590609" cy="915407"/>
                </a:xfrm>
                <a:prstGeom prst="rect">
                  <a:avLst/>
                </a:prstGeom>
                <a:noFill/>
                <a:effectLst>
                  <a:outerShdw blurRad="50800" dist="12700" sx="103000" sy="103000" algn="ctr" rotWithShape="0">
                    <a:prstClr val="black">
                      <a:alpha val="40000"/>
                    </a:prstClr>
                  </a:outerShdw>
                </a:effectLst>
              </p:spPr>
            </p:pic>
          </p:grpSp>
        </p:grpSp>
        <p:grpSp>
          <p:nvGrpSpPr>
            <p:cNvPr id="13" name="Group 233"/>
            <p:cNvGrpSpPr>
              <a:grpSpLocks/>
            </p:cNvGrpSpPr>
            <p:nvPr/>
          </p:nvGrpSpPr>
          <p:grpSpPr bwMode="auto">
            <a:xfrm>
              <a:off x="11004055" y="1904999"/>
              <a:ext cx="2012580" cy="2011680"/>
              <a:chOff x="11004055" y="1904999"/>
              <a:chExt cx="2012580" cy="2011680"/>
            </a:xfrm>
          </p:grpSpPr>
          <p:sp>
            <p:nvSpPr>
              <p:cNvPr id="22" name="Rectangle 242"/>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3" name="TextBox 243"/>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24"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234"/>
            <p:cNvGrpSpPr>
              <a:grpSpLocks/>
            </p:cNvGrpSpPr>
            <p:nvPr/>
          </p:nvGrpSpPr>
          <p:grpSpPr bwMode="auto">
            <a:xfrm>
              <a:off x="13128666" y="1904999"/>
              <a:ext cx="2017182" cy="2011680"/>
              <a:chOff x="13128666" y="1904999"/>
              <a:chExt cx="2017182" cy="2011680"/>
            </a:xfrm>
          </p:grpSpPr>
          <p:sp>
            <p:nvSpPr>
              <p:cNvPr id="19" name="Rectangle 239"/>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0" name="TextBox 240"/>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21"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35"/>
            <p:cNvGrpSpPr>
              <a:grpSpLocks/>
            </p:cNvGrpSpPr>
            <p:nvPr/>
          </p:nvGrpSpPr>
          <p:grpSpPr bwMode="auto">
            <a:xfrm>
              <a:off x="15253277" y="1904999"/>
              <a:ext cx="2011680" cy="2011680"/>
              <a:chOff x="15253277" y="1904999"/>
              <a:chExt cx="2011680" cy="2011680"/>
            </a:xfrm>
          </p:grpSpPr>
          <p:sp>
            <p:nvSpPr>
              <p:cNvPr id="16" name="Rectangle 236"/>
              <p:cNvSpPr/>
              <p:nvPr/>
            </p:nvSpPr>
            <p:spPr bwMode="auto">
              <a:xfrm>
                <a:off x="1525327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7" name="TextBox 237"/>
              <p:cNvSpPr txBox="1">
                <a:spLocks noChangeArrowheads="1"/>
              </p:cNvSpPr>
              <p:nvPr/>
            </p:nvSpPr>
            <p:spPr bwMode="auto">
              <a:xfrm>
                <a:off x="1689236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18"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26772"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9" name="Rectangle 79"/>
          <p:cNvSpPr/>
          <p:nvPr/>
        </p:nvSpPr>
        <p:spPr bwMode="auto">
          <a:xfrm>
            <a:off x="285824" y="4409703"/>
            <a:ext cx="7870324"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埋地管线的内检测技术</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60" name="Rectangle 80"/>
          <p:cNvSpPr/>
          <p:nvPr/>
        </p:nvSpPr>
        <p:spPr bwMode="auto">
          <a:xfrm>
            <a:off x="285824" y="3874771"/>
            <a:ext cx="7870324" cy="453683"/>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对在役压力容器及</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I</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II</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III</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类压力管道加强无损检验，发现超标缺陷，必须及时处理</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grpSp>
        <p:nvGrpSpPr>
          <p:cNvPr id="61" name="Group 82"/>
          <p:cNvGrpSpPr>
            <a:grpSpLocks/>
          </p:cNvGrpSpPr>
          <p:nvPr/>
        </p:nvGrpSpPr>
        <p:grpSpPr bwMode="auto">
          <a:xfrm>
            <a:off x="290513" y="2286000"/>
            <a:ext cx="1509712" cy="1508125"/>
            <a:chOff x="17377888" y="1904999"/>
            <a:chExt cx="2011680" cy="2011680"/>
          </a:xfrm>
        </p:grpSpPr>
        <p:sp>
          <p:nvSpPr>
            <p:cNvPr id="62" name="Rectangle 83"/>
            <p:cNvSpPr/>
            <p:nvPr/>
          </p:nvSpPr>
          <p:spPr bwMode="auto">
            <a:xfrm>
              <a:off x="17377888"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3" name="TextBox 84"/>
            <p:cNvSpPr txBox="1">
              <a:spLocks noChangeArrowheads="1"/>
            </p:cNvSpPr>
            <p:nvPr/>
          </p:nvSpPr>
          <p:spPr bwMode="auto">
            <a:xfrm>
              <a:off x="18738278"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10</a:t>
              </a:r>
            </a:p>
          </p:txBody>
        </p:sp>
        <p:pic>
          <p:nvPicPr>
            <p:cNvPr id="64"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7495791"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5" name="Rectangle 79"/>
          <p:cNvSpPr/>
          <p:nvPr/>
        </p:nvSpPr>
        <p:spPr bwMode="auto">
          <a:xfrm>
            <a:off x="296251" y="4958342"/>
            <a:ext cx="7870324"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埋地管线</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的直接</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评价技术</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0448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3"/>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ipe(down)">
                                      <p:cBhvr>
                                        <p:cTn id="10" dur="500"/>
                                        <p:tgtEl>
                                          <p:spTgt spid="61"/>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1000" fill="hold"/>
                                        <p:tgtEl>
                                          <p:spTgt spid="60"/>
                                        </p:tgtEl>
                                        <p:attrNameLst>
                                          <p:attrName>ppt_x</p:attrName>
                                        </p:attrNameLst>
                                      </p:cBhvr>
                                      <p:tavLst>
                                        <p:tav tm="0">
                                          <p:val>
                                            <p:strVal val="1+#ppt_w/2"/>
                                          </p:val>
                                        </p:tav>
                                        <p:tav tm="100000">
                                          <p:val>
                                            <p:strVal val="#ppt_x"/>
                                          </p:val>
                                        </p:tav>
                                      </p:tavLst>
                                    </p:anim>
                                    <p:anim calcmode="lin" valueType="num">
                                      <p:cBhvr additive="base">
                                        <p:cTn id="14" dur="1000" fill="hold"/>
                                        <p:tgtEl>
                                          <p:spTgt spid="60"/>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25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1000" fill="hold"/>
                                        <p:tgtEl>
                                          <p:spTgt spid="59"/>
                                        </p:tgtEl>
                                        <p:attrNameLst>
                                          <p:attrName>ppt_x</p:attrName>
                                        </p:attrNameLst>
                                      </p:cBhvr>
                                      <p:tavLst>
                                        <p:tav tm="0">
                                          <p:val>
                                            <p:strVal val="1+#ppt_w/2"/>
                                          </p:val>
                                        </p:tav>
                                        <p:tav tm="100000">
                                          <p:val>
                                            <p:strVal val="#ppt_x"/>
                                          </p:val>
                                        </p:tav>
                                      </p:tavLst>
                                    </p:anim>
                                    <p:anim calcmode="lin" valueType="num">
                                      <p:cBhvr additive="base">
                                        <p:cTn id="18" dur="1000" fill="hold"/>
                                        <p:tgtEl>
                                          <p:spTgt spid="59"/>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25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1000" fill="hold"/>
                                        <p:tgtEl>
                                          <p:spTgt spid="65"/>
                                        </p:tgtEl>
                                        <p:attrNameLst>
                                          <p:attrName>ppt_x</p:attrName>
                                        </p:attrNameLst>
                                      </p:cBhvr>
                                      <p:tavLst>
                                        <p:tav tm="0">
                                          <p:val>
                                            <p:strVal val="1+#ppt_w/2"/>
                                          </p:val>
                                        </p:tav>
                                        <p:tav tm="100000">
                                          <p:val>
                                            <p:strVal val="#ppt_x"/>
                                          </p:val>
                                        </p:tav>
                                      </p:tavLst>
                                    </p:anim>
                                    <p:anim calcmode="lin" valueType="num">
                                      <p:cBhvr additive="base">
                                        <p:cTn id="22"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碧海舟腐蚀检测技术</a:t>
            </a:r>
            <a:endParaRPr lang="en-US" altLang="zh-CN" sz="2800" b="0" dirty="0" smtClean="0">
              <a:latin typeface="微软雅黑" panose="020B0503020204020204" pitchFamily="34" charset="-122"/>
              <a:ea typeface="微软雅黑" panose="020B0503020204020204" pitchFamily="34" charset="-122"/>
            </a:endParaRPr>
          </a:p>
        </p:txBody>
      </p:sp>
      <p:sp>
        <p:nvSpPr>
          <p:cNvPr id="3" name="Presentation Title Rectangle"/>
          <p:cNvSpPr txBox="1">
            <a:spLocks/>
          </p:cNvSpPr>
          <p:nvPr/>
        </p:nvSpPr>
        <p:spPr>
          <a:xfrm>
            <a:off x="4454019" y="1997089"/>
            <a:ext cx="2056567" cy="1521803"/>
          </a:xfrm>
          <a:prstGeom prst="rect">
            <a:avLst/>
          </a:prstGeom>
          <a:solidFill>
            <a:srgbClr val="3397D3"/>
          </a:solidFill>
          <a:effectLst/>
        </p:spPr>
        <p:txBody>
          <a:bodyPr lIns="137166" tIns="34292" rIns="102875" bIns="137166" anchor="b"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marL="0" marR="0" lvl="0" indent="0" algn="l" defTabSz="685834" rtl="0" eaLnBrk="1" fontAlgn="auto" latinLnBrk="0" hangingPunct="1">
              <a:lnSpc>
                <a:spcPct val="150000"/>
              </a:lnSpc>
              <a:spcBef>
                <a:spcPct val="0"/>
              </a:spcBef>
              <a:spcAft>
                <a:spcPts val="0"/>
              </a:spcAft>
              <a:buClrTx/>
              <a:buSzTx/>
              <a:buFontTx/>
              <a:buNone/>
              <a:tabLst/>
              <a:defRPr/>
            </a:pPr>
            <a:r>
              <a:rPr kumimoji="0" lang="en-US" altLang="zh-CN" sz="2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rPr>
              <a:t>ILI</a:t>
            </a:r>
          </a:p>
          <a:p>
            <a:pPr marL="0" marR="0" lvl="0" indent="0" algn="l" defTabSz="685834" rtl="0"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rPr>
              <a:t>管道内</a:t>
            </a: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检测</a:t>
            </a: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rPr>
              <a:t>技术</a:t>
            </a:r>
            <a:endParaRPr kumimoji="0" lang="en-US" altLang="zh-CN"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endParaRPr>
          </a:p>
          <a:p>
            <a:pPr marL="0" marR="0" lvl="0" indent="0" algn="l" defTabSz="685834" rtl="0" eaLnBrk="1" fontAlgn="auto" latinLnBrk="0" hangingPunct="1">
              <a:lnSpc>
                <a:spcPct val="150000"/>
              </a:lnSpc>
              <a:spcBef>
                <a:spcPct val="0"/>
              </a:spcBef>
              <a:spcAft>
                <a:spcPts val="0"/>
              </a:spcAft>
              <a:buClrTx/>
              <a:buSzTx/>
              <a:buFontTx/>
              <a:buNone/>
              <a:tabLst/>
              <a:defRPr/>
            </a:pPr>
            <a:endParaRPr kumimoji="0" 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endParaRPr>
          </a:p>
        </p:txBody>
      </p:sp>
      <p:sp>
        <p:nvSpPr>
          <p:cNvPr id="4" name="Presentation Title Rectangle"/>
          <p:cNvSpPr txBox="1">
            <a:spLocks/>
          </p:cNvSpPr>
          <p:nvPr/>
        </p:nvSpPr>
        <p:spPr>
          <a:xfrm>
            <a:off x="2421320" y="1997089"/>
            <a:ext cx="1963222" cy="1521803"/>
          </a:xfrm>
          <a:prstGeom prst="rect">
            <a:avLst/>
          </a:prstGeom>
          <a:solidFill>
            <a:srgbClr val="ED5326">
              <a:lumMod val="75000"/>
            </a:srgbClr>
          </a:solidFill>
          <a:effectLst/>
        </p:spPr>
        <p:txBody>
          <a:bodyPr lIns="137166" tIns="34292" rIns="102875" bIns="137166" anchor="b" anchorCtr="0">
            <a:noAutofit/>
          </a:bodyPr>
          <a:lstStyle>
            <a:defPPr>
              <a:defRPr lang="en-US"/>
            </a:defPPr>
            <a:lvl1pPr marR="0" lvl="0" indent="0" defTabSz="914400" fontAlgn="auto">
              <a:lnSpc>
                <a:spcPct val="90000"/>
              </a:lnSpc>
              <a:spcBef>
                <a:spcPct val="0"/>
              </a:spcBef>
              <a:spcAft>
                <a:spcPts val="0"/>
              </a:spcAft>
              <a:buClrTx/>
              <a:buSzTx/>
              <a:buFontTx/>
              <a:buNone/>
              <a:tabLst/>
              <a:defRPr kumimoji="0" sz="2000" b="0" i="0" u="none" strike="noStrike" kern="0" cap="none" spc="0" normalizeH="0" baseline="0">
                <a:ln w="3175">
                  <a:noFill/>
                </a:ln>
                <a:gradFill flip="none" rotWithShape="1">
                  <a:gsLst>
                    <a:gs pos="4583">
                      <a:srgbClr val="FFFFFF"/>
                    </a:gs>
                    <a:gs pos="100000">
                      <a:srgbClr val="FFFFFF"/>
                    </a:gs>
                  </a:gsLst>
                  <a:lin ang="5400000" scaled="0"/>
                  <a:tileRect/>
                </a:gradFill>
                <a:effectLst/>
                <a:uLnTx/>
                <a:uFillTx/>
                <a:latin typeface="Segoe"/>
                <a:cs typeface="Arial" charset="0"/>
              </a:defRPr>
            </a:lvl1pPr>
          </a:lstStyle>
          <a:p>
            <a:pPr marL="0" marR="0" lvl="0" indent="0" defTabSz="685834" eaLnBrk="1" fontAlgn="auto" latinLnBrk="0" hangingPunct="1">
              <a:lnSpc>
                <a:spcPct val="150000"/>
              </a:lnSpc>
              <a:spcBef>
                <a:spcPct val="0"/>
              </a:spcBef>
              <a:spcAft>
                <a:spcPts val="0"/>
              </a:spcAft>
              <a:buClrTx/>
              <a:buSzTx/>
              <a:buFontTx/>
              <a:buNone/>
              <a:tabLst/>
              <a:defRPr/>
            </a:pPr>
            <a:r>
              <a:rPr kumimoji="0" lang="en-US" altLang="zh-CN" sz="2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ICDA</a:t>
            </a:r>
          </a:p>
          <a:p>
            <a:pPr marL="0" marR="0" lvl="0" indent="0" defTabSz="685834"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a:cs typeface="Arial" charset="0"/>
              </a:rPr>
              <a:t>埋地</a:t>
            </a: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a:cs typeface="Arial" charset="0"/>
              </a:rPr>
              <a:t>管道内腐蚀</a:t>
            </a: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a:cs typeface="Arial" charset="0"/>
              </a:rPr>
              <a:t>直接评价技术</a:t>
            </a:r>
            <a:endParaRPr kumimoji="0" lang="en-US" altLang="zh-CN" sz="1400" b="0" i="0" u="none" strike="noStrike" kern="0" cap="none" spc="0" normalizeH="0" baseline="30000" noProof="0" dirty="0">
              <a:ln w="3175">
                <a:noFill/>
              </a:ln>
              <a:gradFill flip="none" rotWithShape="1">
                <a:gsLst>
                  <a:gs pos="4583">
                    <a:srgbClr val="FFFFFF"/>
                  </a:gs>
                  <a:gs pos="100000">
                    <a:srgbClr val="FFFFFF"/>
                  </a:gs>
                </a:gsLst>
                <a:lin ang="5400000" scaled="0"/>
                <a:tileRect/>
              </a:gradFill>
              <a:effectLst/>
              <a:uLnTx/>
              <a:uFillTx/>
              <a:latin typeface="Segoe"/>
              <a:cs typeface="Arial" charset="0"/>
            </a:endParaRPr>
          </a:p>
        </p:txBody>
      </p:sp>
      <p:sp>
        <p:nvSpPr>
          <p:cNvPr id="5" name="Presentation Title Rectangle"/>
          <p:cNvSpPr txBox="1">
            <a:spLocks/>
          </p:cNvSpPr>
          <p:nvPr/>
        </p:nvSpPr>
        <p:spPr>
          <a:xfrm>
            <a:off x="388420" y="1997089"/>
            <a:ext cx="1963221" cy="1521803"/>
          </a:xfrm>
          <a:prstGeom prst="rect">
            <a:avLst/>
          </a:prstGeom>
          <a:solidFill>
            <a:srgbClr val="8E499C"/>
          </a:solidFill>
          <a:effectLst/>
        </p:spPr>
        <p:txBody>
          <a:bodyPr lIns="137166" tIns="34292" rIns="102875" bIns="137166" anchor="b" anchorCtr="0">
            <a:noAutofit/>
          </a:bodyPr>
          <a:lstStyle>
            <a:defPPr>
              <a:defRPr lang="en-US"/>
            </a:defPPr>
            <a:lvl1pPr>
              <a:lnSpc>
                <a:spcPct val="90000"/>
              </a:lnSpc>
              <a:spcBef>
                <a:spcPct val="0"/>
              </a:spcBef>
              <a:buNone/>
              <a:defRPr sz="1700" b="1" i="0" cap="none" spc="0" baseline="0">
                <a:ln w="3175">
                  <a:noFill/>
                </a:ln>
                <a:gradFill flip="none" rotWithShape="1">
                  <a:gsLst>
                    <a:gs pos="4583">
                      <a:srgbClr val="FFFFFF"/>
                    </a:gs>
                    <a:gs pos="100000">
                      <a:srgbClr val="FFFFFF"/>
                    </a:gs>
                  </a:gsLst>
                  <a:lin ang="5400000" scaled="0"/>
                  <a:tileRect/>
                </a:gradFill>
                <a:effectLst/>
                <a:latin typeface="+mj-lt"/>
                <a:cs typeface="Arial" charset="0"/>
              </a:defRPr>
            </a:lvl1pPr>
          </a:lstStyle>
          <a:p>
            <a:pPr marL="0" marR="0" lvl="0" indent="0" defTabSz="685834" eaLnBrk="1" fontAlgn="auto" latinLnBrk="0" hangingPunct="1">
              <a:lnSpc>
                <a:spcPct val="150000"/>
              </a:lnSpc>
              <a:spcBef>
                <a:spcPct val="0"/>
              </a:spcBef>
              <a:spcAft>
                <a:spcPts val="0"/>
              </a:spcAft>
              <a:buClrTx/>
              <a:buSzTx/>
              <a:buFontTx/>
              <a:buNone/>
              <a:tabLst/>
              <a:defRPr/>
            </a:pPr>
            <a:r>
              <a:rPr kumimoji="0" lang="en-US" sz="2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rPr>
              <a:t>ECDA</a:t>
            </a:r>
            <a:endParaRPr kumimoji="0" lang="en-US" sz="2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endParaRPr>
          </a:p>
          <a:p>
            <a:pPr marL="0" marR="0" lvl="0" indent="0" defTabSz="685834"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埋</a:t>
            </a: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rPr>
              <a:t>地管道外腐蚀直接评价技术</a:t>
            </a:r>
            <a:endParaRPr kumimoji="0" lang="en-US" sz="1400" b="0" i="0" u="none" strike="noStrike" kern="0" cap="none" spc="0" normalizeH="0" baseline="3000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endParaRPr>
          </a:p>
        </p:txBody>
      </p:sp>
      <p:sp>
        <p:nvSpPr>
          <p:cNvPr id="6" name="Presentation Title Rectangle"/>
          <p:cNvSpPr txBox="1">
            <a:spLocks/>
          </p:cNvSpPr>
          <p:nvPr/>
        </p:nvSpPr>
        <p:spPr>
          <a:xfrm>
            <a:off x="4446599" y="3635389"/>
            <a:ext cx="2056567" cy="1521803"/>
          </a:xfrm>
          <a:prstGeom prst="rect">
            <a:avLst/>
          </a:prstGeom>
          <a:solidFill>
            <a:srgbClr val="3397D3"/>
          </a:solidFill>
          <a:effectLst/>
        </p:spPr>
        <p:txBody>
          <a:bodyPr lIns="137166" tIns="34292" rIns="102875" bIns="137166" anchor="b"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marL="0" marR="0" lvl="0" indent="0" algn="l" defTabSz="685834" rtl="0" eaLnBrk="1" fontAlgn="auto" latinLnBrk="0" hangingPunct="1">
              <a:lnSpc>
                <a:spcPct val="150000"/>
              </a:lnSpc>
              <a:spcBef>
                <a:spcPct val="0"/>
              </a:spcBef>
              <a:spcAft>
                <a:spcPts val="0"/>
              </a:spcAft>
              <a:buClrTx/>
              <a:buSzTx/>
              <a:buFontTx/>
              <a:buNone/>
              <a:tabLst/>
              <a:defRPr/>
            </a:pPr>
            <a:r>
              <a:rPr kumimoji="0" lang="en-US" altLang="zh-CN" sz="2400" b="0" i="0" u="none" strike="noStrike" kern="0" cap="none" spc="0" normalizeH="0" baseline="0" noProof="0" dirty="0" err="1">
                <a:ln w="3175">
                  <a:noFill/>
                </a:ln>
                <a:gradFill flip="none" rotWithShape="1">
                  <a:gsLst>
                    <a:gs pos="4583">
                      <a:srgbClr val="FFFFFF"/>
                    </a:gs>
                    <a:gs pos="100000">
                      <a:srgbClr val="FFFFFF"/>
                    </a:gs>
                  </a:gsLst>
                  <a:lin ang="5400000" scaled="0"/>
                  <a:tileRect/>
                </a:gradFill>
                <a:effectLst/>
                <a:uLnTx/>
                <a:uFillTx/>
                <a:latin typeface="Segoe UI"/>
                <a:cs typeface="Arial" charset="0"/>
              </a:rPr>
              <a:t>MsS</a:t>
            </a:r>
            <a:endParaRPr kumimoji="0" lang="en-US" altLang="zh-CN" sz="2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endParaRPr>
          </a:p>
          <a:p>
            <a:pPr marL="0" marR="0" lvl="0" indent="0" algn="l" defTabSz="685834" rtl="0"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a:cs typeface="Arial" charset="0"/>
              </a:rPr>
              <a:t>储罐底板实时在线检测技术</a:t>
            </a:r>
            <a:endParaRPr kumimoji="0" 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a:cs typeface="Arial" charset="0"/>
            </a:endParaRPr>
          </a:p>
        </p:txBody>
      </p:sp>
      <p:sp>
        <p:nvSpPr>
          <p:cNvPr id="7" name="Presentation Title Rectangle"/>
          <p:cNvSpPr txBox="1">
            <a:spLocks/>
          </p:cNvSpPr>
          <p:nvPr/>
        </p:nvSpPr>
        <p:spPr>
          <a:xfrm>
            <a:off x="2413900" y="3635389"/>
            <a:ext cx="1963222" cy="1521803"/>
          </a:xfrm>
          <a:prstGeom prst="rect">
            <a:avLst/>
          </a:prstGeom>
          <a:solidFill>
            <a:srgbClr val="ED5326">
              <a:lumMod val="75000"/>
            </a:srgbClr>
          </a:solidFill>
          <a:effectLst/>
        </p:spPr>
        <p:txBody>
          <a:bodyPr lIns="137166" tIns="34292" rIns="102875" bIns="137166" anchor="b" anchorCtr="0">
            <a:noAutofit/>
          </a:bodyPr>
          <a:lstStyle>
            <a:defPPr>
              <a:defRPr lang="en-US"/>
            </a:defPPr>
            <a:lvl1pPr marR="0" lvl="0" indent="0" defTabSz="914400" fontAlgn="auto">
              <a:lnSpc>
                <a:spcPct val="90000"/>
              </a:lnSpc>
              <a:spcBef>
                <a:spcPct val="0"/>
              </a:spcBef>
              <a:spcAft>
                <a:spcPts val="0"/>
              </a:spcAft>
              <a:buClrTx/>
              <a:buSzTx/>
              <a:buFontTx/>
              <a:buNone/>
              <a:tabLst/>
              <a:defRPr kumimoji="0" sz="2000" b="0" i="0" u="none" strike="noStrike" kern="0" cap="none" spc="0" normalizeH="0" baseline="0">
                <a:ln w="3175">
                  <a:noFill/>
                </a:ln>
                <a:gradFill flip="none" rotWithShape="1">
                  <a:gsLst>
                    <a:gs pos="4583">
                      <a:srgbClr val="FFFFFF"/>
                    </a:gs>
                    <a:gs pos="100000">
                      <a:srgbClr val="FFFFFF"/>
                    </a:gs>
                  </a:gsLst>
                  <a:lin ang="5400000" scaled="0"/>
                  <a:tileRect/>
                </a:gradFill>
                <a:effectLst/>
                <a:uLnTx/>
                <a:uFillTx/>
                <a:latin typeface="Segoe"/>
                <a:cs typeface="Arial" charset="0"/>
              </a:defRPr>
            </a:lvl1pPr>
          </a:lstStyle>
          <a:p>
            <a:pPr marL="0" marR="0" lvl="0" indent="0" defTabSz="685834" eaLnBrk="1" fontAlgn="auto" latinLnBrk="0" hangingPunct="1">
              <a:lnSpc>
                <a:spcPct val="150000"/>
              </a:lnSpc>
              <a:spcBef>
                <a:spcPct val="0"/>
              </a:spcBef>
              <a:spcAft>
                <a:spcPts val="0"/>
              </a:spcAft>
              <a:buClrTx/>
              <a:buSzTx/>
              <a:buFontTx/>
              <a:buNone/>
              <a:tabLst/>
              <a:defRPr/>
            </a:pPr>
            <a:r>
              <a:rPr kumimoji="0" lang="en-US" altLang="zh-CN" sz="2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DRT</a:t>
            </a:r>
          </a:p>
          <a:p>
            <a:pPr marL="0" marR="0" lvl="0" indent="0" defTabSz="685834"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a:cs typeface="Arial" charset="0"/>
              </a:rPr>
              <a:t>非破坏式保温管道数字实时成像技术</a:t>
            </a:r>
            <a:endParaRPr kumimoji="0" 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a:cs typeface="Arial" charset="0"/>
            </a:endParaRPr>
          </a:p>
        </p:txBody>
      </p:sp>
      <p:sp>
        <p:nvSpPr>
          <p:cNvPr id="8" name="Presentation Title Rectangle"/>
          <p:cNvSpPr txBox="1">
            <a:spLocks/>
          </p:cNvSpPr>
          <p:nvPr/>
        </p:nvSpPr>
        <p:spPr>
          <a:xfrm>
            <a:off x="6577701" y="3635389"/>
            <a:ext cx="2148226" cy="1521803"/>
          </a:xfrm>
          <a:prstGeom prst="rect">
            <a:avLst/>
          </a:prstGeom>
          <a:solidFill>
            <a:srgbClr val="8E499C"/>
          </a:solidFill>
          <a:effectLst/>
        </p:spPr>
        <p:txBody>
          <a:bodyPr lIns="137166" tIns="34292" rIns="102875" bIns="137166" anchor="b" anchorCtr="0">
            <a:noAutofit/>
          </a:bodyPr>
          <a:lstStyle>
            <a:defPPr>
              <a:defRPr lang="en-US"/>
            </a:defPPr>
            <a:lvl1pPr>
              <a:lnSpc>
                <a:spcPct val="90000"/>
              </a:lnSpc>
              <a:spcBef>
                <a:spcPct val="0"/>
              </a:spcBef>
              <a:buNone/>
              <a:defRPr sz="1700" b="1" i="0" cap="none" spc="0" baseline="0">
                <a:ln w="3175">
                  <a:noFill/>
                </a:ln>
                <a:gradFill flip="none" rotWithShape="1">
                  <a:gsLst>
                    <a:gs pos="4583">
                      <a:srgbClr val="FFFFFF"/>
                    </a:gs>
                    <a:gs pos="100000">
                      <a:srgbClr val="FFFFFF"/>
                    </a:gs>
                  </a:gsLst>
                  <a:lin ang="5400000" scaled="0"/>
                  <a:tileRect/>
                </a:gradFill>
                <a:effectLst/>
                <a:latin typeface="+mj-lt"/>
                <a:cs typeface="Arial" charset="0"/>
              </a:defRPr>
            </a:lvl1pPr>
          </a:lstStyle>
          <a:p>
            <a:pPr marL="0" marR="0" lvl="0" indent="0" defTabSz="685834" eaLnBrk="1" fontAlgn="auto" latinLnBrk="0" hangingPunct="1">
              <a:lnSpc>
                <a:spcPct val="150000"/>
              </a:lnSpc>
              <a:spcBef>
                <a:spcPct val="0"/>
              </a:spcBef>
              <a:spcAft>
                <a:spcPts val="0"/>
              </a:spcAft>
              <a:buClrTx/>
              <a:buSzTx/>
              <a:buFontTx/>
              <a:buNone/>
              <a:tabLst/>
              <a:defRPr/>
            </a:pPr>
            <a:r>
              <a:rPr kumimoji="0" lang="en-US" altLang="zh-CN" sz="2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GIP</a:t>
            </a:r>
          </a:p>
          <a:p>
            <a:pPr marL="0" marR="0" lvl="0" indent="0" defTabSz="685834"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a:cs typeface="Arial" charset="0"/>
              </a:rPr>
              <a:t>管道快速漏磁检测</a:t>
            </a: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a:cs typeface="Arial" charset="0"/>
              </a:rPr>
              <a:t>技术</a:t>
            </a:r>
            <a:endParaRPr kumimoji="0" lang="en-US" altLang="zh-CN"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a:cs typeface="Arial" charset="0"/>
            </a:endParaRPr>
          </a:p>
          <a:p>
            <a:pPr marL="0" marR="0" lvl="0" indent="0" defTabSz="685834" eaLnBrk="1" fontAlgn="auto" latinLnBrk="0" hangingPunct="1">
              <a:lnSpc>
                <a:spcPct val="150000"/>
              </a:lnSpc>
              <a:spcBef>
                <a:spcPct val="0"/>
              </a:spcBef>
              <a:spcAft>
                <a:spcPts val="0"/>
              </a:spcAft>
              <a:buClrTx/>
              <a:buSzTx/>
              <a:buFontTx/>
              <a:buNone/>
              <a:tabLst/>
              <a:defRPr/>
            </a:pPr>
            <a:endParaRPr kumimoji="0" lang="de-CH"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a:cs typeface="Arial" charset="0"/>
            </a:endParaRPr>
          </a:p>
        </p:txBody>
      </p:sp>
      <p:grpSp>
        <p:nvGrpSpPr>
          <p:cNvPr id="9" name="组合 8"/>
          <p:cNvGrpSpPr/>
          <p:nvPr/>
        </p:nvGrpSpPr>
        <p:grpSpPr>
          <a:xfrm>
            <a:off x="6585121" y="1997089"/>
            <a:ext cx="2148226" cy="1521803"/>
            <a:chOff x="6585121" y="973747"/>
            <a:chExt cx="2148226" cy="1521803"/>
          </a:xfrm>
        </p:grpSpPr>
        <p:sp>
          <p:nvSpPr>
            <p:cNvPr id="10" name="Presentation Title Rectangle"/>
            <p:cNvSpPr txBox="1">
              <a:spLocks/>
            </p:cNvSpPr>
            <p:nvPr/>
          </p:nvSpPr>
          <p:spPr>
            <a:xfrm>
              <a:off x="6585121" y="973747"/>
              <a:ext cx="2148226" cy="1521803"/>
            </a:xfrm>
            <a:prstGeom prst="rect">
              <a:avLst/>
            </a:prstGeom>
            <a:solidFill>
              <a:srgbClr val="FFFFFF"/>
            </a:solidFill>
            <a:ln>
              <a:solidFill>
                <a:srgbClr val="0063FD"/>
              </a:solidFill>
            </a:ln>
            <a:effectLst/>
          </p:spPr>
          <p:txBody>
            <a:bodyPr lIns="137166" tIns="34292" rIns="102875" bIns="137166" anchor="b" anchorCtr="0">
              <a:noAutofit/>
            </a:bodyPr>
            <a:lstStyle>
              <a:defPPr>
                <a:defRPr lang="en-US"/>
              </a:defPPr>
              <a:lvl1pPr>
                <a:lnSpc>
                  <a:spcPct val="90000"/>
                </a:lnSpc>
                <a:spcBef>
                  <a:spcPct val="0"/>
                </a:spcBef>
                <a:buNone/>
                <a:defRPr sz="1700" b="1" i="0" cap="none" spc="0" baseline="0">
                  <a:ln w="3175">
                    <a:noFill/>
                  </a:ln>
                  <a:gradFill flip="none" rotWithShape="1">
                    <a:gsLst>
                      <a:gs pos="4583">
                        <a:srgbClr val="FFFFFF"/>
                      </a:gs>
                      <a:gs pos="100000">
                        <a:srgbClr val="FFFFFF"/>
                      </a:gs>
                    </a:gsLst>
                    <a:lin ang="5400000" scaled="0"/>
                    <a:tileRect/>
                  </a:gradFill>
                  <a:effectLst/>
                  <a:latin typeface="+mj-lt"/>
                  <a:cs typeface="Arial" charset="0"/>
                </a:defRPr>
              </a:lvl1pPr>
            </a:lstStyle>
            <a:p>
              <a:pPr marL="0" marR="0" lvl="0" indent="0" defTabSz="685834" eaLnBrk="1" fontAlgn="auto" latinLnBrk="0" hangingPunct="1">
                <a:lnSpc>
                  <a:spcPct val="90000"/>
                </a:lnSpc>
                <a:spcBef>
                  <a:spcPct val="0"/>
                </a:spcBef>
                <a:spcAft>
                  <a:spcPts val="0"/>
                </a:spcAft>
                <a:buClrTx/>
                <a:buSzTx/>
                <a:buFontTx/>
                <a:buNone/>
                <a:tabLst/>
                <a:defRPr/>
              </a:pPr>
              <a:r>
                <a:rPr kumimoji="0" lang="en-US" sz="2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69</a:t>
              </a:r>
            </a:p>
            <a:p>
              <a:pPr marL="0" marR="0" lvl="0" indent="0" defTabSz="685834" eaLnBrk="1" fontAlgn="auto" latinLnBrk="0" hangingPunct="1">
                <a:lnSpc>
                  <a:spcPct val="90000"/>
                </a:lnSpc>
                <a:spcBef>
                  <a:spcPct val="0"/>
                </a:spcBef>
                <a:spcAft>
                  <a:spcPts val="0"/>
                </a:spcAft>
                <a:buClrTx/>
                <a:buSzTx/>
                <a:buFontTx/>
                <a:buNone/>
                <a:tabLst/>
                <a:defRPr/>
              </a:pPr>
              <a:r>
                <a:rPr kumimoji="0" lang="en-US" sz="12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Percentage of workloads</a:t>
              </a:r>
            </a:p>
            <a:p>
              <a:pPr marL="0" marR="0" lvl="0" indent="0" defTabSz="685834" eaLnBrk="1" fontAlgn="auto" latinLnBrk="0" hangingPunct="1">
                <a:lnSpc>
                  <a:spcPct val="90000"/>
                </a:lnSpc>
                <a:spcBef>
                  <a:spcPct val="0"/>
                </a:spcBef>
                <a:spcAft>
                  <a:spcPts val="0"/>
                </a:spcAft>
                <a:buClrTx/>
                <a:buSzTx/>
                <a:buFontTx/>
                <a:buNone/>
                <a:tabLst/>
                <a:defRPr/>
              </a:pPr>
              <a:r>
                <a:rPr kumimoji="0" lang="en-US" sz="12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virtualized </a:t>
              </a:r>
            </a:p>
            <a:p>
              <a:pPr marL="0" marR="0" lvl="0" indent="0" defTabSz="685834" eaLnBrk="1" fontAlgn="auto" latinLnBrk="0" hangingPunct="1">
                <a:lnSpc>
                  <a:spcPct val="90000"/>
                </a:lnSpc>
                <a:spcBef>
                  <a:spcPct val="0"/>
                </a:spcBef>
                <a:spcAft>
                  <a:spcPts val="0"/>
                </a:spcAft>
                <a:buClrTx/>
                <a:buSzTx/>
                <a:buFontTx/>
                <a:buNone/>
                <a:tabLst/>
                <a:defRPr/>
              </a:pPr>
              <a:r>
                <a:rPr kumimoji="0" lang="en-US" sz="12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by 2013</a:t>
              </a:r>
              <a:r>
                <a:rPr kumimoji="0" lang="en-US" sz="1200" b="0" i="0" u="none" strike="noStrike" kern="0" cap="none" spc="0" normalizeH="0" baseline="3000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4</a:t>
              </a:r>
            </a:p>
            <a:p>
              <a:pPr marL="0" marR="0" lvl="0" indent="0" defTabSz="685834" eaLnBrk="1" fontAlgn="auto" latinLnBrk="0" hangingPunct="1">
                <a:lnSpc>
                  <a:spcPct val="90000"/>
                </a:lnSpc>
                <a:spcBef>
                  <a:spcPct val="0"/>
                </a:spcBef>
                <a:spcAft>
                  <a:spcPts val="0"/>
                </a:spcAft>
                <a:buClrTx/>
                <a:buSzTx/>
                <a:buFontTx/>
                <a:buNone/>
                <a:tabLst/>
                <a:defRPr/>
              </a:pPr>
              <a:endParaRPr kumimoji="0" lang="de-CH" sz="1400" b="1" i="0" u="none" strike="noStrike" kern="0" cap="none" spc="0" normalizeH="0" baseline="30000" noProof="0" dirty="0">
                <a:ln w="3175">
                  <a:noFill/>
                </a:ln>
                <a:gradFill flip="none" rotWithShape="1">
                  <a:gsLst>
                    <a:gs pos="4583">
                      <a:srgbClr val="FFFFFF"/>
                    </a:gs>
                    <a:gs pos="100000">
                      <a:srgbClr val="FFFFFF"/>
                    </a:gs>
                  </a:gsLst>
                  <a:lin ang="5400000" scaled="0"/>
                  <a:tileRect/>
                </a:gradFill>
                <a:effectLst/>
                <a:uLnTx/>
                <a:uFillTx/>
                <a:latin typeface="Segoe Light" pitchFamily="34" charset="0"/>
                <a:cs typeface="Arial" charset="0"/>
              </a:endParaRPr>
            </a:p>
          </p:txBody>
        </p:sp>
        <p:pic>
          <p:nvPicPr>
            <p:cNvPr id="11" name="Picture 4"/>
            <p:cNvPicPr>
              <a:picLocks noChangeAspect="1" noChangeArrowheads="1"/>
            </p:cNvPicPr>
            <p:nvPr/>
          </p:nvPicPr>
          <p:blipFill>
            <a:blip r:embed="rId3">
              <a:clrChange>
                <a:clrFrom>
                  <a:srgbClr val="FFFFFF"/>
                </a:clrFrom>
                <a:clrTo>
                  <a:srgbClr val="FFFFFF">
                    <a:alpha val="0"/>
                  </a:srgbClr>
                </a:clrTo>
              </a:clrChange>
            </a:blip>
            <a:srcRect l="22326" t="31739" r="19606" b="31068"/>
            <a:stretch>
              <a:fillRect/>
            </a:stretch>
          </p:blipFill>
          <p:spPr bwMode="auto">
            <a:xfrm>
              <a:off x="6625914" y="1147022"/>
              <a:ext cx="2066641" cy="1175251"/>
            </a:xfrm>
            <a:prstGeom prst="rect">
              <a:avLst/>
            </a:prstGeom>
            <a:ln>
              <a:noFill/>
            </a:ln>
            <a:effectLst>
              <a:outerShdw blurRad="292100" dist="139700" dir="2700000" algn="tl" rotWithShape="0">
                <a:srgbClr val="333333">
                  <a:alpha val="65000"/>
                </a:srgbClr>
              </a:outerShdw>
            </a:effectLst>
          </p:spPr>
        </p:pic>
      </p:grpSp>
      <p:grpSp>
        <p:nvGrpSpPr>
          <p:cNvPr id="12" name="组合 11"/>
          <p:cNvGrpSpPr/>
          <p:nvPr/>
        </p:nvGrpSpPr>
        <p:grpSpPr>
          <a:xfrm>
            <a:off x="381000" y="3625864"/>
            <a:ext cx="1963221" cy="1521803"/>
            <a:chOff x="381000" y="2602522"/>
            <a:chExt cx="1963221" cy="1521803"/>
          </a:xfrm>
        </p:grpSpPr>
        <p:sp>
          <p:nvSpPr>
            <p:cNvPr id="13" name="Presentation Title Rectangle"/>
            <p:cNvSpPr txBox="1">
              <a:spLocks/>
            </p:cNvSpPr>
            <p:nvPr/>
          </p:nvSpPr>
          <p:spPr>
            <a:xfrm>
              <a:off x="381000" y="2602522"/>
              <a:ext cx="1963221" cy="1521803"/>
            </a:xfrm>
            <a:prstGeom prst="rect">
              <a:avLst/>
            </a:prstGeom>
            <a:solidFill>
              <a:schemeClr val="bg1"/>
            </a:solidFill>
            <a:ln>
              <a:solidFill>
                <a:srgbClr val="0063FD"/>
              </a:solidFill>
            </a:ln>
            <a:effectLst/>
          </p:spPr>
          <p:txBody>
            <a:bodyPr lIns="137166" tIns="34292" rIns="102875" bIns="137166" anchor="b" anchorCtr="0">
              <a:noAutofit/>
            </a:bodyPr>
            <a:lstStyle>
              <a:defPPr>
                <a:defRPr lang="en-US"/>
              </a:defPPr>
              <a:lvl1pPr>
                <a:lnSpc>
                  <a:spcPct val="90000"/>
                </a:lnSpc>
                <a:spcBef>
                  <a:spcPct val="0"/>
                </a:spcBef>
                <a:buNone/>
                <a:defRPr sz="1700" b="1" i="0" cap="none" spc="0" baseline="0">
                  <a:ln w="3175">
                    <a:noFill/>
                  </a:ln>
                  <a:gradFill flip="none" rotWithShape="1">
                    <a:gsLst>
                      <a:gs pos="4583">
                        <a:srgbClr val="FFFFFF"/>
                      </a:gs>
                      <a:gs pos="100000">
                        <a:srgbClr val="FFFFFF"/>
                      </a:gs>
                    </a:gsLst>
                    <a:lin ang="5400000" scaled="0"/>
                    <a:tileRect/>
                  </a:gradFill>
                  <a:effectLst/>
                  <a:latin typeface="+mj-lt"/>
                  <a:cs typeface="Arial" charset="0"/>
                </a:defRPr>
              </a:lvl1pPr>
            </a:lstStyle>
            <a:p>
              <a:pPr marL="0" marR="0" lvl="0" indent="0" defTabSz="685834" eaLnBrk="1" fontAlgn="auto" latinLnBrk="0" hangingPunct="1">
                <a:lnSpc>
                  <a:spcPct val="90000"/>
                </a:lnSpc>
                <a:spcBef>
                  <a:spcPct val="0"/>
                </a:spcBef>
                <a:spcAft>
                  <a:spcPts val="0"/>
                </a:spcAft>
                <a:buClrTx/>
                <a:buSzTx/>
                <a:buFontTx/>
                <a:buNone/>
                <a:tabLst/>
                <a:defRPr/>
              </a:pPr>
              <a:endParaRPr kumimoji="0" lang="en-US" sz="1200" b="0" i="0" u="none" strike="noStrike" kern="0" cap="none" spc="0" normalizeH="0" baseline="3000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endParaRPr>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90" y="2638425"/>
              <a:ext cx="1662841" cy="1449997"/>
            </a:xfrm>
            <a:prstGeom prst="rect">
              <a:avLst/>
            </a:prstGeom>
          </p:spPr>
        </p:pic>
      </p:grpSp>
    </p:spTree>
    <p:extLst>
      <p:ext uri="{BB962C8B-B14F-4D97-AF65-F5344CB8AC3E}">
        <p14:creationId xmlns:p14="http://schemas.microsoft.com/office/powerpoint/2010/main" val="292356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碧海舟内检测技术</a:t>
            </a:r>
            <a:endParaRPr lang="en-US" altLang="zh-CN" sz="2800" b="0" dirty="0" smtClean="0">
              <a:latin typeface="微软雅黑" panose="020B0503020204020204" pitchFamily="34" charset="-122"/>
              <a:ea typeface="微软雅黑" panose="020B0503020204020204" pitchFamily="34" charset="-122"/>
            </a:endParaRPr>
          </a:p>
        </p:txBody>
      </p:sp>
      <p:sp>
        <p:nvSpPr>
          <p:cNvPr id="29" name="Presentation Title Rectangle"/>
          <p:cNvSpPr txBox="1">
            <a:spLocks/>
          </p:cNvSpPr>
          <p:nvPr/>
        </p:nvSpPr>
        <p:spPr>
          <a:xfrm>
            <a:off x="3568701" y="3524744"/>
            <a:ext cx="2248532" cy="1521803"/>
          </a:xfrm>
          <a:prstGeom prst="rect">
            <a:avLst/>
          </a:prstGeom>
          <a:solidFill>
            <a:srgbClr val="00B050"/>
          </a:solidFill>
          <a:effectLst/>
        </p:spPr>
        <p:txBody>
          <a:bodyPr lIns="137166" tIns="34292" rIns="102875" bIns="137166" anchor="b"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algn="just" fontAlgn="auto">
              <a:lnSpc>
                <a:spcPct val="150000"/>
              </a:lnSpc>
              <a:spcAft>
                <a:spcPts val="0"/>
              </a:spcAft>
            </a:pPr>
            <a:r>
              <a:rPr lang="zh-CN" altLang="en-US" sz="1200" b="0" dirty="0" smtClean="0">
                <a:latin typeface="Candara" pitchFamily="34" charset="0"/>
                <a:ea typeface="微软雅黑" pitchFamily="34" charset="-122"/>
              </a:rPr>
              <a:t>石油管道应当</a:t>
            </a:r>
            <a:r>
              <a:rPr lang="zh-CN" altLang="en-US" sz="1200" b="0" dirty="0">
                <a:latin typeface="Candara" pitchFamily="34" charset="0"/>
                <a:ea typeface="微软雅黑" pitchFamily="34" charset="-122"/>
              </a:rPr>
              <a:t>定期进行全面检测，新建石油管道应该在投产</a:t>
            </a:r>
            <a:r>
              <a:rPr lang="zh-CN" altLang="en-US" sz="1200" b="0" dirty="0" smtClean="0">
                <a:latin typeface="Candara" pitchFamily="34" charset="0"/>
                <a:ea typeface="微软雅黑" pitchFamily="34" charset="-122"/>
              </a:rPr>
              <a:t>后</a:t>
            </a:r>
            <a:r>
              <a:rPr altLang="zh-CN" sz="1200" b="0" dirty="0" smtClean="0">
                <a:latin typeface="Candara" pitchFamily="34" charset="0"/>
                <a:ea typeface="微软雅黑" pitchFamily="34" charset="-122"/>
              </a:rPr>
              <a:t>3</a:t>
            </a:r>
            <a:r>
              <a:rPr lang="zh-CN" altLang="en-US" sz="1200" b="0" dirty="0" smtClean="0">
                <a:latin typeface="Candara" pitchFamily="34" charset="0"/>
                <a:ea typeface="微软雅黑" pitchFamily="34" charset="-122"/>
              </a:rPr>
              <a:t>年内</a:t>
            </a:r>
            <a:r>
              <a:rPr lang="zh-CN" altLang="en-US" sz="1200" b="0" dirty="0">
                <a:latin typeface="Candara" pitchFamily="34" charset="0"/>
                <a:ea typeface="微软雅黑" pitchFamily="34" charset="-122"/>
              </a:rPr>
              <a:t>检测，以后视管道安全状况确定检验周期，做多不得</a:t>
            </a:r>
            <a:r>
              <a:rPr lang="zh-CN" altLang="en-US" sz="1200" b="0" dirty="0" smtClean="0">
                <a:latin typeface="Candara" pitchFamily="34" charset="0"/>
                <a:ea typeface="微软雅黑" pitchFamily="34" charset="-122"/>
              </a:rPr>
              <a:t>超过</a:t>
            </a:r>
            <a:r>
              <a:rPr altLang="zh-CN" sz="1200" b="0" dirty="0" smtClean="0">
                <a:latin typeface="Candara" pitchFamily="34" charset="0"/>
                <a:ea typeface="微软雅黑" pitchFamily="34" charset="-122"/>
              </a:rPr>
              <a:t>8</a:t>
            </a:r>
            <a:r>
              <a:rPr lang="zh-CN" altLang="en-US" sz="1200" b="0" dirty="0" smtClean="0">
                <a:latin typeface="Candara" pitchFamily="34" charset="0"/>
                <a:ea typeface="微软雅黑" pitchFamily="34" charset="-122"/>
              </a:rPr>
              <a:t>年</a:t>
            </a:r>
            <a:r>
              <a:rPr lang="zh-CN" altLang="en-US" sz="1200" b="0" dirty="0">
                <a:latin typeface="Candara" pitchFamily="34" charset="0"/>
                <a:ea typeface="微软雅黑" pitchFamily="34" charset="-122"/>
              </a:rPr>
              <a:t>。</a:t>
            </a:r>
          </a:p>
        </p:txBody>
      </p:sp>
      <p:sp>
        <p:nvSpPr>
          <p:cNvPr id="30" name="Presentation Title Rectangle"/>
          <p:cNvSpPr txBox="1">
            <a:spLocks/>
          </p:cNvSpPr>
          <p:nvPr/>
        </p:nvSpPr>
        <p:spPr>
          <a:xfrm>
            <a:off x="5955465" y="3524744"/>
            <a:ext cx="2171013" cy="1521803"/>
          </a:xfrm>
          <a:prstGeom prst="rect">
            <a:avLst/>
          </a:prstGeom>
          <a:solidFill>
            <a:srgbClr val="002060"/>
          </a:solidFill>
          <a:effectLst/>
        </p:spPr>
        <p:txBody>
          <a:bodyPr lIns="137166" tIns="34292" rIns="102875" bIns="137166" anchor="b"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algn="just" fontAlgn="auto">
              <a:lnSpc>
                <a:spcPct val="150000"/>
              </a:lnSpc>
              <a:spcAft>
                <a:spcPts val="0"/>
              </a:spcAft>
            </a:pPr>
            <a:r>
              <a:rPr lang="zh-CN" altLang="en-US" sz="1200" b="0" dirty="0">
                <a:latin typeface="Candara" pitchFamily="34" charset="0"/>
              </a:rPr>
              <a:t>海底管道在投产前、投产后都必须做内检测，之后每</a:t>
            </a:r>
            <a:r>
              <a:rPr altLang="zh-CN" sz="1200" b="0" dirty="0">
                <a:latin typeface="Candara" pitchFamily="34" charset="0"/>
              </a:rPr>
              <a:t>3</a:t>
            </a:r>
            <a:r>
              <a:rPr lang="zh-CN" altLang="en-US" sz="1200" b="0" dirty="0">
                <a:latin typeface="Candara" pitchFamily="34" charset="0"/>
              </a:rPr>
              <a:t>年做一次内检测。</a:t>
            </a:r>
          </a:p>
        </p:txBody>
      </p:sp>
      <p:sp>
        <p:nvSpPr>
          <p:cNvPr id="31" name="Presentation Title Rectangle"/>
          <p:cNvSpPr txBox="1">
            <a:spLocks/>
          </p:cNvSpPr>
          <p:nvPr/>
        </p:nvSpPr>
        <p:spPr>
          <a:xfrm>
            <a:off x="1055735" y="1995076"/>
            <a:ext cx="2355031" cy="1418810"/>
          </a:xfrm>
          <a:prstGeom prst="rect">
            <a:avLst/>
          </a:prstGeom>
          <a:solidFill>
            <a:srgbClr val="3397D3"/>
          </a:solidFill>
          <a:effectLst/>
        </p:spPr>
        <p:txBody>
          <a:bodyPr lIns="137166" tIns="34292" rIns="102875" bIns="137166" anchor="b"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marL="0" marR="0" lvl="0" indent="0" algn="just" defTabSz="914363" rtl="0" eaLnBrk="1" fontAlgn="auto" latinLnBrk="0" hangingPunct="1">
              <a:lnSpc>
                <a:spcPct val="150000"/>
              </a:lnSpc>
              <a:spcBef>
                <a:spcPct val="0"/>
              </a:spcBef>
              <a:spcAft>
                <a:spcPts val="0"/>
              </a:spcAft>
              <a:buClrTx/>
              <a:buSzTx/>
              <a:buFontTx/>
              <a:buNone/>
              <a:tabLst/>
              <a:defRPr/>
            </a:pPr>
            <a:r>
              <a:rPr kumimoji="1" lang="zh-CN" altLang="en-US" sz="1200" b="0" i="0" u="none" strike="noStrike" kern="1200" cap="none" spc="-100" normalizeH="0" baseline="0" noProof="0" dirty="0" smtClean="0">
                <a:ln w="3175">
                  <a:noFill/>
                </a:ln>
                <a:gradFill flip="none" rotWithShape="1">
                  <a:gsLst>
                    <a:gs pos="4583">
                      <a:srgbClr val="FFFFFF"/>
                    </a:gs>
                    <a:gs pos="100000">
                      <a:srgbClr val="FFFFFF"/>
                    </a:gs>
                  </a:gsLst>
                  <a:lin ang="5400000" scaled="0"/>
                  <a:tileRect/>
                </a:gradFill>
                <a:effectLst/>
                <a:uLnTx/>
                <a:uFillTx/>
                <a:latin typeface="Candara" pitchFamily="34" charset="0"/>
                <a:ea typeface="微软雅黑" pitchFamily="34" charset="-122"/>
                <a:cs typeface="Arial" charset="0"/>
              </a:rPr>
              <a:t>通过</a:t>
            </a:r>
            <a:r>
              <a:rPr kumimoji="1" lang="zh-CN" altLang="en-US" sz="1200" b="0" i="0" u="none" strike="noStrike" kern="1200" cap="none" spc="-100" normalizeH="0" baseline="0" noProof="0" dirty="0">
                <a:ln w="3175">
                  <a:noFill/>
                </a:ln>
                <a:gradFill flip="none" rotWithShape="1">
                  <a:gsLst>
                    <a:gs pos="4583">
                      <a:srgbClr val="FFFFFF"/>
                    </a:gs>
                    <a:gs pos="100000">
                      <a:srgbClr val="FFFFFF"/>
                    </a:gs>
                  </a:gsLst>
                  <a:lin ang="5400000" scaled="0"/>
                  <a:tileRect/>
                </a:gradFill>
                <a:effectLst/>
                <a:uLnTx/>
                <a:uFillTx/>
                <a:latin typeface="Candara" pitchFamily="34" charset="0"/>
                <a:ea typeface="微软雅黑" pitchFamily="34" charset="-122"/>
                <a:cs typeface="Arial" charset="0"/>
              </a:rPr>
              <a:t>装有无损检测设备及数据采集</a:t>
            </a:r>
            <a:r>
              <a:rPr kumimoji="1" lang="zh-CN" altLang="en-US" sz="1200" b="0" i="0" u="none" strike="noStrike" kern="1200" cap="none" spc="-100" normalizeH="0" baseline="0" noProof="0" dirty="0" smtClean="0">
                <a:ln w="3175">
                  <a:noFill/>
                </a:ln>
                <a:gradFill flip="none" rotWithShape="1">
                  <a:gsLst>
                    <a:gs pos="4583">
                      <a:srgbClr val="FFFFFF"/>
                    </a:gs>
                    <a:gs pos="100000">
                      <a:srgbClr val="FFFFFF"/>
                    </a:gs>
                  </a:gsLst>
                  <a:lin ang="5400000" scaled="0"/>
                  <a:tileRect/>
                </a:gradFill>
                <a:effectLst/>
                <a:uLnTx/>
                <a:uFillTx/>
                <a:latin typeface="Candara" pitchFamily="34" charset="0"/>
                <a:ea typeface="微软雅黑" pitchFamily="34" charset="-122"/>
                <a:cs typeface="Arial" charset="0"/>
              </a:rPr>
              <a:t>、处理</a:t>
            </a:r>
            <a:r>
              <a:rPr kumimoji="1" lang="zh-CN" altLang="en-US" sz="1200" b="0" i="0" u="none" strike="noStrike" kern="1200" cap="none" spc="-100" normalizeH="0" baseline="0" noProof="0" dirty="0">
                <a:ln w="3175">
                  <a:noFill/>
                </a:ln>
                <a:gradFill flip="none" rotWithShape="1">
                  <a:gsLst>
                    <a:gs pos="4583">
                      <a:srgbClr val="FFFFFF"/>
                    </a:gs>
                    <a:gs pos="100000">
                      <a:srgbClr val="FFFFFF"/>
                    </a:gs>
                  </a:gsLst>
                  <a:lin ang="5400000" scaled="0"/>
                  <a:tileRect/>
                </a:gradFill>
                <a:effectLst/>
                <a:uLnTx/>
                <a:uFillTx/>
                <a:latin typeface="Candara" pitchFamily="34" charset="0"/>
                <a:ea typeface="微软雅黑" pitchFamily="34" charset="-122"/>
                <a:cs typeface="Arial" charset="0"/>
              </a:rPr>
              <a:t>和存储系统的智能清管器在管道中运行，完成对管体的逐级扫描</a:t>
            </a:r>
            <a:r>
              <a:rPr kumimoji="1" lang="zh-CN" altLang="en-US" sz="1200" b="0" i="0" u="none" strike="noStrike" kern="1200" cap="none" spc="-100" normalizeH="0" baseline="0" noProof="0" dirty="0" smtClean="0">
                <a:ln w="3175">
                  <a:noFill/>
                </a:ln>
                <a:gradFill flip="none" rotWithShape="1">
                  <a:gsLst>
                    <a:gs pos="4583">
                      <a:srgbClr val="FFFFFF"/>
                    </a:gs>
                    <a:gs pos="100000">
                      <a:srgbClr val="FFFFFF"/>
                    </a:gs>
                  </a:gsLst>
                  <a:lin ang="5400000" scaled="0"/>
                  <a:tileRect/>
                </a:gradFill>
                <a:effectLst/>
                <a:uLnTx/>
                <a:uFillTx/>
                <a:latin typeface="Candara" pitchFamily="34" charset="0"/>
                <a:ea typeface="微软雅黑" pitchFamily="34" charset="-122"/>
                <a:cs typeface="Arial" charset="0"/>
              </a:rPr>
              <a:t>，以检测缺陷的大小和位置。</a:t>
            </a:r>
            <a:endParaRPr kumimoji="1" lang="zh-CN" altLang="en-US" sz="1200" b="0" i="0" u="none" strike="noStrike" kern="1200" cap="none" spc="-100" normalizeH="0" baseline="0" noProof="0" dirty="0">
              <a:ln w="3175">
                <a:noFill/>
              </a:ln>
              <a:gradFill flip="none" rotWithShape="1">
                <a:gsLst>
                  <a:gs pos="4583">
                    <a:srgbClr val="FFFFFF"/>
                  </a:gs>
                  <a:gs pos="100000">
                    <a:srgbClr val="FFFFFF"/>
                  </a:gs>
                </a:gsLst>
                <a:lin ang="5400000" scaled="0"/>
                <a:tileRect/>
              </a:gradFill>
              <a:effectLst/>
              <a:uLnTx/>
              <a:uFillTx/>
              <a:latin typeface="Candara" pitchFamily="34" charset="0"/>
              <a:ea typeface="微软雅黑" pitchFamily="34" charset="-122"/>
              <a:cs typeface="Arial" charset="0"/>
            </a:endParaRPr>
          </a:p>
        </p:txBody>
      </p:sp>
      <p:sp>
        <p:nvSpPr>
          <p:cNvPr id="32" name="Rectangle 147"/>
          <p:cNvSpPr/>
          <p:nvPr/>
        </p:nvSpPr>
        <p:spPr>
          <a:xfrm>
            <a:off x="3568701" y="2761098"/>
            <a:ext cx="1440000" cy="285750"/>
          </a:xfrm>
          <a:prstGeom prst="rect">
            <a:avLst/>
          </a:prstGeom>
          <a:solidFill>
            <a:srgbClr val="8CC600"/>
          </a:solidFill>
          <a:ln w="9525" cap="flat" cmpd="sng" algn="ctr">
            <a:solidFill>
              <a:srgbClr val="8CC600"/>
            </a:solidFill>
            <a:prstDash val="solid"/>
          </a:ln>
          <a:effectLst/>
        </p:spPr>
        <p:txBody>
          <a:bodyPr lIns="68586" tIns="34294" rIns="68586" bIns="34294"/>
          <a:lstStyle/>
          <a:p>
            <a:pPr algn="ctr" defTabSz="914286" eaLnBrk="1" fontAlgn="auto" hangingPunct="1">
              <a:spcBef>
                <a:spcPts val="0"/>
              </a:spcBef>
              <a:spcAft>
                <a:spcPts val="0"/>
              </a:spcAft>
              <a:defRPr/>
            </a:pPr>
            <a:r>
              <a:rPr lang="zh-CN" altLang="en-US" sz="1200" kern="0" dirty="0" smtClean="0">
                <a:solidFill>
                  <a:srgbClr val="FFFFFF"/>
                </a:solidFill>
                <a:latin typeface="微软雅黑" panose="020B0503020204020204" pitchFamily="34" charset="-122"/>
                <a:ea typeface="微软雅黑" panose="020B0503020204020204" pitchFamily="34" charset="-122"/>
                <a:cs typeface="Segoe UI" pitchFamily="34" charset="0"/>
              </a:rPr>
              <a:t>椭圆变形</a:t>
            </a:r>
            <a:endParaRPr lang="en-US" sz="1200" kern="0" dirty="0">
              <a:solidFill>
                <a:srgbClr val="FFFFFF"/>
              </a:solidFill>
              <a:latin typeface="微软雅黑" panose="020B0503020204020204" pitchFamily="34" charset="-122"/>
              <a:ea typeface="微软雅黑" panose="020B0503020204020204" pitchFamily="34" charset="-122"/>
              <a:cs typeface="Segoe UI" pitchFamily="34" charset="0"/>
            </a:endParaRPr>
          </a:p>
        </p:txBody>
      </p:sp>
      <p:sp>
        <p:nvSpPr>
          <p:cNvPr id="33" name="Rectangle 149"/>
          <p:cNvSpPr/>
          <p:nvPr/>
        </p:nvSpPr>
        <p:spPr>
          <a:xfrm>
            <a:off x="3568701" y="2373994"/>
            <a:ext cx="1440000" cy="285750"/>
          </a:xfrm>
          <a:prstGeom prst="rect">
            <a:avLst/>
          </a:prstGeom>
          <a:solidFill>
            <a:srgbClr val="8CC600"/>
          </a:solidFill>
          <a:ln w="9525" cap="flat" cmpd="sng" algn="ctr">
            <a:solidFill>
              <a:srgbClr val="8CC600"/>
            </a:solidFill>
            <a:prstDash val="solid"/>
          </a:ln>
          <a:effectLst/>
        </p:spPr>
        <p:txBody>
          <a:bodyPr lIns="68586" tIns="34294" rIns="68586" bIns="34294"/>
          <a:lstStyle/>
          <a:p>
            <a:pPr algn="ctr" defTabSz="914286" eaLnBrk="1" fontAlgn="auto" hangingPunct="1">
              <a:spcBef>
                <a:spcPts val="0"/>
              </a:spcBef>
              <a:spcAft>
                <a:spcPts val="0"/>
              </a:spcAft>
              <a:defRPr/>
            </a:pPr>
            <a:r>
              <a:rPr lang="zh-CN" altLang="en-US" sz="1200" kern="0" dirty="0" smtClean="0">
                <a:solidFill>
                  <a:srgbClr val="FFFFFF"/>
                </a:solidFill>
                <a:latin typeface="微软雅黑" panose="020B0503020204020204" pitchFamily="34" charset="-122"/>
                <a:ea typeface="微软雅黑" panose="020B0503020204020204" pitchFamily="34" charset="-122"/>
                <a:cs typeface="Segoe UI" pitchFamily="34" charset="0"/>
              </a:rPr>
              <a:t>凹陷</a:t>
            </a:r>
            <a:endParaRPr lang="en-US" sz="1200" kern="0" dirty="0">
              <a:solidFill>
                <a:srgbClr val="FFFFFF"/>
              </a:solidFill>
              <a:latin typeface="微软雅黑" panose="020B0503020204020204" pitchFamily="34" charset="-122"/>
              <a:ea typeface="微软雅黑" panose="020B0503020204020204" pitchFamily="34" charset="-122"/>
              <a:cs typeface="Segoe UI" pitchFamily="34" charset="0"/>
            </a:endParaRPr>
          </a:p>
        </p:txBody>
      </p:sp>
      <p:sp>
        <p:nvSpPr>
          <p:cNvPr id="34" name="Rectangle 150"/>
          <p:cNvSpPr/>
          <p:nvPr/>
        </p:nvSpPr>
        <p:spPr>
          <a:xfrm>
            <a:off x="3568701" y="1995076"/>
            <a:ext cx="1440000" cy="285750"/>
          </a:xfrm>
          <a:prstGeom prst="rect">
            <a:avLst/>
          </a:prstGeom>
          <a:solidFill>
            <a:srgbClr val="C00000"/>
          </a:solidFill>
          <a:ln w="9525" cap="flat" cmpd="sng" algn="ctr">
            <a:solidFill>
              <a:srgbClr val="C00000"/>
            </a:solidFill>
            <a:prstDash val="solid"/>
          </a:ln>
          <a:effectLst/>
        </p:spPr>
        <p:txBody>
          <a:bodyPr lIns="68586" tIns="34294" rIns="68586" bIns="34294"/>
          <a:lstStyle/>
          <a:p>
            <a:pPr algn="ctr" defTabSz="914286" eaLnBrk="1" fontAlgn="auto" hangingPunct="1">
              <a:spcBef>
                <a:spcPts val="0"/>
              </a:spcBef>
              <a:spcAft>
                <a:spcPts val="0"/>
              </a:spcAft>
              <a:defRPr/>
            </a:pPr>
            <a:r>
              <a:rPr lang="zh-CN" altLang="en-US" sz="1200" kern="0" dirty="0" smtClean="0">
                <a:solidFill>
                  <a:srgbClr val="FFFFFF"/>
                </a:solidFill>
                <a:latin typeface="微软雅黑" panose="020B0503020204020204" pitchFamily="34" charset="-122"/>
                <a:ea typeface="微软雅黑" panose="020B0503020204020204" pitchFamily="34" charset="-122"/>
                <a:cs typeface="Segoe UI" pitchFamily="34" charset="0"/>
              </a:rPr>
              <a:t>几何形状异常</a:t>
            </a:r>
            <a:endParaRPr lang="en-US" sz="1200" kern="0" dirty="0">
              <a:solidFill>
                <a:srgbClr val="FFFFFF"/>
              </a:solidFill>
              <a:latin typeface="微软雅黑" panose="020B0503020204020204" pitchFamily="34" charset="-122"/>
              <a:ea typeface="微软雅黑" panose="020B0503020204020204" pitchFamily="34" charset="-122"/>
              <a:cs typeface="Segoe UI" pitchFamily="34" charset="0"/>
            </a:endParaRPr>
          </a:p>
        </p:txBody>
      </p:sp>
      <p:sp>
        <p:nvSpPr>
          <p:cNvPr id="35" name="Rectangle 163"/>
          <p:cNvSpPr/>
          <p:nvPr/>
        </p:nvSpPr>
        <p:spPr>
          <a:xfrm>
            <a:off x="5121388" y="2761098"/>
            <a:ext cx="1440000" cy="285750"/>
          </a:xfrm>
          <a:prstGeom prst="rect">
            <a:avLst/>
          </a:prstGeom>
          <a:solidFill>
            <a:srgbClr val="00AEEF"/>
          </a:solidFill>
          <a:ln w="9525" cap="flat" cmpd="sng" algn="ctr">
            <a:solidFill>
              <a:srgbClr val="00AEEF"/>
            </a:solidFill>
            <a:prstDash val="solid"/>
          </a:ln>
          <a:effectLst/>
        </p:spPr>
        <p:txBody>
          <a:bodyPr lIns="0" tIns="34294" rIns="0" bIns="34294"/>
          <a:lstStyle/>
          <a:p>
            <a:pPr algn="ctr" defTabSz="914286" eaLnBrk="1" fontAlgn="auto" hangingPunct="1">
              <a:spcBef>
                <a:spcPts val="0"/>
              </a:spcBef>
              <a:spcAft>
                <a:spcPts val="0"/>
              </a:spcAft>
              <a:defRPr/>
            </a:pPr>
            <a:r>
              <a:rPr lang="zh-CN" altLang="en-US" sz="1200" kern="0" dirty="0" smtClean="0">
                <a:solidFill>
                  <a:srgbClr val="FFFFFF"/>
                </a:solidFill>
                <a:latin typeface="微软雅黑" panose="020B0503020204020204" pitchFamily="34" charset="-122"/>
                <a:ea typeface="微软雅黑" panose="020B0503020204020204" pitchFamily="34" charset="-122"/>
                <a:cs typeface="Segoe UI" pitchFamily="34" charset="0"/>
              </a:rPr>
              <a:t>腐蚀</a:t>
            </a:r>
            <a:endParaRPr lang="en-US" sz="1200" kern="0" dirty="0">
              <a:solidFill>
                <a:srgbClr val="FFFFFF"/>
              </a:solidFill>
              <a:latin typeface="微软雅黑" panose="020B0503020204020204" pitchFamily="34" charset="-122"/>
              <a:ea typeface="微软雅黑" panose="020B0503020204020204" pitchFamily="34" charset="-122"/>
              <a:cs typeface="Segoe UI" pitchFamily="34" charset="0"/>
            </a:endParaRPr>
          </a:p>
        </p:txBody>
      </p:sp>
      <p:sp>
        <p:nvSpPr>
          <p:cNvPr id="36" name="Rectangle 165"/>
          <p:cNvSpPr/>
          <p:nvPr/>
        </p:nvSpPr>
        <p:spPr>
          <a:xfrm>
            <a:off x="5121387" y="1995076"/>
            <a:ext cx="1440000" cy="285750"/>
          </a:xfrm>
          <a:prstGeom prst="rect">
            <a:avLst/>
          </a:prstGeom>
          <a:solidFill>
            <a:srgbClr val="C00000"/>
          </a:solidFill>
          <a:ln w="9525" cap="flat" cmpd="sng" algn="ctr">
            <a:solidFill>
              <a:srgbClr val="C00000"/>
            </a:solidFill>
            <a:prstDash val="solid"/>
          </a:ln>
          <a:effectLst/>
        </p:spPr>
        <p:txBody>
          <a:bodyPr lIns="68586" tIns="34294" rIns="68586" bIns="34294"/>
          <a:lstStyle/>
          <a:p>
            <a:pPr algn="ctr" defTabSz="914286" eaLnBrk="1" fontAlgn="auto" hangingPunct="1">
              <a:spcBef>
                <a:spcPts val="0"/>
              </a:spcBef>
              <a:spcAft>
                <a:spcPts val="0"/>
              </a:spcAft>
              <a:defRPr/>
            </a:pPr>
            <a:r>
              <a:rPr lang="zh-CN" altLang="en-US" sz="1200" kern="0" dirty="0" smtClean="0">
                <a:solidFill>
                  <a:srgbClr val="FFFFFF"/>
                </a:solidFill>
                <a:latin typeface="微软雅黑" panose="020B0503020204020204" pitchFamily="34" charset="-122"/>
                <a:ea typeface="微软雅黑" panose="020B0503020204020204" pitchFamily="34" charset="-122"/>
                <a:cs typeface="Segoe UI" pitchFamily="34" charset="0"/>
              </a:rPr>
              <a:t>金属损失</a:t>
            </a:r>
            <a:endParaRPr lang="en-US" sz="1200" kern="0" dirty="0">
              <a:solidFill>
                <a:srgbClr val="FFFFFF"/>
              </a:solidFill>
              <a:latin typeface="微软雅黑" panose="020B0503020204020204" pitchFamily="34" charset="-122"/>
              <a:ea typeface="微软雅黑" panose="020B0503020204020204" pitchFamily="34" charset="-122"/>
              <a:cs typeface="Segoe UI" pitchFamily="34" charset="0"/>
            </a:endParaRPr>
          </a:p>
        </p:txBody>
      </p:sp>
      <p:sp>
        <p:nvSpPr>
          <p:cNvPr id="37" name="Rectangle 167"/>
          <p:cNvSpPr/>
          <p:nvPr/>
        </p:nvSpPr>
        <p:spPr>
          <a:xfrm>
            <a:off x="5121388" y="2373994"/>
            <a:ext cx="1440000" cy="285750"/>
          </a:xfrm>
          <a:prstGeom prst="rect">
            <a:avLst/>
          </a:prstGeom>
          <a:solidFill>
            <a:srgbClr val="00AEEF"/>
          </a:solidFill>
          <a:ln w="9525" cap="flat" cmpd="sng" algn="ctr">
            <a:solidFill>
              <a:srgbClr val="00AEEF"/>
            </a:solidFill>
            <a:prstDash val="solid"/>
          </a:ln>
          <a:effectLst/>
        </p:spPr>
        <p:txBody>
          <a:bodyPr lIns="68586" tIns="34294" rIns="68586" bIns="34294"/>
          <a:lstStyle/>
          <a:p>
            <a:pPr algn="ctr" defTabSz="914286" eaLnBrk="1" fontAlgn="auto" hangingPunct="1">
              <a:spcBef>
                <a:spcPts val="0"/>
              </a:spcBef>
              <a:spcAft>
                <a:spcPts val="0"/>
              </a:spcAft>
              <a:defRPr/>
            </a:pPr>
            <a:r>
              <a:rPr lang="zh-CN" altLang="en-US" sz="1200" kern="0" dirty="0" smtClean="0">
                <a:solidFill>
                  <a:srgbClr val="FFFFFF"/>
                </a:solidFill>
                <a:latin typeface="微软雅黑" panose="020B0503020204020204" pitchFamily="34" charset="-122"/>
                <a:ea typeface="微软雅黑" panose="020B0503020204020204" pitchFamily="34" charset="-122"/>
                <a:cs typeface="Segoe UI" pitchFamily="34" charset="0"/>
              </a:rPr>
              <a:t>划伤</a:t>
            </a:r>
            <a:endParaRPr lang="en-US" sz="1200" kern="0" dirty="0">
              <a:solidFill>
                <a:srgbClr val="FFFFFF"/>
              </a:solidFill>
              <a:latin typeface="微软雅黑" panose="020B0503020204020204" pitchFamily="34" charset="-122"/>
              <a:ea typeface="微软雅黑" panose="020B0503020204020204" pitchFamily="34" charset="-122"/>
              <a:cs typeface="Segoe UI" pitchFamily="34" charset="0"/>
            </a:endParaRPr>
          </a:p>
        </p:txBody>
      </p:sp>
      <p:sp>
        <p:nvSpPr>
          <p:cNvPr id="38" name="Rectangle 148"/>
          <p:cNvSpPr>
            <a:spLocks noChangeArrowheads="1"/>
          </p:cNvSpPr>
          <p:nvPr/>
        </p:nvSpPr>
        <p:spPr bwMode="auto">
          <a:xfrm>
            <a:off x="3568701" y="3128136"/>
            <a:ext cx="1440000" cy="285750"/>
          </a:xfrm>
          <a:prstGeom prst="rect">
            <a:avLst/>
          </a:prstGeom>
          <a:solidFill>
            <a:srgbClr val="8CC6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34294" rIns="0" bIns="34294"/>
          <a:lstStyle>
            <a:lvl1pPr defTabSz="912813">
              <a:lnSpc>
                <a:spcPct val="90000"/>
              </a:lnSpc>
              <a:spcBef>
                <a:spcPct val="20000"/>
              </a:spcBef>
              <a:buSzPct val="90000"/>
              <a:buBlip>
                <a:blip r:embed="rId2"/>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2"/>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2"/>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2"/>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2"/>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位移</a:t>
            </a:r>
            <a:endPar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39" name="Rectangle 127"/>
          <p:cNvSpPr>
            <a:spLocks noChangeArrowheads="1"/>
          </p:cNvSpPr>
          <p:nvPr/>
        </p:nvSpPr>
        <p:spPr bwMode="auto">
          <a:xfrm>
            <a:off x="6686478" y="2373994"/>
            <a:ext cx="1440000" cy="285750"/>
          </a:xfrm>
          <a:prstGeom prst="rect">
            <a:avLst/>
          </a:prstGeom>
          <a:solidFill>
            <a:srgbClr val="FF8A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6" tIns="34294" rIns="68586" bIns="34294"/>
          <a:lstStyle>
            <a:lvl1pPr defTabSz="912813">
              <a:lnSpc>
                <a:spcPct val="90000"/>
              </a:lnSpc>
              <a:spcBef>
                <a:spcPct val="20000"/>
              </a:spcBef>
              <a:buSzPct val="90000"/>
              <a:buBlip>
                <a:blip r:embed="rId2"/>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2"/>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2"/>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2"/>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2"/>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机械裂纹</a:t>
            </a:r>
            <a:endPar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40" name="Rectangle 128"/>
          <p:cNvSpPr>
            <a:spLocks noChangeArrowheads="1"/>
          </p:cNvSpPr>
          <p:nvPr/>
        </p:nvSpPr>
        <p:spPr bwMode="auto">
          <a:xfrm>
            <a:off x="6686478" y="1995076"/>
            <a:ext cx="1440000" cy="285750"/>
          </a:xfrm>
          <a:prstGeom prst="rect">
            <a:avLst/>
          </a:prstGeom>
          <a:solidFill>
            <a:srgbClr val="C00000"/>
          </a:solidFill>
          <a:ln>
            <a:solidFill>
              <a:srgbClr val="C00000"/>
            </a:solidFill>
          </a:ln>
          <a:extLst/>
        </p:spPr>
        <p:txBody>
          <a:bodyPr lIns="68586" tIns="34294" rIns="68586" bIns="34294"/>
          <a:lstStyle>
            <a:lvl1pPr defTabSz="912813">
              <a:lnSpc>
                <a:spcPct val="90000"/>
              </a:lnSpc>
              <a:spcBef>
                <a:spcPct val="20000"/>
              </a:spcBef>
              <a:buSzPct val="90000"/>
              <a:buBlip>
                <a:blip r:embed="rId2"/>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2"/>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2"/>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2"/>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2"/>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裂纹</a:t>
            </a:r>
            <a:endPar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41" name="Rectangle 129"/>
          <p:cNvSpPr>
            <a:spLocks noChangeArrowheads="1"/>
          </p:cNvSpPr>
          <p:nvPr/>
        </p:nvSpPr>
        <p:spPr bwMode="auto">
          <a:xfrm>
            <a:off x="6686478" y="2761098"/>
            <a:ext cx="1440000" cy="285750"/>
          </a:xfrm>
          <a:prstGeom prst="rect">
            <a:avLst/>
          </a:prstGeom>
          <a:solidFill>
            <a:srgbClr val="FF8A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6" tIns="34294" rIns="68586" bIns="34294"/>
          <a:lstStyle>
            <a:lvl1pPr defTabSz="912813">
              <a:lnSpc>
                <a:spcPct val="90000"/>
              </a:lnSpc>
              <a:spcBef>
                <a:spcPct val="20000"/>
              </a:spcBef>
              <a:buSzPct val="90000"/>
              <a:buBlip>
                <a:blip r:embed="rId2"/>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2"/>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2"/>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2"/>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2"/>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疲劳裂纹</a:t>
            </a:r>
            <a:endPar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42" name="Rectangle 127"/>
          <p:cNvSpPr>
            <a:spLocks noChangeArrowheads="1"/>
          </p:cNvSpPr>
          <p:nvPr/>
        </p:nvSpPr>
        <p:spPr bwMode="auto">
          <a:xfrm>
            <a:off x="6686478" y="3128136"/>
            <a:ext cx="1440000" cy="285750"/>
          </a:xfrm>
          <a:prstGeom prst="rect">
            <a:avLst/>
          </a:prstGeom>
          <a:solidFill>
            <a:srgbClr val="FF8A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6" tIns="34294" rIns="68586" bIns="34294"/>
          <a:lstStyle>
            <a:lvl1pPr defTabSz="912813">
              <a:lnSpc>
                <a:spcPct val="90000"/>
              </a:lnSpc>
              <a:spcBef>
                <a:spcPct val="20000"/>
              </a:spcBef>
              <a:buSzPct val="90000"/>
              <a:buBlip>
                <a:blip r:embed="rId2"/>
              </a:buBlip>
              <a:defRPr sz="2400">
                <a:solidFill>
                  <a:schemeClr val="tx1"/>
                </a:solidFill>
                <a:latin typeface="Segoe UI" panose="020B0502040204020203" pitchFamily="34" charset="0"/>
              </a:defRPr>
            </a:lvl1pPr>
            <a:lvl2pPr indent="-295275" defTabSz="912813">
              <a:lnSpc>
                <a:spcPct val="90000"/>
              </a:lnSpc>
              <a:spcBef>
                <a:spcPct val="20000"/>
              </a:spcBef>
              <a:buSzPct val="90000"/>
              <a:buBlip>
                <a:blip r:embed="rId2"/>
              </a:buBlip>
              <a:defRPr sz="2100">
                <a:solidFill>
                  <a:schemeClr val="tx1"/>
                </a:solidFill>
                <a:latin typeface="Segoe UI" panose="020B0502040204020203" pitchFamily="34" charset="0"/>
              </a:defRPr>
            </a:lvl2pPr>
            <a:lvl3pPr indent="-301625" defTabSz="912813">
              <a:lnSpc>
                <a:spcPct val="90000"/>
              </a:lnSpc>
              <a:spcBef>
                <a:spcPct val="20000"/>
              </a:spcBef>
              <a:buSzPct val="90000"/>
              <a:buBlip>
                <a:blip r:embed="rId2"/>
              </a:buBlip>
              <a:defRPr>
                <a:solidFill>
                  <a:schemeClr val="tx1"/>
                </a:solidFill>
                <a:latin typeface="Segoe UI" panose="020B0502040204020203" pitchFamily="34" charset="0"/>
              </a:defRPr>
            </a:lvl3pPr>
            <a:lvl4pPr indent="-258763" defTabSz="912813">
              <a:lnSpc>
                <a:spcPct val="90000"/>
              </a:lnSpc>
              <a:spcBef>
                <a:spcPct val="20000"/>
              </a:spcBef>
              <a:buSzPct val="90000"/>
              <a:buBlip>
                <a:blip r:embed="rId2"/>
              </a:buBlip>
              <a:defRPr sz="1500">
                <a:solidFill>
                  <a:schemeClr val="tx1"/>
                </a:solidFill>
                <a:latin typeface="Segoe UI" panose="020B0502040204020203" pitchFamily="34" charset="0"/>
              </a:defRPr>
            </a:lvl4pPr>
            <a:lvl5pPr indent="-250825" defTabSz="912813">
              <a:lnSpc>
                <a:spcPct val="90000"/>
              </a:lnSpc>
              <a:spcBef>
                <a:spcPct val="20000"/>
              </a:spcBef>
              <a:buSzPct val="90000"/>
              <a:buBlip>
                <a:blip r:embed="rId2"/>
              </a:buBlip>
              <a:defRPr sz="1500">
                <a:solidFill>
                  <a:schemeClr val="tx1"/>
                </a:solidFill>
                <a:latin typeface="Segoe UI" panose="020B0502040204020203" pitchFamily="34" charset="0"/>
              </a:defRPr>
            </a:lvl5pPr>
            <a:lvl6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6pPr>
            <a:lvl7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7pPr>
            <a:lvl8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8pPr>
            <a:lvl9pPr indent="-250825" defTabSz="912813" fontAlgn="base">
              <a:lnSpc>
                <a:spcPct val="90000"/>
              </a:lnSpc>
              <a:spcBef>
                <a:spcPct val="20000"/>
              </a:spcBef>
              <a:spcAft>
                <a:spcPct val="0"/>
              </a:spcAft>
              <a:buSzPct val="90000"/>
              <a:buBlip>
                <a:blip r:embed="rId2"/>
              </a:buBlip>
              <a:defRPr sz="1500">
                <a:solidFill>
                  <a:schemeClr val="tx1"/>
                </a:solidFill>
                <a:latin typeface="Segoe UI" panose="020B0502040204020203" pitchFamily="34" charset="0"/>
              </a:defRPr>
            </a:lvl9pPr>
          </a:lstStyle>
          <a:p>
            <a:pPr algn="ctr" eaLnBrk="1" fontAlgn="auto" hangingPunct="1">
              <a:lnSpc>
                <a:spcPct val="100000"/>
              </a:lnSpc>
              <a:spcBef>
                <a:spcPct val="0"/>
              </a:spcBef>
              <a:spcAft>
                <a:spcPts val="0"/>
              </a:spcAft>
              <a:buSzTx/>
              <a:buFontTx/>
              <a:buNone/>
            </a:pPr>
            <a:r>
              <a:rPr lang="zh-CN" altLang="en-US" sz="1200" dirty="0" smtClean="0">
                <a:solidFill>
                  <a:srgbClr val="FFFFFF"/>
                </a:solidFill>
                <a:latin typeface="微软雅黑" panose="020B0503020204020204" pitchFamily="34" charset="-122"/>
                <a:ea typeface="微软雅黑" panose="020B0503020204020204" pitchFamily="34" charset="-122"/>
                <a:cs typeface="Segoe UI" panose="020B0502040204020203" pitchFamily="34" charset="0"/>
              </a:rPr>
              <a:t>应力腐蚀裂纹</a:t>
            </a:r>
            <a:endParaRPr lang="zh-CN" altLang="en-US" sz="1200" dirty="0">
              <a:solidFill>
                <a:srgbClr val="FFFFFF"/>
              </a:solidFill>
              <a:latin typeface="微软雅黑" panose="020B0503020204020204" pitchFamily="34" charset="-122"/>
              <a:ea typeface="微软雅黑" panose="020B0503020204020204" pitchFamily="34" charset="-122"/>
              <a:cs typeface="Segoe UI" panose="020B0502040204020203" pitchFamily="34" charset="0"/>
            </a:endParaRPr>
          </a:p>
        </p:txBody>
      </p:sp>
      <p:pic>
        <p:nvPicPr>
          <p:cNvPr id="43"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35" y="3524743"/>
            <a:ext cx="2354400" cy="152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32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25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38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51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5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8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par>
                                <p:cTn id="51" presetID="2" presetClass="entr" presetSubtype="4" decel="100000" fill="hold" grpId="0" nodeType="withEffect">
                                  <p:stCondLst>
                                    <p:cond delay="25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1+#ppt_h/2"/>
                                          </p:val>
                                        </p:tav>
                                        <p:tav tm="100000">
                                          <p:val>
                                            <p:strVal val="#ppt_y"/>
                                          </p:val>
                                        </p:tav>
                                      </p:tavLst>
                                    </p:anim>
                                  </p:childTnLst>
                                </p:cTn>
                              </p:par>
                              <p:par>
                                <p:cTn id="55" presetID="2" presetClass="entr" presetSubtype="4" decel="100000" fill="hold" grpId="0" nodeType="withEffect">
                                  <p:stCondLst>
                                    <p:cond delay="38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4" decel="100000" fill="hold" grpId="0" nodeType="withEffect">
                                  <p:stCondLst>
                                    <p:cond delay="51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1+#ppt_w/2"/>
                                          </p:val>
                                        </p:tav>
                                        <p:tav tm="100000">
                                          <p:val>
                                            <p:strVal val="#ppt_x"/>
                                          </p:val>
                                        </p:tav>
                                      </p:tavLst>
                                    </p:anim>
                                    <p:anim calcmode="lin" valueType="num">
                                      <p:cBhvr additive="base">
                                        <p:cTn id="68" dur="500" fill="hold"/>
                                        <p:tgtEl>
                                          <p:spTgt spid="29"/>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1+#ppt_w/2"/>
                                          </p:val>
                                        </p:tav>
                                        <p:tav tm="100000">
                                          <p:val>
                                            <p:strVal val="#ppt_x"/>
                                          </p:val>
                                        </p:tav>
                                      </p:tavLst>
                                    </p:anim>
                                    <p:anim calcmode="lin" valueType="num">
                                      <p:cBhvr additive="base">
                                        <p:cTn id="7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4"/>
          <p:cNvSpPr>
            <a:spLocks noGrp="1" noChangeArrowheads="1"/>
          </p:cNvSpPr>
          <p:nvPr>
            <p:ph type="title"/>
          </p:nvPr>
        </p:nvSpPr>
        <p:spPr/>
        <p:txBody>
          <a:bodyPr/>
          <a:lstStyle/>
          <a:p>
            <a:r>
              <a:rPr lang="zh-CN" altLang="en-US" sz="2800" b="0" smtClean="0">
                <a:solidFill>
                  <a:srgbClr val="0070C0"/>
                </a:solidFill>
                <a:latin typeface="微软雅黑" panose="020B0503020204020204" pitchFamily="34" charset="-122"/>
                <a:ea typeface="微软雅黑" panose="020B0503020204020204" pitchFamily="34" charset="-122"/>
              </a:rPr>
              <a:t>腐蚀的概念</a:t>
            </a:r>
            <a:endParaRPr lang="en-US" altLang="zh-CN" sz="2800" b="0" smtClean="0">
              <a:solidFill>
                <a:srgbClr val="0070C0"/>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7524750" y="3429000"/>
            <a:ext cx="5535612"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524750" y="4183063"/>
            <a:ext cx="5535612"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374900" y="3429000"/>
            <a:ext cx="430213" cy="484188"/>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2374900" y="3916363"/>
            <a:ext cx="430213" cy="26670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sp>
        <p:nvSpPr>
          <p:cNvPr id="104455" name="矩形 26"/>
          <p:cNvSpPr>
            <a:spLocks noChangeArrowheads="1"/>
          </p:cNvSpPr>
          <p:nvPr/>
        </p:nvSpPr>
        <p:spPr bwMode="auto">
          <a:xfrm>
            <a:off x="2960688" y="3500438"/>
            <a:ext cx="3262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4000">
                <a:solidFill>
                  <a:srgbClr val="0070C0"/>
                </a:solidFill>
                <a:latin typeface="微软雅黑" panose="020B0503020204020204" pitchFamily="34" charset="-122"/>
                <a:ea typeface="微软雅黑" panose="020B0503020204020204" pitchFamily="34" charset="-122"/>
              </a:rPr>
              <a:t>腐蚀的概念？</a:t>
            </a:r>
          </a:p>
        </p:txBody>
      </p:sp>
      <p:cxnSp>
        <p:nvCxnSpPr>
          <p:cNvPr id="24" name="直接连接符 23"/>
          <p:cNvCxnSpPr/>
          <p:nvPr/>
        </p:nvCxnSpPr>
        <p:spPr>
          <a:xfrm>
            <a:off x="6300788" y="3913188"/>
            <a:ext cx="5111750"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268538" y="3429000"/>
            <a:ext cx="4643438"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268538" y="4187825"/>
            <a:ext cx="4643438"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非</a:t>
            </a:r>
            <a:r>
              <a:rPr lang="zh-CN" altLang="en-US" sz="2800" b="0" dirty="0">
                <a:latin typeface="微软雅黑" panose="020B0503020204020204" pitchFamily="34" charset="-122"/>
                <a:ea typeface="微软雅黑" panose="020B0503020204020204" pitchFamily="34" charset="-122"/>
              </a:rPr>
              <a:t>破坏式保温管道检测</a:t>
            </a:r>
            <a:endParaRPr lang="en-US" altLang="zh-CN" sz="2800" b="0" dirty="0" smtClean="0">
              <a:latin typeface="微软雅黑" panose="020B0503020204020204" pitchFamily="34" charset="-122"/>
              <a:ea typeface="微软雅黑" panose="020B0503020204020204" pitchFamily="34" charset="-122"/>
            </a:endParaRPr>
          </a:p>
        </p:txBody>
      </p:sp>
      <p:pic>
        <p:nvPicPr>
          <p:cNvPr id="3" name="Picture 2"/>
          <p:cNvPicPr>
            <a:picLocks noChangeArrowheads="1"/>
          </p:cNvPicPr>
          <p:nvPr/>
        </p:nvPicPr>
        <p:blipFill rotWithShape="1">
          <a:blip r:embed="rId3">
            <a:extLst>
              <a:ext uri="{28A0092B-C50C-407E-A947-70E740481C1C}">
                <a14:useLocalDpi xmlns:a14="http://schemas.microsoft.com/office/drawing/2010/main" val="0"/>
              </a:ext>
            </a:extLst>
          </a:blip>
          <a:srcRect l="2405" t="3771" r="2229" b="21199"/>
          <a:stretch/>
        </p:blipFill>
        <p:spPr>
          <a:xfrm>
            <a:off x="3478900" y="1990036"/>
            <a:ext cx="2160000" cy="1620000"/>
          </a:xfrm>
          <a:prstGeom prst="rect">
            <a:avLst/>
          </a:prstGeom>
          <a:ln>
            <a:solidFill>
              <a:srgbClr val="FFFFFF"/>
            </a:solidFill>
          </a:ln>
        </p:spPr>
      </p:pic>
      <p:sp>
        <p:nvSpPr>
          <p:cNvPr id="4" name="Presentation Title Rectangle"/>
          <p:cNvSpPr txBox="1">
            <a:spLocks/>
          </p:cNvSpPr>
          <p:nvPr/>
        </p:nvSpPr>
        <p:spPr>
          <a:xfrm>
            <a:off x="5830749" y="1990036"/>
            <a:ext cx="2160000" cy="1620000"/>
          </a:xfrm>
          <a:prstGeom prst="rect">
            <a:avLst/>
          </a:prstGeom>
          <a:solidFill>
            <a:srgbClr val="3397D3"/>
          </a:solidFill>
          <a:effectLst/>
        </p:spPr>
        <p:txBody>
          <a:bodyPr lIns="137166" tIns="34292" rIns="102875" bIns="137166" anchor="b" anchorCtr="0">
            <a:noAutofit/>
          </a:bodyPr>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marL="0" marR="0" lvl="0" indent="0" algn="l" defTabSz="685834" rtl="0"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rPr>
              <a:t>通过</a:t>
            </a: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色标图可预测局部腐蚀的严重性，或者通过管道截面检测评价壁厚</a:t>
            </a:r>
            <a:r>
              <a:rPr kumimoji="0" lang="zh-CN" altLang="en-US" sz="1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rPr>
              <a:t>损失</a:t>
            </a:r>
            <a:endParaRPr kumimoji="0" 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endParaRPr>
          </a:p>
        </p:txBody>
      </p:sp>
      <p:sp>
        <p:nvSpPr>
          <p:cNvPr id="5" name="Presentation Title Rectangle"/>
          <p:cNvSpPr txBox="1">
            <a:spLocks/>
          </p:cNvSpPr>
          <p:nvPr/>
        </p:nvSpPr>
        <p:spPr>
          <a:xfrm>
            <a:off x="1127052" y="1990036"/>
            <a:ext cx="2160000" cy="1620000"/>
          </a:xfrm>
          <a:prstGeom prst="rect">
            <a:avLst/>
          </a:prstGeom>
          <a:solidFill>
            <a:srgbClr val="ED5326">
              <a:lumMod val="75000"/>
            </a:srgbClr>
          </a:solidFill>
          <a:effectLst/>
        </p:spPr>
        <p:txBody>
          <a:bodyPr lIns="137166" tIns="34292" rIns="102875" bIns="137166" anchor="b" anchorCtr="0">
            <a:noAutofit/>
          </a:bodyPr>
          <a:lstStyle>
            <a:defPPr>
              <a:defRPr lang="en-US"/>
            </a:defPPr>
            <a:lvl1pPr marR="0" lvl="0" indent="0" defTabSz="914400" fontAlgn="auto">
              <a:lnSpc>
                <a:spcPct val="90000"/>
              </a:lnSpc>
              <a:spcBef>
                <a:spcPct val="0"/>
              </a:spcBef>
              <a:spcAft>
                <a:spcPts val="0"/>
              </a:spcAft>
              <a:buClrTx/>
              <a:buSzTx/>
              <a:buFontTx/>
              <a:buNone/>
              <a:tabLst/>
              <a:defRPr kumimoji="0" sz="2000" b="0" i="0" u="none" strike="noStrike" kern="0" cap="none" spc="0" normalizeH="0" baseline="0">
                <a:ln w="3175">
                  <a:noFill/>
                </a:ln>
                <a:gradFill flip="none" rotWithShape="1">
                  <a:gsLst>
                    <a:gs pos="4583">
                      <a:srgbClr val="FFFFFF"/>
                    </a:gs>
                    <a:gs pos="100000">
                      <a:srgbClr val="FFFFFF"/>
                    </a:gs>
                  </a:gsLst>
                  <a:lin ang="5400000" scaled="0"/>
                  <a:tileRect/>
                </a:gradFill>
                <a:effectLst/>
                <a:uLnTx/>
                <a:uFillTx/>
                <a:latin typeface="Segoe"/>
                <a:cs typeface="Arial" charset="0"/>
              </a:defRPr>
            </a:lvl1pPr>
          </a:lstStyle>
          <a:p>
            <a:pPr marL="0" marR="0" lvl="0" indent="0" defTabSz="685834" eaLnBrk="1" fontAlgn="auto" latinLnBrk="0" hangingPunct="1">
              <a:lnSpc>
                <a:spcPct val="150000"/>
              </a:lnSpc>
              <a:spcBef>
                <a:spcPct val="0"/>
              </a:spcBef>
              <a:spcAft>
                <a:spcPts val="0"/>
              </a:spcAft>
              <a:buClrTx/>
              <a:buSzTx/>
              <a:buFontTx/>
              <a:buNone/>
              <a:tabLst/>
              <a:defRPr/>
            </a:pPr>
            <a:r>
              <a:rPr kumimoji="0" lang="en-US" altLang="zh-CN" sz="24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rPr>
              <a:t>DRT</a:t>
            </a:r>
            <a:endParaRPr kumimoji="0" lang="en-US" altLang="zh-CN" sz="2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endParaRPr>
          </a:p>
          <a:p>
            <a:pPr marL="0" marR="0" lvl="0" indent="0" defTabSz="685834" eaLnBrk="1" fontAlgn="auto" latinLnBrk="0" hangingPunct="1">
              <a:lnSpc>
                <a:spcPct val="150000"/>
              </a:lnSpc>
              <a:spcBef>
                <a:spcPct val="0"/>
              </a:spcBef>
              <a:spcAft>
                <a:spcPts val="0"/>
              </a:spcAft>
              <a:buClrTx/>
              <a:buSzTx/>
              <a:buFontTx/>
              <a:buNone/>
              <a:tabLst/>
              <a:defRPr/>
            </a:pPr>
            <a:r>
              <a:rPr kumimoji="0" lang="zh-CN" altLang="en-US" sz="18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a:cs typeface="Arial" charset="0"/>
              </a:rPr>
              <a:t>数字</a:t>
            </a:r>
            <a:r>
              <a:rPr kumimoji="0" lang="zh-CN" altLang="en-US" sz="18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a:cs typeface="Arial" charset="0"/>
              </a:rPr>
              <a:t>射线实时成像系统</a:t>
            </a:r>
          </a:p>
        </p:txBody>
      </p:sp>
      <p:sp>
        <p:nvSpPr>
          <p:cNvPr id="6" name="Presentation Title Rectangle"/>
          <p:cNvSpPr txBox="1">
            <a:spLocks/>
          </p:cNvSpPr>
          <p:nvPr/>
        </p:nvSpPr>
        <p:spPr>
          <a:xfrm>
            <a:off x="3478900" y="3727458"/>
            <a:ext cx="2160000" cy="1620000"/>
          </a:xfrm>
          <a:prstGeom prst="rect">
            <a:avLst/>
          </a:prstGeom>
          <a:solidFill>
            <a:srgbClr val="8E499C"/>
          </a:solidFill>
          <a:effectLst/>
        </p:spPr>
        <p:txBody>
          <a:bodyPr lIns="137166" tIns="34292" rIns="102875" bIns="137166" anchor="b" anchorCtr="0">
            <a:noAutofit/>
          </a:bodyPr>
          <a:lstStyle>
            <a:defPPr>
              <a:defRPr lang="en-US"/>
            </a:defPPr>
            <a:lvl1pPr>
              <a:lnSpc>
                <a:spcPct val="90000"/>
              </a:lnSpc>
              <a:spcBef>
                <a:spcPct val="0"/>
              </a:spcBef>
              <a:buNone/>
              <a:defRPr sz="1700" b="1" i="0" cap="none" spc="0" baseline="0">
                <a:ln w="3175">
                  <a:noFill/>
                </a:ln>
                <a:gradFill flip="none" rotWithShape="1">
                  <a:gsLst>
                    <a:gs pos="4583">
                      <a:srgbClr val="FFFFFF"/>
                    </a:gs>
                    <a:gs pos="100000">
                      <a:srgbClr val="FFFFFF"/>
                    </a:gs>
                  </a:gsLst>
                  <a:lin ang="5400000" scaled="0"/>
                  <a:tileRect/>
                </a:gradFill>
                <a:effectLst/>
                <a:latin typeface="+mj-lt"/>
                <a:cs typeface="Arial" charset="0"/>
              </a:defRPr>
            </a:lvl1pPr>
          </a:lstStyle>
          <a:p>
            <a:pPr marL="0" marR="0" lvl="0" indent="0" defTabSz="685834" eaLnBrk="1" fontAlgn="auto" latinLnBrk="0" hangingPunct="1">
              <a:lnSpc>
                <a:spcPct val="150000"/>
              </a:lnSpc>
              <a:spcBef>
                <a:spcPct val="0"/>
              </a:spcBef>
              <a:spcAft>
                <a:spcPts val="0"/>
              </a:spcAft>
              <a:buClrTx/>
              <a:buSzTx/>
              <a:buFontTx/>
              <a:buNone/>
              <a:tabLst/>
              <a:defRPr/>
            </a:pPr>
            <a:r>
              <a:rPr kumimoji="0" lang="zh-CN" altLang="en-US" sz="14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用于保温管道的检测</a:t>
            </a:r>
          </a:p>
          <a:p>
            <a:pPr marL="171450" marR="0" lvl="0" indent="-171450" defTabSz="685834"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zh-CN" altLang="en-US" sz="12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无需破坏或拆除</a:t>
            </a:r>
            <a:r>
              <a:rPr kumimoji="0" lang="zh-CN" altLang="en-US" sz="1200" b="0" i="0" u="none" strike="noStrike" kern="0" cap="none" spc="0" normalizeH="0" baseline="0" noProof="0" dirty="0" smtClean="0">
                <a:ln w="3175">
                  <a:noFill/>
                </a:ln>
                <a:gradFill flip="none" rotWithShape="1">
                  <a:gsLst>
                    <a:gs pos="4583">
                      <a:srgbClr val="FFFFFF"/>
                    </a:gs>
                    <a:gs pos="100000">
                      <a:srgbClr val="FFFFFF"/>
                    </a:gs>
                  </a:gsLst>
                  <a:lin ang="5400000" scaled="0"/>
                  <a:tileRect/>
                </a:gradFill>
                <a:effectLst/>
                <a:uLnTx/>
                <a:uFillTx/>
                <a:latin typeface="Segoe UI"/>
                <a:cs typeface="Arial" charset="0"/>
              </a:rPr>
              <a:t>保温层；</a:t>
            </a:r>
            <a:endParaRPr kumimoji="0" lang="zh-CN" altLang="en-US" sz="12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endParaRPr>
          </a:p>
          <a:p>
            <a:pPr marL="171450" marR="0" lvl="0" indent="-171450" defTabSz="685834"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zh-CN" altLang="en-US" sz="1200" b="0" i="0" u="none" strike="noStrike" kern="0" cap="none" spc="0" normalizeH="0" baseline="0" noProof="0" dirty="0">
                <a:ln w="3175">
                  <a:noFill/>
                </a:ln>
                <a:gradFill flip="none" rotWithShape="1">
                  <a:gsLst>
                    <a:gs pos="4583">
                      <a:srgbClr val="FFFFFF"/>
                    </a:gs>
                    <a:gs pos="100000">
                      <a:srgbClr val="FFFFFF"/>
                    </a:gs>
                  </a:gsLst>
                  <a:lin ang="5400000" scaled="0"/>
                  <a:tileRect/>
                </a:gradFill>
                <a:effectLst/>
                <a:uLnTx/>
                <a:uFillTx/>
                <a:latin typeface="Segoe UI"/>
                <a:cs typeface="Arial" charset="0"/>
              </a:rPr>
              <a:t>以轨道安装的方式，可快速进行保温管道的全面检测</a:t>
            </a:r>
          </a:p>
        </p:txBody>
      </p:sp>
      <p:pic>
        <p:nvPicPr>
          <p:cNvPr id="7" name="Picture 2"/>
          <p:cNvPicPr>
            <a:picLocks noChangeArrowheads="1"/>
          </p:cNvPicPr>
          <p:nvPr/>
        </p:nvPicPr>
        <p:blipFill rotWithShape="1">
          <a:blip r:embed="rId4">
            <a:extLst>
              <a:ext uri="{28A0092B-C50C-407E-A947-70E740481C1C}">
                <a14:useLocalDpi xmlns:a14="http://schemas.microsoft.com/office/drawing/2010/main" val="0"/>
              </a:ext>
            </a:extLst>
          </a:blip>
          <a:srcRect l="6882" t="6298" r="7296" b="9903"/>
          <a:stretch/>
        </p:blipFill>
        <p:spPr bwMode="auto">
          <a:xfrm>
            <a:off x="1127052" y="3727458"/>
            <a:ext cx="2160000" cy="16200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rrowheads="1"/>
          </p:cNvPicPr>
          <p:nvPr/>
        </p:nvPicPr>
        <p:blipFill rotWithShape="1">
          <a:blip r:embed="rId5">
            <a:extLst>
              <a:ext uri="{28A0092B-C50C-407E-A947-70E740481C1C}">
                <a14:useLocalDpi xmlns:a14="http://schemas.microsoft.com/office/drawing/2010/main" val="0"/>
              </a:ext>
            </a:extLst>
          </a:blip>
          <a:srcRect l="6451" t="3783" r="14811" b="3509"/>
          <a:stretch/>
        </p:blipFill>
        <p:spPr bwMode="auto">
          <a:xfrm>
            <a:off x="5830749" y="3727458"/>
            <a:ext cx="2160000" cy="16200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4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碧海舟管道快速漏磁检测技术</a:t>
            </a:r>
            <a:endParaRPr lang="en-US" altLang="zh-CN" sz="2800" b="0" dirty="0" smtClean="0">
              <a:latin typeface="微软雅黑" panose="020B0503020204020204" pitchFamily="34" charset="-122"/>
              <a:ea typeface="微软雅黑" panose="020B0503020204020204" pitchFamily="34" charset="-122"/>
            </a:endParaRPr>
          </a:p>
        </p:txBody>
      </p:sp>
      <p:sp>
        <p:nvSpPr>
          <p:cNvPr id="3" name="TextBox 11"/>
          <p:cNvSpPr txBox="1"/>
          <p:nvPr/>
        </p:nvSpPr>
        <p:spPr>
          <a:xfrm>
            <a:off x="170303" y="1995047"/>
            <a:ext cx="5916566" cy="533169"/>
          </a:xfrm>
          <a:prstGeom prst="rect">
            <a:avLst/>
          </a:prstGeom>
          <a:solidFill>
            <a:srgbClr val="E7B921"/>
          </a:solidFill>
          <a:ln w="38100">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68580" tIns="102875" rIns="68580" bIns="102875" numCol="1" rtlCol="0" anchor="t" anchorCtr="0" compatLnSpc="1">
            <a:prstTxWarp prst="textNoShape">
              <a:avLst/>
            </a:prstTxWarp>
            <a:spAutoFit/>
          </a:bodyPr>
          <a:lstStyle>
            <a:defPPr>
              <a:defRPr lang="en-US"/>
            </a:defPPr>
            <a:lvl1pPr marL="460375" lvl="0" indent="-460375">
              <a:lnSpc>
                <a:spcPct val="90000"/>
              </a:lnSpc>
              <a:spcBef>
                <a:spcPct val="20000"/>
              </a:spcBef>
              <a:buSzPct val="90000"/>
              <a:buBlip>
                <a:blip r:embed="rId2"/>
              </a:buBlip>
              <a:defRPr sz="2400">
                <a:gradFill>
                  <a:gsLst>
                    <a:gs pos="0">
                      <a:schemeClr val="tx1"/>
                    </a:gs>
                    <a:gs pos="100000">
                      <a:schemeClr val="tx1"/>
                    </a:gs>
                  </a:gsLst>
                  <a:lin ang="5400000" scaled="0"/>
                </a:gradFill>
              </a:defRPr>
            </a:lvl1pPr>
          </a:lstStyle>
          <a:p>
            <a:pPr marL="460375" marR="0" lvl="0" indent="-460375" defTabSz="685807" eaLnBrk="1" fontAlgn="auto" latinLnBrk="0" hangingPunct="1">
              <a:lnSpc>
                <a:spcPct val="150000"/>
              </a:lnSpc>
              <a:spcBef>
                <a:spcPct val="20000"/>
              </a:spcBef>
              <a:spcAft>
                <a:spcPts val="0"/>
              </a:spcAft>
              <a:buClrTx/>
              <a:buSzPct val="90000"/>
              <a:buFontTx/>
              <a:buBlip>
                <a:blip r:embed="rId2"/>
              </a:buBlip>
              <a:tabLst/>
              <a:defRPr/>
            </a:pPr>
            <a:r>
              <a:rPr kumimoji="0" lang="zh-CN" alt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类似管道漏磁内检测技术，装置设计为外部检测的</a:t>
            </a:r>
            <a:r>
              <a:rPr kumimoji="0" lang="zh-CN" alt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方式</a:t>
            </a:r>
            <a:endParaRPr kumimoji="0" lang="en-US" sz="1600" b="0" i="0" u="none" strike="noStrike" kern="0" cap="none" spc="0" normalizeH="0" baseline="0" noProof="0" dirty="0">
              <a:ln>
                <a:noFill/>
              </a:ln>
              <a:solidFill>
                <a:srgbClr val="FFFFFF"/>
              </a:solidFill>
              <a:effectLst/>
              <a:uLnTx/>
              <a:uFillTx/>
              <a:latin typeface="Segoe UI"/>
            </a:endParaRPr>
          </a:p>
        </p:txBody>
      </p:sp>
      <p:sp>
        <p:nvSpPr>
          <p:cNvPr id="4" name="TextBox 12"/>
          <p:cNvSpPr txBox="1"/>
          <p:nvPr/>
        </p:nvSpPr>
        <p:spPr>
          <a:xfrm>
            <a:off x="189796" y="4925767"/>
            <a:ext cx="5916566" cy="533169"/>
          </a:xfrm>
          <a:prstGeom prst="rect">
            <a:avLst/>
          </a:prstGeom>
          <a:solidFill>
            <a:srgbClr val="8E499C"/>
          </a:solidFill>
          <a:ln w="38100">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68580" tIns="102875" rIns="68580" bIns="102875" numCol="1" rtlCol="0" anchor="t" anchorCtr="0" compatLnSpc="1">
            <a:prstTxWarp prst="textNoShape">
              <a:avLst/>
            </a:prstTxWarp>
            <a:spAutoFit/>
          </a:bodyPr>
          <a:lstStyle>
            <a:defPPr>
              <a:defRPr lang="en-US"/>
            </a:defPPr>
            <a:lvl1pPr marL="460375" lvl="0" indent="-460375">
              <a:lnSpc>
                <a:spcPct val="90000"/>
              </a:lnSpc>
              <a:spcBef>
                <a:spcPct val="20000"/>
              </a:spcBef>
              <a:buSzPct val="90000"/>
              <a:buBlip>
                <a:blip r:embed="rId2"/>
              </a:buBlip>
              <a:defRPr sz="2400">
                <a:gradFill>
                  <a:gsLst>
                    <a:gs pos="0">
                      <a:schemeClr val="tx1"/>
                    </a:gs>
                    <a:gs pos="100000">
                      <a:schemeClr val="tx1"/>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60375" marR="0" lvl="0" indent="-460375" defTabSz="685807" eaLnBrk="1" fontAlgn="auto" latinLnBrk="0" hangingPunct="1">
              <a:lnSpc>
                <a:spcPct val="150000"/>
              </a:lnSpc>
              <a:spcBef>
                <a:spcPct val="20000"/>
              </a:spcBef>
              <a:spcAft>
                <a:spcPts val="0"/>
              </a:spcAft>
              <a:buClrTx/>
              <a:buSzPct val="90000"/>
              <a:buFontTx/>
              <a:buBlip>
                <a:blip r:embed="rId2"/>
              </a:buBlip>
              <a:tabLst/>
              <a:defRPr/>
            </a:pPr>
            <a:r>
              <a:rPr kumimoji="0" lang="zh-CN" alt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检测精度高</a:t>
            </a: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 name="TextBox 13"/>
          <p:cNvSpPr txBox="1"/>
          <p:nvPr/>
        </p:nvSpPr>
        <p:spPr>
          <a:xfrm>
            <a:off x="170303" y="2727727"/>
            <a:ext cx="5916566" cy="533169"/>
          </a:xfrm>
          <a:prstGeom prst="rect">
            <a:avLst/>
          </a:prstGeom>
          <a:solidFill>
            <a:srgbClr val="3BBEB4"/>
          </a:solidFill>
          <a:ln w="38100">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68580" tIns="102875" rIns="68580" bIns="102875" numCol="1" rtlCol="0" anchor="t" anchorCtr="0" compatLnSpc="1">
            <a:prstTxWarp prst="textNoShape">
              <a:avLst/>
            </a:prstTxWarp>
            <a:spAutoFit/>
          </a:bodyPr>
          <a:lstStyle>
            <a:defPPr>
              <a:defRPr lang="en-US"/>
            </a:defPPr>
            <a:lvl1pPr marL="460375" lvl="0" indent="-460375">
              <a:lnSpc>
                <a:spcPct val="90000"/>
              </a:lnSpc>
              <a:spcBef>
                <a:spcPct val="20000"/>
              </a:spcBef>
              <a:buSzPct val="90000"/>
              <a:buBlip>
                <a:blip r:embed="rId2"/>
              </a:buBlip>
              <a:defRPr sz="2400">
                <a:gradFill>
                  <a:gsLst>
                    <a:gs pos="0">
                      <a:schemeClr val="tx1"/>
                    </a:gs>
                    <a:gs pos="100000">
                      <a:schemeClr val="tx1"/>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60375" marR="0" lvl="0" indent="-460375" defTabSz="685807" eaLnBrk="1" fontAlgn="auto" latinLnBrk="0" hangingPunct="1">
              <a:lnSpc>
                <a:spcPct val="150000"/>
              </a:lnSpc>
              <a:spcBef>
                <a:spcPct val="20000"/>
              </a:spcBef>
              <a:spcAft>
                <a:spcPts val="0"/>
              </a:spcAft>
              <a:buClrTx/>
              <a:buSzPct val="90000"/>
              <a:buFontTx/>
              <a:buBlip>
                <a:blip r:embed="rId2"/>
              </a:buBlip>
              <a:tabLst/>
              <a:defRPr/>
            </a:pPr>
            <a:r>
              <a:rPr kumimoji="0" lang="zh-CN" alt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采取铰接式安装方式</a:t>
            </a: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TextBox 14"/>
          <p:cNvSpPr txBox="1"/>
          <p:nvPr/>
        </p:nvSpPr>
        <p:spPr>
          <a:xfrm>
            <a:off x="170303" y="3460407"/>
            <a:ext cx="5916566" cy="533169"/>
          </a:xfrm>
          <a:prstGeom prst="rect">
            <a:avLst/>
          </a:prstGeom>
          <a:solidFill>
            <a:srgbClr val="ED5326"/>
          </a:solidFill>
          <a:ln w="38100">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68580" tIns="102875" rIns="68580" bIns="102875" numCol="1" rtlCol="0" anchor="t" anchorCtr="0" compatLnSpc="1">
            <a:prstTxWarp prst="textNoShape">
              <a:avLst/>
            </a:prstTxWarp>
            <a:spAutoFit/>
          </a:bodyPr>
          <a:lstStyle>
            <a:defPPr>
              <a:defRPr lang="en-US"/>
            </a:defPPr>
            <a:lvl1pPr marL="460375" lvl="0" indent="-460375">
              <a:lnSpc>
                <a:spcPct val="90000"/>
              </a:lnSpc>
              <a:spcBef>
                <a:spcPct val="20000"/>
              </a:spcBef>
              <a:buSzPct val="90000"/>
              <a:buBlip>
                <a:blip r:embed="rId2"/>
              </a:buBlip>
              <a:defRPr sz="2400">
                <a:gradFill>
                  <a:gsLst>
                    <a:gs pos="0">
                      <a:schemeClr val="tx1"/>
                    </a:gs>
                    <a:gs pos="100000">
                      <a:schemeClr val="tx1"/>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60375" marR="0" lvl="0" indent="-460375" defTabSz="685807" eaLnBrk="1" fontAlgn="auto" latinLnBrk="0" hangingPunct="1">
              <a:lnSpc>
                <a:spcPct val="150000"/>
              </a:lnSpc>
              <a:spcBef>
                <a:spcPct val="20000"/>
              </a:spcBef>
              <a:spcAft>
                <a:spcPts val="0"/>
              </a:spcAft>
              <a:buClrTx/>
              <a:buSzPct val="90000"/>
              <a:buFontTx/>
              <a:buBlip>
                <a:blip r:embed="rId2"/>
              </a:buBlip>
              <a:tabLst/>
              <a:defRPr/>
            </a:pPr>
            <a:r>
              <a:rPr kumimoji="0" lang="zh-CN" alt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人工</a:t>
            </a:r>
            <a:r>
              <a:rPr kumimoji="0" lang="en-US" altLang="zh-CN"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a:t>
            </a:r>
            <a:r>
              <a:rPr kumimoji="0" lang="zh-CN" alt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机械牵引</a:t>
            </a:r>
            <a:r>
              <a:rPr kumimoji="0" lang="zh-CN" alt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方式，拖动检测器沿着</a:t>
            </a:r>
            <a:r>
              <a:rPr kumimoji="0" lang="zh-CN" alt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管道运动并进行检测</a:t>
            </a: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7" name="TextBox 16"/>
          <p:cNvSpPr txBox="1"/>
          <p:nvPr/>
        </p:nvSpPr>
        <p:spPr>
          <a:xfrm>
            <a:off x="172075" y="4193087"/>
            <a:ext cx="5916566" cy="533169"/>
          </a:xfrm>
          <a:prstGeom prst="rect">
            <a:avLst/>
          </a:prstGeom>
          <a:solidFill>
            <a:srgbClr val="94C949"/>
          </a:solidFill>
          <a:ln w="38100">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68580" tIns="102875" rIns="68580" bIns="102875" numCol="1" rtlCol="0" anchor="t" anchorCtr="0" compatLnSpc="1">
            <a:prstTxWarp prst="textNoShape">
              <a:avLst/>
            </a:prstTxWarp>
            <a:spAutoFit/>
          </a:bodyPr>
          <a:lstStyle>
            <a:defPPr>
              <a:defRPr lang="en-US"/>
            </a:defPPr>
            <a:lvl1pPr marL="460375" lvl="0" indent="-460375">
              <a:lnSpc>
                <a:spcPct val="90000"/>
              </a:lnSpc>
              <a:spcBef>
                <a:spcPct val="20000"/>
              </a:spcBef>
              <a:buSzPct val="90000"/>
              <a:buBlip>
                <a:blip r:embed="rId2"/>
              </a:buBlip>
              <a:defRPr sz="2400">
                <a:gradFill>
                  <a:gsLst>
                    <a:gs pos="0">
                      <a:schemeClr val="tx1"/>
                    </a:gs>
                    <a:gs pos="100000">
                      <a:schemeClr val="tx1"/>
                    </a:gs>
                  </a:gsLst>
                  <a:lin ang="5400000" scaled="0"/>
                </a:gradFill>
              </a:defRPr>
            </a:lvl1pPr>
          </a:lstStyle>
          <a:p>
            <a:pPr marL="460375" marR="0" lvl="0" indent="-460375" defTabSz="685807" eaLnBrk="1" fontAlgn="auto" latinLnBrk="0" hangingPunct="1">
              <a:lnSpc>
                <a:spcPct val="150000"/>
              </a:lnSpc>
              <a:spcBef>
                <a:spcPct val="20000"/>
              </a:spcBef>
              <a:spcAft>
                <a:spcPts val="0"/>
              </a:spcAft>
              <a:buClrTx/>
              <a:buSzPct val="90000"/>
              <a:buFontTx/>
              <a:buBlip>
                <a:blip r:embed="rId2"/>
              </a:buBlip>
              <a:tabLst/>
              <a:defRPr/>
            </a:pPr>
            <a:r>
              <a:rPr kumimoji="0" lang="zh-CN" alt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检测精度不受移动速度的影响</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400800" y="3754428"/>
            <a:ext cx="2282092" cy="1711288"/>
          </a:xfrm>
          <a:prstGeom prst="rect">
            <a:avLst/>
          </a:prstGeom>
          <a:noFill/>
          <a:ln w="12700" cap="flat" cmpd="sng" algn="ctr">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400799" y="1995046"/>
            <a:ext cx="2282093" cy="1711289"/>
          </a:xfrm>
          <a:prstGeom prst="rect">
            <a:avLst/>
          </a:prstGeom>
          <a:noFill/>
          <a:ln w="12700" cap="flat" cmpd="sng" algn="ctr">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499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8" decel="10000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0-#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additive="base">
                                        <p:cTn id="28"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250"/>
                            </p:stCondLst>
                            <p:childTnLst>
                              <p:par>
                                <p:cTn id="31" presetID="2" presetClass="entr" presetSubtype="8" decel="10000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0-#ppt_w/2"/>
                                          </p:val>
                                        </p:tav>
                                        <p:tav tm="100000">
                                          <p:val>
                                            <p:strVal val="#ppt_x"/>
                                          </p:val>
                                        </p:tav>
                                      </p:tavLst>
                                    </p:anim>
                                    <p:anim calcmode="lin" valueType="num">
                                      <p:cBhvr additive="base">
                                        <p:cTn id="34" dur="1000" fill="hold"/>
                                        <p:tgtEl>
                                          <p:spTgt spid="6"/>
                                        </p:tgtEl>
                                        <p:attrNameLst>
                                          <p:attrName>ppt_y</p:attrName>
                                        </p:attrNameLst>
                                      </p:cBhvr>
                                      <p:tavLst>
                                        <p:tav tm="0">
                                          <p:val>
                                            <p:strVal val="#ppt_y"/>
                                          </p:val>
                                        </p:tav>
                                        <p:tav tm="100000">
                                          <p:val>
                                            <p:strVal val="#ppt_y"/>
                                          </p:val>
                                        </p:tav>
                                      </p:tavLst>
                                    </p:anim>
                                  </p:childTnLst>
                                </p:cTn>
                              </p:par>
                              <p:par>
                                <p:cTn id="35" presetID="2" presetClass="entr" presetSubtype="8" decel="100000" fill="hold" nodeType="withEffect">
                                  <p:stCondLst>
                                    <p:cond delay="25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decel="10000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1000" fill="hold"/>
                                        <p:tgtEl>
                                          <p:spTgt spid="7"/>
                                        </p:tgtEl>
                                        <p:attrNameLst>
                                          <p:attrName>ppt_x</p:attrName>
                                        </p:attrNameLst>
                                      </p:cBhvr>
                                      <p:tavLst>
                                        <p:tav tm="0">
                                          <p:val>
                                            <p:strVal val="0-#ppt_w/2"/>
                                          </p:val>
                                        </p:tav>
                                        <p:tav tm="100000">
                                          <p:val>
                                            <p:strVal val="#ppt_x"/>
                                          </p:val>
                                        </p:tav>
                                      </p:tavLst>
                                    </p:anim>
                                    <p:anim calcmode="lin" valueType="num">
                                      <p:cBhvr additive="base">
                                        <p:cTn id="43" dur="1000" fill="hold"/>
                                        <p:tgtEl>
                                          <p:spTgt spid="7"/>
                                        </p:tgtEl>
                                        <p:attrNameLst>
                                          <p:attrName>ppt_y</p:attrName>
                                        </p:attrNameLst>
                                      </p:cBhvr>
                                      <p:tavLst>
                                        <p:tav tm="0">
                                          <p:val>
                                            <p:strVal val="#ppt_y"/>
                                          </p:val>
                                        </p:tav>
                                        <p:tav tm="100000">
                                          <p:val>
                                            <p:strVal val="#ppt_y"/>
                                          </p:val>
                                        </p:tav>
                                      </p:tavLst>
                                    </p:anim>
                                  </p:childTnLst>
                                </p:cTn>
                              </p:par>
                              <p:par>
                                <p:cTn id="44" presetID="2" presetClass="entr" presetSubtype="8" decel="100000" fill="hold" nodeType="withEffect">
                                  <p:stCondLst>
                                    <p:cond delay="250"/>
                                  </p:stCondLst>
                                  <p:childTnLst>
                                    <p:set>
                                      <p:cBhvr>
                                        <p:cTn id="45" dur="1" fill="hold">
                                          <p:stCondLst>
                                            <p:cond delay="0"/>
                                          </p:stCondLst>
                                        </p:cTn>
                                        <p:tgtEl>
                                          <p:spTgt spid="7">
                                            <p:txEl>
                                              <p:pRg st="0" end="0"/>
                                            </p:txEl>
                                          </p:spTgt>
                                        </p:tgtEl>
                                        <p:attrNameLst>
                                          <p:attrName>style.visibility</p:attrName>
                                        </p:attrNameLst>
                                      </p:cBhvr>
                                      <p:to>
                                        <p:strVal val="visible"/>
                                      </p:to>
                                    </p:set>
                                    <p:anim calcmode="lin" valueType="num">
                                      <p:cBhvr additive="base">
                                        <p:cTn id="46"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47"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750"/>
                            </p:stCondLst>
                            <p:childTnLst>
                              <p:par>
                                <p:cTn id="49" presetID="2" presetClass="entr" presetSubtype="8" decel="10000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1000" fill="hold"/>
                                        <p:tgtEl>
                                          <p:spTgt spid="4"/>
                                        </p:tgtEl>
                                        <p:attrNameLst>
                                          <p:attrName>ppt_x</p:attrName>
                                        </p:attrNameLst>
                                      </p:cBhvr>
                                      <p:tavLst>
                                        <p:tav tm="0">
                                          <p:val>
                                            <p:strVal val="0-#ppt_w/2"/>
                                          </p:val>
                                        </p:tav>
                                        <p:tav tm="100000">
                                          <p:val>
                                            <p:strVal val="#ppt_x"/>
                                          </p:val>
                                        </p:tav>
                                      </p:tavLst>
                                    </p:anim>
                                    <p:anim calcmode="lin" valueType="num">
                                      <p:cBhvr additive="base">
                                        <p:cTn id="52" dur="1000" fill="hold"/>
                                        <p:tgtEl>
                                          <p:spTgt spid="4"/>
                                        </p:tgtEl>
                                        <p:attrNameLst>
                                          <p:attrName>ppt_y</p:attrName>
                                        </p:attrNameLst>
                                      </p:cBhvr>
                                      <p:tavLst>
                                        <p:tav tm="0">
                                          <p:val>
                                            <p:strVal val="#ppt_y"/>
                                          </p:val>
                                        </p:tav>
                                        <p:tav tm="100000">
                                          <p:val>
                                            <p:strVal val="#ppt_y"/>
                                          </p:val>
                                        </p:tav>
                                      </p:tavLst>
                                    </p:anim>
                                  </p:childTnLst>
                                </p:cTn>
                              </p:par>
                              <p:par>
                                <p:cTn id="53" presetID="2" presetClass="entr" presetSubtype="8" decel="100000" fill="hold" nodeType="withEffect">
                                  <p:stCondLst>
                                    <p:cond delay="250"/>
                                  </p:stCondLst>
                                  <p:childTnLst>
                                    <p:set>
                                      <p:cBhvr>
                                        <p:cTn id="54" dur="1" fill="hold">
                                          <p:stCondLst>
                                            <p:cond delay="0"/>
                                          </p:stCondLst>
                                        </p:cTn>
                                        <p:tgtEl>
                                          <p:spTgt spid="4">
                                            <p:txEl>
                                              <p:pRg st="0" end="0"/>
                                            </p:txEl>
                                          </p:spTgt>
                                        </p:tgtEl>
                                        <p:attrNameLst>
                                          <p:attrName>style.visibility</p:attrName>
                                        </p:attrNameLst>
                                      </p:cBhvr>
                                      <p:to>
                                        <p:strVal val="visible"/>
                                      </p:to>
                                    </p:set>
                                    <p:anim calcmode="lin" valueType="num">
                                      <p:cBhvr additive="base">
                                        <p:cTn id="55"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66" name="Group 215"/>
          <p:cNvGrpSpPr>
            <a:grpSpLocks/>
          </p:cNvGrpSpPr>
          <p:nvPr/>
        </p:nvGrpSpPr>
        <p:grpSpPr bwMode="auto">
          <a:xfrm>
            <a:off x="-14062075" y="2286000"/>
            <a:ext cx="19040475" cy="1508125"/>
            <a:chOff x="381000" y="1904999"/>
            <a:chExt cx="25380560" cy="2011680"/>
          </a:xfrm>
        </p:grpSpPr>
        <p:grpSp>
          <p:nvGrpSpPr>
            <p:cNvPr id="67" name="Group 216"/>
            <p:cNvGrpSpPr>
              <a:grpSpLocks/>
            </p:cNvGrpSpPr>
            <p:nvPr/>
          </p:nvGrpSpPr>
          <p:grpSpPr bwMode="auto">
            <a:xfrm>
              <a:off x="17376047" y="1904999"/>
              <a:ext cx="2011680" cy="2011680"/>
              <a:chOff x="17376047" y="1904999"/>
              <a:chExt cx="2011680" cy="2011680"/>
            </a:xfrm>
          </p:grpSpPr>
          <p:sp>
            <p:nvSpPr>
              <p:cNvPr id="119" name="Rectangle 268"/>
              <p:cNvSpPr/>
              <p:nvPr/>
            </p:nvSpPr>
            <p:spPr bwMode="auto">
              <a:xfrm>
                <a:off x="1737604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2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90150"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 name="TextBox 270"/>
              <p:cNvSpPr txBox="1">
                <a:spLocks noChangeArrowheads="1"/>
              </p:cNvSpPr>
              <p:nvPr/>
            </p:nvSpPr>
            <p:spPr bwMode="auto">
              <a:xfrm>
                <a:off x="1902151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68" name="Group 217"/>
            <p:cNvGrpSpPr>
              <a:grpSpLocks/>
            </p:cNvGrpSpPr>
            <p:nvPr/>
          </p:nvGrpSpPr>
          <p:grpSpPr bwMode="auto">
            <a:xfrm>
              <a:off x="21625269" y="1904999"/>
              <a:ext cx="2011680" cy="2011680"/>
              <a:chOff x="21625269" y="1904999"/>
              <a:chExt cx="2011680" cy="2011680"/>
            </a:xfrm>
          </p:grpSpPr>
          <p:sp>
            <p:nvSpPr>
              <p:cNvPr id="116" name="Rectangle 265"/>
              <p:cNvSpPr/>
              <p:nvPr/>
            </p:nvSpPr>
            <p:spPr bwMode="auto">
              <a:xfrm>
                <a:off x="21625269"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7" name="TextBox 266"/>
              <p:cNvSpPr txBox="1">
                <a:spLocks noChangeArrowheads="1"/>
              </p:cNvSpPr>
              <p:nvPr/>
            </p:nvSpPr>
            <p:spPr bwMode="auto">
              <a:xfrm>
                <a:off x="22975267"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118"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04582"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 218"/>
            <p:cNvGrpSpPr>
              <a:grpSpLocks/>
            </p:cNvGrpSpPr>
            <p:nvPr/>
          </p:nvGrpSpPr>
          <p:grpSpPr bwMode="auto">
            <a:xfrm>
              <a:off x="23749880" y="1904999"/>
              <a:ext cx="2011680" cy="2011680"/>
              <a:chOff x="23749880" y="1904999"/>
              <a:chExt cx="2011680" cy="2011680"/>
            </a:xfrm>
          </p:grpSpPr>
          <p:sp>
            <p:nvSpPr>
              <p:cNvPr id="113" name="Rectangle 262"/>
              <p:cNvSpPr/>
              <p:nvPr/>
            </p:nvSpPr>
            <p:spPr bwMode="auto">
              <a:xfrm>
                <a:off x="2374988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4" name="TextBox 263"/>
              <p:cNvSpPr txBox="1">
                <a:spLocks noChangeArrowheads="1"/>
              </p:cNvSpPr>
              <p:nvPr/>
            </p:nvSpPr>
            <p:spPr bwMode="auto">
              <a:xfrm>
                <a:off x="25099878"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115" name="Picture 3"/>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838182"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0" name="Group 219"/>
            <p:cNvGrpSpPr>
              <a:grpSpLocks/>
            </p:cNvGrpSpPr>
            <p:nvPr/>
          </p:nvGrpSpPr>
          <p:grpSpPr bwMode="auto">
            <a:xfrm>
              <a:off x="4630222" y="1904999"/>
              <a:ext cx="2026976" cy="2011680"/>
              <a:chOff x="4630222" y="1904999"/>
              <a:chExt cx="2026976" cy="2011680"/>
            </a:xfrm>
          </p:grpSpPr>
          <p:sp>
            <p:nvSpPr>
              <p:cNvPr id="110" name="Rectangle 259"/>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11" name="TextBox 260"/>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112" name="Picture 4" descr="\\MAGNUM\Projects\Microsoft\Cloud Power FY12\Design\ICONS_PNG\Check_mark.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220"/>
            <p:cNvGrpSpPr>
              <a:grpSpLocks/>
            </p:cNvGrpSpPr>
            <p:nvPr/>
          </p:nvGrpSpPr>
          <p:grpSpPr bwMode="auto">
            <a:xfrm>
              <a:off x="19500658" y="1904999"/>
              <a:ext cx="2011680" cy="2011680"/>
              <a:chOff x="19500658" y="1904999"/>
              <a:chExt cx="2011680" cy="2011680"/>
            </a:xfrm>
          </p:grpSpPr>
          <p:sp>
            <p:nvSpPr>
              <p:cNvPr id="107" name="Rectangle 256"/>
              <p:cNvSpPr/>
              <p:nvPr/>
            </p:nvSpPr>
            <p:spPr bwMode="auto">
              <a:xfrm>
                <a:off x="19500658"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8" name="TextBox 257"/>
              <p:cNvSpPr txBox="1">
                <a:spLocks noChangeArrowheads="1"/>
              </p:cNvSpPr>
              <p:nvPr/>
            </p:nvSpPr>
            <p:spPr bwMode="auto">
              <a:xfrm>
                <a:off x="20861048"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109" name="Picture 2"/>
              <p:cNvPicPr>
                <a:picLocks noChangeAspect="1" noChangeArrowheads="1"/>
              </p:cNvPicPr>
              <p:nvPr/>
            </p:nvPicPr>
            <p:blipFill>
              <a:blip r:embed="rId10"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18561"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2" name="Group 221"/>
            <p:cNvGrpSpPr>
              <a:grpSpLocks/>
            </p:cNvGrpSpPr>
            <p:nvPr/>
          </p:nvGrpSpPr>
          <p:grpSpPr bwMode="auto">
            <a:xfrm>
              <a:off x="2505611" y="1904999"/>
              <a:ext cx="2022972" cy="2011680"/>
              <a:chOff x="2505611" y="1904999"/>
              <a:chExt cx="2022972" cy="2011680"/>
            </a:xfrm>
          </p:grpSpPr>
          <p:sp>
            <p:nvSpPr>
              <p:cNvPr id="104" name="Rectangle 253"/>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5" name="TextBox 254"/>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106" name="Picture 25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222"/>
            <p:cNvGrpSpPr>
              <a:grpSpLocks/>
            </p:cNvGrpSpPr>
            <p:nvPr/>
          </p:nvGrpSpPr>
          <p:grpSpPr bwMode="auto">
            <a:xfrm>
              <a:off x="381000" y="1904999"/>
              <a:ext cx="2026976" cy="2011680"/>
              <a:chOff x="381000" y="1904999"/>
              <a:chExt cx="2026976" cy="2011680"/>
            </a:xfrm>
          </p:grpSpPr>
          <p:sp>
            <p:nvSpPr>
              <p:cNvPr id="101" name="Rectangle 250"/>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02" name="TextBox 251"/>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103" name="Picture 2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223"/>
            <p:cNvGrpSpPr>
              <a:grpSpLocks/>
            </p:cNvGrpSpPr>
            <p:nvPr/>
          </p:nvGrpSpPr>
          <p:grpSpPr bwMode="auto">
            <a:xfrm>
              <a:off x="8879444" y="1904999"/>
              <a:ext cx="2012580" cy="2011680"/>
              <a:chOff x="8879444" y="1904999"/>
              <a:chExt cx="2012580" cy="2011680"/>
            </a:xfrm>
          </p:grpSpPr>
          <p:sp>
            <p:nvSpPr>
              <p:cNvPr id="94" name="Rectangle 243"/>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5" name="TextBox 244"/>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96" name="Group 245"/>
              <p:cNvGrpSpPr>
                <a:grpSpLocks/>
              </p:cNvGrpSpPr>
              <p:nvPr/>
            </p:nvGrpSpPr>
            <p:grpSpPr bwMode="auto">
              <a:xfrm>
                <a:off x="9098012" y="2146879"/>
                <a:ext cx="958800" cy="671282"/>
                <a:chOff x="7792432" y="3461097"/>
                <a:chExt cx="568902" cy="299861"/>
              </a:xfrm>
            </p:grpSpPr>
            <p:sp>
              <p:nvSpPr>
                <p:cNvPr id="97"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98"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99"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00"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75" name="Group 224"/>
            <p:cNvGrpSpPr>
              <a:grpSpLocks/>
            </p:cNvGrpSpPr>
            <p:nvPr/>
          </p:nvGrpSpPr>
          <p:grpSpPr bwMode="auto">
            <a:xfrm>
              <a:off x="6754833" y="1904999"/>
              <a:ext cx="2022972" cy="2011680"/>
              <a:chOff x="6754833" y="1904999"/>
              <a:chExt cx="2022972" cy="2011680"/>
            </a:xfrm>
          </p:grpSpPr>
          <p:sp>
            <p:nvSpPr>
              <p:cNvPr id="88" name="Rectangle 237"/>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9" name="TextBox 238"/>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90" name="Group 239"/>
              <p:cNvGrpSpPr>
                <a:grpSpLocks/>
              </p:cNvGrpSpPr>
              <p:nvPr>
                <p:custDataLst>
                  <p:tags r:id="rId1"/>
                </p:custDataLst>
              </p:nvPr>
            </p:nvGrpSpPr>
            <p:grpSpPr bwMode="auto">
              <a:xfrm>
                <a:off x="6856412" y="1967341"/>
                <a:ext cx="1105890" cy="850820"/>
                <a:chOff x="3127606" y="1031618"/>
                <a:chExt cx="1905261" cy="1465821"/>
              </a:xfrm>
            </p:grpSpPr>
            <p:pic>
              <p:nvPicPr>
                <p:cNvPr id="91" name="Picture 6" descr="\\MAGNUM\Projects\Microsoft\Cloud Power FY12\Design\ICONS_PNG\Cloud.png"/>
                <p:cNvPicPr>
                  <a:picLocks noChangeAspect="1" noChangeArrowheads="1"/>
                </p:cNvPicPr>
                <p:nvPr/>
              </p:nvPicPr>
              <p:blipFill>
                <a:blip r:embed="rId13"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539343" y="1442257"/>
                  <a:ext cx="586957" cy="919347"/>
                </a:xfrm>
                <a:prstGeom prst="rect">
                  <a:avLst/>
                </a:prstGeom>
                <a:noFill/>
                <a:effectLst>
                  <a:outerShdw blurRad="50800" dist="12700" sx="103000" sy="103000" algn="ctr" rotWithShape="0">
                    <a:prstClr val="black">
                      <a:alpha val="40000"/>
                    </a:prstClr>
                  </a:outerShdw>
                </a:effectLst>
              </p:spPr>
            </p:pic>
            <p:pic>
              <p:nvPicPr>
                <p:cNvPr id="93" name="Picture 2" descr="\\MAGNUM\Projects\Microsoft\Cloud Power FY12\Design\Icons\PNGs\Server_2.png"/>
                <p:cNvPicPr>
                  <a:picLocks noChangeAspect="1" noChangeArrowheads="1"/>
                </p:cNvPicPr>
                <p:nvPr/>
              </p:nvPicPr>
              <p:blipFill rotWithShape="1">
                <a:blip r:embed="rId14">
                  <a:lum bright="100000"/>
                </a:blip>
                <a:srcRect l="27619" t="9540" r="26586" b="9151"/>
                <a:stretch/>
              </p:blipFill>
              <p:spPr bwMode="auto">
                <a:xfrm>
                  <a:off x="3127381" y="1580889"/>
                  <a:ext cx="590602" cy="915700"/>
                </a:xfrm>
                <a:prstGeom prst="rect">
                  <a:avLst/>
                </a:prstGeom>
                <a:noFill/>
                <a:effectLst>
                  <a:outerShdw blurRad="50800" dist="12700" sx="103000" sy="103000" algn="ctr" rotWithShape="0">
                    <a:prstClr val="black">
                      <a:alpha val="40000"/>
                    </a:prstClr>
                  </a:outerShdw>
                </a:effectLst>
              </p:spPr>
            </p:pic>
          </p:grpSp>
        </p:grpSp>
        <p:grpSp>
          <p:nvGrpSpPr>
            <p:cNvPr id="76" name="Group 225"/>
            <p:cNvGrpSpPr>
              <a:grpSpLocks/>
            </p:cNvGrpSpPr>
            <p:nvPr/>
          </p:nvGrpSpPr>
          <p:grpSpPr bwMode="auto">
            <a:xfrm>
              <a:off x="11004055" y="1904999"/>
              <a:ext cx="2012580" cy="2011680"/>
              <a:chOff x="11004055" y="1904999"/>
              <a:chExt cx="2012580" cy="2011680"/>
            </a:xfrm>
          </p:grpSpPr>
          <p:sp>
            <p:nvSpPr>
              <p:cNvPr id="85" name="Rectangle 234"/>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6" name="TextBox 235"/>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87" name="Picture 3" descr="\\SFP\Work\White_Whale\3-22036_Kuleen_Bharadwaj\PPT\3_PlatformVision_Kuleen\SFP_Art\Plane Slide\mon_noti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226"/>
            <p:cNvGrpSpPr>
              <a:grpSpLocks/>
            </p:cNvGrpSpPr>
            <p:nvPr/>
          </p:nvGrpSpPr>
          <p:grpSpPr bwMode="auto">
            <a:xfrm>
              <a:off x="13128666" y="1904999"/>
              <a:ext cx="2017182" cy="2011680"/>
              <a:chOff x="13128666" y="1904999"/>
              <a:chExt cx="2017182" cy="2011680"/>
            </a:xfrm>
          </p:grpSpPr>
          <p:sp>
            <p:nvSpPr>
              <p:cNvPr id="82" name="Rectangle 231"/>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3" name="TextBox 232"/>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84" name="Picture 7" descr="\\MAGNUM\Projects\Microsoft\Cloud Power FY12\Design\ICONS_PNG\Physical_Virtual.png"/>
              <p:cNvPicPr>
                <a:picLocks noChangeAspect="1" noChangeArrowheads="1"/>
              </p:cNvPicPr>
              <p:nvPr/>
            </p:nvPicPr>
            <p:blipFill>
              <a:blip r:embed="rId16"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Group 227"/>
            <p:cNvGrpSpPr>
              <a:grpSpLocks/>
            </p:cNvGrpSpPr>
            <p:nvPr/>
          </p:nvGrpSpPr>
          <p:grpSpPr bwMode="auto">
            <a:xfrm>
              <a:off x="15243484" y="1904999"/>
              <a:ext cx="2011680" cy="2011680"/>
              <a:chOff x="15243484" y="1904999"/>
              <a:chExt cx="2011680" cy="2011680"/>
            </a:xfrm>
          </p:grpSpPr>
          <p:sp>
            <p:nvSpPr>
              <p:cNvPr id="79" name="Rectangle 228"/>
              <p:cNvSpPr/>
              <p:nvPr/>
            </p:nvSpPr>
            <p:spPr bwMode="auto">
              <a:xfrm>
                <a:off x="1524348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80" name="TextBox 229"/>
              <p:cNvSpPr txBox="1">
                <a:spLocks noChangeArrowheads="1"/>
              </p:cNvSpPr>
              <p:nvPr/>
            </p:nvSpPr>
            <p:spPr bwMode="auto">
              <a:xfrm>
                <a:off x="1688257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81"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16979"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22" name="Rectangle 79"/>
          <p:cNvSpPr/>
          <p:nvPr/>
        </p:nvSpPr>
        <p:spPr bwMode="auto">
          <a:xfrm>
            <a:off x="285824" y="4409701"/>
            <a:ext cx="7870324" cy="126000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RBI</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技术</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采用先进的软件，配合以工厂实践经验和腐蚀及冶金学方面的知识及经验，对炼油厂、化工厂等工厂的设备、管线进行风险评估及风险管理方面的分析。根据分析的结果提出一个根据风险等级制定的设备检测计划。包括：会出现何种破坏事故；那些地方存在着潜在的破坏可能；可能出现的破坏的频率；应采用什么正确的测试方法进行检测等</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
        <p:nvSpPr>
          <p:cNvPr id="123" name="Rectangle 80"/>
          <p:cNvSpPr/>
          <p:nvPr/>
        </p:nvSpPr>
        <p:spPr bwMode="auto">
          <a:xfrm>
            <a:off x="285824" y="3874771"/>
            <a:ext cx="7870324" cy="453683"/>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RBI（Risk</a:t>
            </a: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 Based Inspection）——</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基于风险评估的设备检验技术</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grpSp>
        <p:nvGrpSpPr>
          <p:cNvPr id="124" name="Group 81"/>
          <p:cNvGrpSpPr>
            <a:grpSpLocks/>
          </p:cNvGrpSpPr>
          <p:nvPr/>
        </p:nvGrpSpPr>
        <p:grpSpPr bwMode="auto">
          <a:xfrm>
            <a:off x="282575" y="2286000"/>
            <a:ext cx="1508125" cy="1508125"/>
            <a:chOff x="19502499" y="1904999"/>
            <a:chExt cx="2011680" cy="2011680"/>
          </a:xfrm>
        </p:grpSpPr>
        <p:sp>
          <p:nvSpPr>
            <p:cNvPr id="125" name="Rectangle 82"/>
            <p:cNvSpPr/>
            <p:nvPr/>
          </p:nvSpPr>
          <p:spPr bwMode="auto">
            <a:xfrm>
              <a:off x="19502499"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6" name="TextBox 83"/>
            <p:cNvSpPr txBox="1">
              <a:spLocks noChangeArrowheads="1"/>
            </p:cNvSpPr>
            <p:nvPr/>
          </p:nvSpPr>
          <p:spPr bwMode="auto">
            <a:xfrm>
              <a:off x="20852497"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11</a:t>
              </a:r>
            </a:p>
          </p:txBody>
        </p:sp>
        <p:pic>
          <p:nvPicPr>
            <p:cNvPr id="127" name="Picture 17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81812"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8" name="Rectangle 79"/>
          <p:cNvSpPr/>
          <p:nvPr/>
        </p:nvSpPr>
        <p:spPr bwMode="auto">
          <a:xfrm>
            <a:off x="280403" y="5769922"/>
            <a:ext cx="7870324" cy="46739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截止到</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2012</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年底，中石油的炼化企业对</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93</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套装置开展了</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RBI</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风险评估，占总装置数量的</a:t>
            </a:r>
            <a:r>
              <a:rPr kumimoji="0" lang="en-US" altLang="zh-CN"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10%</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左右</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8135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66"/>
                                        </p:tgtEl>
                                        <p:attrNameLst>
                                          <p:attrName>ppt_x</p:attrName>
                                          <p:attrName>ppt_y</p:attrName>
                                        </p:attrNameLst>
                                      </p:cBhvr>
                                      <p:rCtr x="-8727" y="0"/>
                                    </p:animMotion>
                                  </p:childTnLst>
                                </p:cTn>
                              </p:par>
                              <p:par>
                                <p:cTn id="7" presetID="2" presetClass="entr" presetSubtype="2" decel="100000" fill="hold" nodeType="withEffect">
                                  <p:stCondLst>
                                    <p:cond delay="0"/>
                                  </p:stCondLst>
                                  <p:childTnLst>
                                    <p:set>
                                      <p:cBhvr>
                                        <p:cTn id="8" dur="1" fill="hold">
                                          <p:stCondLst>
                                            <p:cond delay="0"/>
                                          </p:stCondLst>
                                        </p:cTn>
                                        <p:tgtEl>
                                          <p:spTgt spid="123"/>
                                        </p:tgtEl>
                                        <p:attrNameLst>
                                          <p:attrName>style.visibility</p:attrName>
                                        </p:attrNameLst>
                                      </p:cBhvr>
                                      <p:to>
                                        <p:strVal val="visible"/>
                                      </p:to>
                                    </p:set>
                                    <p:anim calcmode="lin" valueType="num">
                                      <p:cBhvr additive="base">
                                        <p:cTn id="9" dur="1000" fill="hold"/>
                                        <p:tgtEl>
                                          <p:spTgt spid="123"/>
                                        </p:tgtEl>
                                        <p:attrNameLst>
                                          <p:attrName>ppt_x</p:attrName>
                                        </p:attrNameLst>
                                      </p:cBhvr>
                                      <p:tavLst>
                                        <p:tav tm="0">
                                          <p:val>
                                            <p:strVal val="1+#ppt_w/2"/>
                                          </p:val>
                                        </p:tav>
                                        <p:tav tm="100000">
                                          <p:val>
                                            <p:strVal val="#ppt_x"/>
                                          </p:val>
                                        </p:tav>
                                      </p:tavLst>
                                    </p:anim>
                                    <p:anim calcmode="lin" valueType="num">
                                      <p:cBhvr additive="base">
                                        <p:cTn id="10" dur="1000" fill="hold"/>
                                        <p:tgtEl>
                                          <p:spTgt spid="123"/>
                                        </p:tgtEl>
                                        <p:attrNameLst>
                                          <p:attrName>ppt_y</p:attrName>
                                        </p:attrNameLst>
                                      </p:cBhvr>
                                      <p:tavLst>
                                        <p:tav tm="0">
                                          <p:val>
                                            <p:strVal val="#ppt_y"/>
                                          </p:val>
                                        </p:tav>
                                        <p:tav tm="100000">
                                          <p:val>
                                            <p:strVal val="#ppt_y"/>
                                          </p:val>
                                        </p:tav>
                                      </p:tavLst>
                                    </p:anim>
                                  </p:childTnLst>
                                </p:cTn>
                              </p:par>
                              <p:par>
                                <p:cTn id="11" presetID="2" presetClass="entr" presetSubtype="2" decel="100000" fill="hold" nodeType="withEffect">
                                  <p:stCondLst>
                                    <p:cond delay="25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1+#ppt_w/2"/>
                                          </p:val>
                                        </p:tav>
                                        <p:tav tm="100000">
                                          <p:val>
                                            <p:strVal val="#ppt_x"/>
                                          </p:val>
                                        </p:tav>
                                      </p:tavLst>
                                    </p:anim>
                                    <p:anim calcmode="lin" valueType="num">
                                      <p:cBhvr additive="base">
                                        <p:cTn id="14" dur="1000" fill="hold"/>
                                        <p:tgtEl>
                                          <p:spTgt spid="122"/>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2" presetClass="entr" presetSubtype="4" fill="hold" nodeType="after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wipe(down)">
                                      <p:cBhvr>
                                        <p:cTn id="18" dur="500"/>
                                        <p:tgtEl>
                                          <p:spTgt spid="124"/>
                                        </p:tgtEl>
                                      </p:cBhvr>
                                    </p:animEffect>
                                  </p:childTnLst>
                                </p:cTn>
                              </p:par>
                              <p:par>
                                <p:cTn id="19" presetID="2" presetClass="entr" presetSubtype="2" decel="100000" fill="hold" nodeType="withEffect">
                                  <p:stCondLst>
                                    <p:cond delay="250"/>
                                  </p:stCondLst>
                                  <p:childTnLst>
                                    <p:set>
                                      <p:cBhvr>
                                        <p:cTn id="20" dur="1" fill="hold">
                                          <p:stCondLst>
                                            <p:cond delay="0"/>
                                          </p:stCondLst>
                                        </p:cTn>
                                        <p:tgtEl>
                                          <p:spTgt spid="128"/>
                                        </p:tgtEl>
                                        <p:attrNameLst>
                                          <p:attrName>style.visibility</p:attrName>
                                        </p:attrNameLst>
                                      </p:cBhvr>
                                      <p:to>
                                        <p:strVal val="visible"/>
                                      </p:to>
                                    </p:set>
                                    <p:anim calcmode="lin" valueType="num">
                                      <p:cBhvr additive="base">
                                        <p:cTn id="21" dur="1000" fill="hold"/>
                                        <p:tgtEl>
                                          <p:spTgt spid="128"/>
                                        </p:tgtEl>
                                        <p:attrNameLst>
                                          <p:attrName>ppt_x</p:attrName>
                                        </p:attrNameLst>
                                      </p:cBhvr>
                                      <p:tavLst>
                                        <p:tav tm="0">
                                          <p:val>
                                            <p:strVal val="1+#ppt_w/2"/>
                                          </p:val>
                                        </p:tav>
                                        <p:tav tm="100000">
                                          <p:val>
                                            <p:strVal val="#ppt_x"/>
                                          </p:val>
                                        </p:tav>
                                      </p:tavLst>
                                    </p:anim>
                                    <p:anim calcmode="lin" valueType="num">
                                      <p:cBhvr additive="base">
                                        <p:cTn id="22"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3" name="Group 215"/>
          <p:cNvGrpSpPr>
            <a:grpSpLocks/>
          </p:cNvGrpSpPr>
          <p:nvPr/>
        </p:nvGrpSpPr>
        <p:grpSpPr bwMode="auto">
          <a:xfrm>
            <a:off x="-15655925" y="2286000"/>
            <a:ext cx="19040475" cy="1508125"/>
            <a:chOff x="381000" y="1904999"/>
            <a:chExt cx="25380560" cy="2011680"/>
          </a:xfrm>
        </p:grpSpPr>
        <p:grpSp>
          <p:nvGrpSpPr>
            <p:cNvPr id="4" name="Group 216"/>
            <p:cNvGrpSpPr>
              <a:grpSpLocks/>
            </p:cNvGrpSpPr>
            <p:nvPr/>
          </p:nvGrpSpPr>
          <p:grpSpPr bwMode="auto">
            <a:xfrm>
              <a:off x="17376047" y="1904999"/>
              <a:ext cx="2011680" cy="2011680"/>
              <a:chOff x="17376047" y="1904999"/>
              <a:chExt cx="2011680" cy="2011680"/>
            </a:xfrm>
          </p:grpSpPr>
          <p:sp>
            <p:nvSpPr>
              <p:cNvPr id="56" name="Rectangle 268"/>
              <p:cNvSpPr/>
              <p:nvPr/>
            </p:nvSpPr>
            <p:spPr bwMode="auto">
              <a:xfrm>
                <a:off x="17376047"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57"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90150" y="2029883"/>
                <a:ext cx="896304" cy="7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270"/>
              <p:cNvSpPr txBox="1">
                <a:spLocks noChangeArrowheads="1"/>
              </p:cNvSpPr>
              <p:nvPr/>
            </p:nvSpPr>
            <p:spPr bwMode="auto">
              <a:xfrm>
                <a:off x="1902151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5" name="Group 217"/>
            <p:cNvGrpSpPr>
              <a:grpSpLocks/>
            </p:cNvGrpSpPr>
            <p:nvPr/>
          </p:nvGrpSpPr>
          <p:grpSpPr bwMode="auto">
            <a:xfrm>
              <a:off x="21625269" y="1904999"/>
              <a:ext cx="2011680" cy="2011680"/>
              <a:chOff x="21625269" y="1904999"/>
              <a:chExt cx="2011680" cy="2011680"/>
            </a:xfrm>
          </p:grpSpPr>
          <p:sp>
            <p:nvSpPr>
              <p:cNvPr id="53" name="Rectangle 265"/>
              <p:cNvSpPr/>
              <p:nvPr/>
            </p:nvSpPr>
            <p:spPr bwMode="auto">
              <a:xfrm>
                <a:off x="21625269"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RBI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4" name="TextBox 266"/>
              <p:cNvSpPr txBox="1">
                <a:spLocks noChangeArrowheads="1"/>
              </p:cNvSpPr>
              <p:nvPr/>
            </p:nvSpPr>
            <p:spPr bwMode="auto">
              <a:xfrm>
                <a:off x="22975267"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55" name="Picture 17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04582" y="1981200"/>
                <a:ext cx="832241" cy="8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218"/>
            <p:cNvGrpSpPr>
              <a:grpSpLocks/>
            </p:cNvGrpSpPr>
            <p:nvPr/>
          </p:nvGrpSpPr>
          <p:grpSpPr bwMode="auto">
            <a:xfrm>
              <a:off x="23749880" y="1904999"/>
              <a:ext cx="2011680" cy="2011680"/>
              <a:chOff x="23749880" y="1904999"/>
              <a:chExt cx="2011680" cy="2011680"/>
            </a:xfrm>
          </p:grpSpPr>
          <p:sp>
            <p:nvSpPr>
              <p:cNvPr id="50" name="Rectangle 262"/>
              <p:cNvSpPr/>
              <p:nvPr/>
            </p:nvSpPr>
            <p:spPr bwMode="auto">
              <a:xfrm>
                <a:off x="2374988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51" name="TextBox 263"/>
              <p:cNvSpPr txBox="1">
                <a:spLocks noChangeArrowheads="1"/>
              </p:cNvSpPr>
              <p:nvPr/>
            </p:nvSpPr>
            <p:spPr bwMode="auto">
              <a:xfrm>
                <a:off x="25099878"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52" name="Picture 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3838182"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219"/>
            <p:cNvGrpSpPr>
              <a:grpSpLocks/>
            </p:cNvGrpSpPr>
            <p:nvPr/>
          </p:nvGrpSpPr>
          <p:grpSpPr bwMode="auto">
            <a:xfrm>
              <a:off x="4630222" y="1904999"/>
              <a:ext cx="2026976" cy="2011680"/>
              <a:chOff x="4630222" y="1904999"/>
              <a:chExt cx="2026976" cy="2011680"/>
            </a:xfrm>
          </p:grpSpPr>
          <p:sp>
            <p:nvSpPr>
              <p:cNvPr id="47" name="Rectangle 259"/>
              <p:cNvSpPr/>
              <p:nvPr/>
            </p:nvSpPr>
            <p:spPr bwMode="auto">
              <a:xfrm>
                <a:off x="4630222"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8" name="TextBox 260"/>
              <p:cNvSpPr txBox="1">
                <a:spLocks noChangeArrowheads="1"/>
              </p:cNvSpPr>
              <p:nvPr/>
            </p:nvSpPr>
            <p:spPr bwMode="auto">
              <a:xfrm>
                <a:off x="630078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49" name="Picture 4" descr="\\MAGNUM\Projects\Microsoft\Cloud Power FY12\Design\ICONS_PNG\Check_mark.png"/>
              <p:cNvPicPr>
                <a:picLocks noChangeAspect="1" noChangeArrowheads="1"/>
              </p:cNvPicPr>
              <p:nvPr/>
            </p:nvPicPr>
            <p:blipFill>
              <a:blip r:embed="rId10" cstate="print">
                <a:lum bright="100000"/>
                <a:extLst>
                  <a:ext uri="{28A0092B-C50C-407E-A947-70E740481C1C}">
                    <a14:useLocalDpi xmlns:a14="http://schemas.microsoft.com/office/drawing/2010/main" val="0"/>
                  </a:ext>
                </a:extLst>
              </a:blip>
              <a:srcRect t="11514"/>
              <a:stretch>
                <a:fillRect/>
              </a:stretch>
            </p:blipFill>
            <p:spPr bwMode="auto">
              <a:xfrm>
                <a:off x="4669492" y="1927464"/>
                <a:ext cx="1253470" cy="11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20"/>
            <p:cNvGrpSpPr>
              <a:grpSpLocks/>
            </p:cNvGrpSpPr>
            <p:nvPr/>
          </p:nvGrpSpPr>
          <p:grpSpPr bwMode="auto">
            <a:xfrm>
              <a:off x="19500658" y="1904999"/>
              <a:ext cx="2011680" cy="2011680"/>
              <a:chOff x="19500658" y="1904999"/>
              <a:chExt cx="2011680" cy="2011680"/>
            </a:xfrm>
          </p:grpSpPr>
          <p:sp>
            <p:nvSpPr>
              <p:cNvPr id="44" name="Rectangle 256"/>
              <p:cNvSpPr/>
              <p:nvPr/>
            </p:nvSpPr>
            <p:spPr bwMode="auto">
              <a:xfrm>
                <a:off x="19500658"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5" name="TextBox 257"/>
              <p:cNvSpPr txBox="1">
                <a:spLocks noChangeArrowheads="1"/>
              </p:cNvSpPr>
              <p:nvPr/>
            </p:nvSpPr>
            <p:spPr bwMode="auto">
              <a:xfrm>
                <a:off x="20861048"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46" name="Picture 2"/>
              <p:cNvPicPr>
                <a:picLocks noChangeAspect="1" noChangeArrowheads="1"/>
              </p:cNvPicPr>
              <p:nvPr/>
            </p:nvPicPr>
            <p:blipFill>
              <a:blip r:embed="rId11"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618561" y="2012733"/>
                <a:ext cx="958499" cy="8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221"/>
            <p:cNvGrpSpPr>
              <a:grpSpLocks/>
            </p:cNvGrpSpPr>
            <p:nvPr/>
          </p:nvGrpSpPr>
          <p:grpSpPr bwMode="auto">
            <a:xfrm>
              <a:off x="2505611" y="1904999"/>
              <a:ext cx="2022972" cy="2011680"/>
              <a:chOff x="2505611" y="1904999"/>
              <a:chExt cx="2022972" cy="2011680"/>
            </a:xfrm>
          </p:grpSpPr>
          <p:sp>
            <p:nvSpPr>
              <p:cNvPr id="41" name="Rectangle 253"/>
              <p:cNvSpPr/>
              <p:nvPr/>
            </p:nvSpPr>
            <p:spPr bwMode="auto">
              <a:xfrm>
                <a:off x="2505611"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42" name="TextBox 254"/>
              <p:cNvSpPr txBox="1">
                <a:spLocks noChangeArrowheads="1"/>
              </p:cNvSpPr>
              <p:nvPr/>
            </p:nvSpPr>
            <p:spPr bwMode="auto">
              <a:xfrm>
                <a:off x="4172168"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43" name="Picture 255"/>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655779" y="1983751"/>
                <a:ext cx="883759"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22"/>
            <p:cNvGrpSpPr>
              <a:grpSpLocks/>
            </p:cNvGrpSpPr>
            <p:nvPr/>
          </p:nvGrpSpPr>
          <p:grpSpPr bwMode="auto">
            <a:xfrm>
              <a:off x="381000" y="1904999"/>
              <a:ext cx="2026976" cy="2011680"/>
              <a:chOff x="381000" y="1904999"/>
              <a:chExt cx="2026976" cy="2011680"/>
            </a:xfrm>
          </p:grpSpPr>
          <p:sp>
            <p:nvSpPr>
              <p:cNvPr id="38" name="Rectangle 250"/>
              <p:cNvSpPr/>
              <p:nvPr/>
            </p:nvSpPr>
            <p:spPr bwMode="auto">
              <a:xfrm>
                <a:off x="381000"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9" name="TextBox 251"/>
              <p:cNvSpPr txBox="1">
                <a:spLocks noChangeArrowheads="1"/>
              </p:cNvSpPr>
              <p:nvPr/>
            </p:nvSpPr>
            <p:spPr bwMode="auto">
              <a:xfrm>
                <a:off x="2051561"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40" name="Picture 2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6299" y="2057549"/>
                <a:ext cx="880541" cy="8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23"/>
            <p:cNvGrpSpPr>
              <a:grpSpLocks/>
            </p:cNvGrpSpPr>
            <p:nvPr/>
          </p:nvGrpSpPr>
          <p:grpSpPr bwMode="auto">
            <a:xfrm>
              <a:off x="8879444" y="1904999"/>
              <a:ext cx="2012580" cy="2011680"/>
              <a:chOff x="8879444" y="1904999"/>
              <a:chExt cx="2012580" cy="2011680"/>
            </a:xfrm>
          </p:grpSpPr>
          <p:sp>
            <p:nvSpPr>
              <p:cNvPr id="31" name="Rectangle 243"/>
              <p:cNvSpPr/>
              <p:nvPr/>
            </p:nvSpPr>
            <p:spPr bwMode="auto">
              <a:xfrm>
                <a:off x="887944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32" name="TextBox 244"/>
              <p:cNvSpPr txBox="1">
                <a:spLocks noChangeArrowheads="1"/>
              </p:cNvSpPr>
              <p:nvPr/>
            </p:nvSpPr>
            <p:spPr bwMode="auto">
              <a:xfrm>
                <a:off x="10535609"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33" name="Group 245"/>
              <p:cNvGrpSpPr>
                <a:grpSpLocks/>
              </p:cNvGrpSpPr>
              <p:nvPr/>
            </p:nvGrpSpPr>
            <p:grpSpPr bwMode="auto">
              <a:xfrm>
                <a:off x="9098012" y="2146879"/>
                <a:ext cx="958800" cy="671282"/>
                <a:chOff x="7792432" y="3461097"/>
                <a:chExt cx="568902" cy="299861"/>
              </a:xfrm>
            </p:grpSpPr>
            <p:sp>
              <p:nvSpPr>
                <p:cNvPr id="34"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35"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36"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37"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12" name="Group 224"/>
            <p:cNvGrpSpPr>
              <a:grpSpLocks/>
            </p:cNvGrpSpPr>
            <p:nvPr/>
          </p:nvGrpSpPr>
          <p:grpSpPr bwMode="auto">
            <a:xfrm>
              <a:off x="6754833" y="1904999"/>
              <a:ext cx="2022972" cy="2011680"/>
              <a:chOff x="6754833" y="1904999"/>
              <a:chExt cx="2022972" cy="2011680"/>
            </a:xfrm>
          </p:grpSpPr>
          <p:sp>
            <p:nvSpPr>
              <p:cNvPr id="25" name="Rectangle 237"/>
              <p:cNvSpPr/>
              <p:nvPr/>
            </p:nvSpPr>
            <p:spPr bwMode="auto">
              <a:xfrm>
                <a:off x="6754833"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6" name="TextBox 238"/>
              <p:cNvSpPr txBox="1">
                <a:spLocks noChangeArrowheads="1"/>
              </p:cNvSpPr>
              <p:nvPr/>
            </p:nvSpPr>
            <p:spPr bwMode="auto">
              <a:xfrm>
                <a:off x="842139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27" name="Group 239"/>
              <p:cNvGrpSpPr>
                <a:grpSpLocks/>
              </p:cNvGrpSpPr>
              <p:nvPr>
                <p:custDataLst>
                  <p:tags r:id="rId2"/>
                </p:custDataLst>
              </p:nvPr>
            </p:nvGrpSpPr>
            <p:grpSpPr bwMode="auto">
              <a:xfrm>
                <a:off x="6856412" y="1967341"/>
                <a:ext cx="1105890" cy="850820"/>
                <a:chOff x="3127606" y="1031618"/>
                <a:chExt cx="1905261" cy="1465821"/>
              </a:xfrm>
            </p:grpSpPr>
            <p:pic>
              <p:nvPicPr>
                <p:cNvPr id="28" name="Picture 6" descr="\\MAGNUM\Projects\Microsoft\Cloud Power FY12\Design\ICONS_PNG\Cloud.png"/>
                <p:cNvPicPr>
                  <a:picLocks noChangeAspect="1" noChangeArrowheads="1"/>
                </p:cNvPicPr>
                <p:nvPr/>
              </p:nvPicPr>
              <p:blipFill>
                <a:blip r:embed="rId14"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539343" y="1442257"/>
                  <a:ext cx="586957" cy="919347"/>
                </a:xfrm>
                <a:prstGeom prst="rect">
                  <a:avLst/>
                </a:prstGeom>
                <a:noFill/>
                <a:effectLst>
                  <a:outerShdw blurRad="50800" dist="12700" sx="103000" sy="103000" algn="ctr" rotWithShape="0">
                    <a:prstClr val="black">
                      <a:alpha val="40000"/>
                    </a:prstClr>
                  </a:outerShdw>
                </a:effectLst>
              </p:spPr>
            </p:pic>
            <p:pic>
              <p:nvPicPr>
                <p:cNvPr id="30"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127381" y="1580889"/>
                  <a:ext cx="590602" cy="915700"/>
                </a:xfrm>
                <a:prstGeom prst="rect">
                  <a:avLst/>
                </a:prstGeom>
                <a:noFill/>
                <a:effectLst>
                  <a:outerShdw blurRad="50800" dist="12700" sx="103000" sy="103000" algn="ctr" rotWithShape="0">
                    <a:prstClr val="black">
                      <a:alpha val="40000"/>
                    </a:prstClr>
                  </a:outerShdw>
                </a:effectLst>
              </p:spPr>
            </p:pic>
          </p:grpSp>
        </p:grpSp>
        <p:grpSp>
          <p:nvGrpSpPr>
            <p:cNvPr id="13" name="Group 225"/>
            <p:cNvGrpSpPr>
              <a:grpSpLocks/>
            </p:cNvGrpSpPr>
            <p:nvPr/>
          </p:nvGrpSpPr>
          <p:grpSpPr bwMode="auto">
            <a:xfrm>
              <a:off x="11004055" y="1904999"/>
              <a:ext cx="2012580" cy="2011680"/>
              <a:chOff x="11004055" y="1904999"/>
              <a:chExt cx="2012580" cy="2011680"/>
            </a:xfrm>
          </p:grpSpPr>
          <p:sp>
            <p:nvSpPr>
              <p:cNvPr id="22" name="Rectangle 234"/>
              <p:cNvSpPr/>
              <p:nvPr/>
            </p:nvSpPr>
            <p:spPr bwMode="auto">
              <a:xfrm>
                <a:off x="11004055"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3" name="TextBox 235"/>
              <p:cNvSpPr txBox="1">
                <a:spLocks noChangeArrowheads="1"/>
              </p:cNvSpPr>
              <p:nvPr/>
            </p:nvSpPr>
            <p:spPr bwMode="auto">
              <a:xfrm>
                <a:off x="1266022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24" name="Picture 3" descr="\\SFP\Work\White_Whale\3-22036_Kuleen_Bharadwaj\PPT\3_PlatformVision_Kuleen\SFP_Art\Plane Slide\mon_noti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39211" y="1983751"/>
                <a:ext cx="746401" cy="8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226"/>
            <p:cNvGrpSpPr>
              <a:grpSpLocks/>
            </p:cNvGrpSpPr>
            <p:nvPr/>
          </p:nvGrpSpPr>
          <p:grpSpPr bwMode="auto">
            <a:xfrm>
              <a:off x="13128666" y="1904999"/>
              <a:ext cx="2017182" cy="2011680"/>
              <a:chOff x="13128666" y="1904999"/>
              <a:chExt cx="2017182" cy="2011680"/>
            </a:xfrm>
          </p:grpSpPr>
          <p:sp>
            <p:nvSpPr>
              <p:cNvPr id="19" name="Rectangle 231"/>
              <p:cNvSpPr/>
              <p:nvPr/>
            </p:nvSpPr>
            <p:spPr bwMode="auto">
              <a:xfrm>
                <a:off x="13128666"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0" name="TextBox 232"/>
              <p:cNvSpPr txBox="1">
                <a:spLocks noChangeArrowheads="1"/>
              </p:cNvSpPr>
              <p:nvPr/>
            </p:nvSpPr>
            <p:spPr bwMode="auto">
              <a:xfrm>
                <a:off x="14789433"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21" name="Picture 7" descr="\\MAGNUM\Projects\Microsoft\Cloud Power FY12\Design\ICONS_PNG\Physical_Virtual.png"/>
              <p:cNvPicPr>
                <a:picLocks noChangeAspect="1" noChangeArrowheads="1"/>
              </p:cNvPicPr>
              <p:nvPr/>
            </p:nvPicPr>
            <p:blipFill>
              <a:blip r:embed="rId17" cstate="print">
                <a:extLst>
                  <a:ext uri="{28A0092B-C50C-407E-A947-70E740481C1C}">
                    <a14:useLocalDpi xmlns:a14="http://schemas.microsoft.com/office/drawing/2010/main" val="0"/>
                  </a:ext>
                </a:extLst>
              </a:blip>
              <a:srcRect l="7857" t="39072" r="7907" b="5885"/>
              <a:stretch>
                <a:fillRect/>
              </a:stretch>
            </p:blipFill>
            <p:spPr bwMode="auto">
              <a:xfrm>
                <a:off x="13200761" y="1984614"/>
                <a:ext cx="1275651" cy="8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27"/>
            <p:cNvGrpSpPr>
              <a:grpSpLocks/>
            </p:cNvGrpSpPr>
            <p:nvPr/>
          </p:nvGrpSpPr>
          <p:grpSpPr bwMode="auto">
            <a:xfrm>
              <a:off x="15243484" y="1904999"/>
              <a:ext cx="2011680" cy="2011680"/>
              <a:chOff x="15243484" y="1904999"/>
              <a:chExt cx="2011680" cy="2011680"/>
            </a:xfrm>
          </p:grpSpPr>
          <p:sp>
            <p:nvSpPr>
              <p:cNvPr id="16" name="Rectangle 228"/>
              <p:cNvSpPr/>
              <p:nvPr/>
            </p:nvSpPr>
            <p:spPr bwMode="auto">
              <a:xfrm>
                <a:off x="15243484" y="1904999"/>
                <a:ext cx="2011680" cy="2011680"/>
              </a:xfrm>
              <a:prstGeom prst="rect">
                <a:avLst/>
              </a:prstGeom>
              <a:solidFill>
                <a:srgbClr val="3397D3"/>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7" name="TextBox 229"/>
              <p:cNvSpPr txBox="1">
                <a:spLocks noChangeArrowheads="1"/>
              </p:cNvSpPr>
              <p:nvPr/>
            </p:nvSpPr>
            <p:spPr bwMode="auto">
              <a:xfrm>
                <a:off x="16882570" y="1904999"/>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18"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416979" y="2043731"/>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59" name="Group 81"/>
          <p:cNvGrpSpPr>
            <a:grpSpLocks/>
          </p:cNvGrpSpPr>
          <p:nvPr/>
        </p:nvGrpSpPr>
        <p:grpSpPr bwMode="auto">
          <a:xfrm>
            <a:off x="282575" y="2286000"/>
            <a:ext cx="1508125" cy="1508125"/>
            <a:chOff x="21627110" y="1904999"/>
            <a:chExt cx="2011680" cy="2011680"/>
          </a:xfrm>
        </p:grpSpPr>
        <p:sp>
          <p:nvSpPr>
            <p:cNvPr id="60" name="Rectangle 82"/>
            <p:cNvSpPr/>
            <p:nvPr/>
          </p:nvSpPr>
          <p:spPr bwMode="auto">
            <a:xfrm>
              <a:off x="21627110" y="1904999"/>
              <a:ext cx="2011680" cy="2011680"/>
            </a:xfrm>
            <a:prstGeom prst="rect">
              <a:avLst/>
            </a:prstGeom>
            <a:solidFill>
              <a:srgbClr val="ED5326"/>
            </a:solidFill>
            <a:ln w="25400" cap="flat" cmpd="sng" algn="ctr">
              <a:noFill/>
              <a:prstDash val="solid"/>
              <a:headEnd type="none" w="med" len="med"/>
              <a:tailEnd type="none" w="med" len="med"/>
            </a:ln>
            <a:effectLst/>
          </p:spPr>
          <p:txBody>
            <a:bodyPr tIns="1188720" bIns="0"/>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1" name="TextBox 83"/>
            <p:cNvSpPr txBox="1">
              <a:spLocks noChangeArrowheads="1"/>
            </p:cNvSpPr>
            <p:nvPr/>
          </p:nvSpPr>
          <p:spPr bwMode="auto">
            <a:xfrm>
              <a:off x="22977108" y="1904999"/>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FFC000"/>
                  </a:solidFill>
                  <a:effectLst/>
                  <a:uLnTx/>
                  <a:uFillTx/>
                  <a:latin typeface="Segoe UI" panose="020B0502040204020203" pitchFamily="34" charset="0"/>
                  <a:ea typeface="宋体" panose="02010600030101010101" pitchFamily="2" charset="-122"/>
                </a:rPr>
                <a:t>12</a:t>
              </a:r>
            </a:p>
          </p:txBody>
        </p:sp>
        <p:pic>
          <p:nvPicPr>
            <p:cNvPr id="62" name="Picture 3"/>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1715412" y="1959614"/>
              <a:ext cx="593243" cy="859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3" name="Rectangle 80"/>
          <p:cNvSpPr/>
          <p:nvPr/>
        </p:nvSpPr>
        <p:spPr bwMode="auto">
          <a:xfrm>
            <a:off x="280925" y="3874770"/>
            <a:ext cx="4363084" cy="1980000"/>
          </a:xfrm>
          <a:prstGeom prst="rect">
            <a:avLst/>
          </a:prstGeom>
          <a:solidFill>
            <a:srgbClr val="1D4C7C"/>
          </a:solidFill>
          <a:ln w="25400" cap="flat" cmpd="sng" algn="ctr">
            <a:noFill/>
            <a:prstDash val="solid"/>
            <a:headEnd type="none" w="med" len="med"/>
            <a:tailEnd type="none" w="med" len="med"/>
          </a:ln>
          <a:effectLst/>
        </p:spPr>
        <p:txBody>
          <a:bodyPr lIns="68586" tIns="34293" rIns="68586" bIns="34293" anchor="ctr"/>
          <a:lstStyle/>
          <a:p>
            <a:pPr marL="0" marR="0" lvl="0" indent="0" defTabSz="685666"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建立以通过监测、检测、检验等各种方式，获取与专业管理相结合的管道完整性的信息，对可能使管道失效的主要威胁</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因素进行分析，</a:t>
            </a:r>
            <a:r>
              <a:rPr kumimoji="0" lang="zh-CN" alt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微软雅黑" panose="020B0503020204020204" pitchFamily="34" charset="-122"/>
                <a:ea typeface="微软雅黑" panose="020B0503020204020204" pitchFamily="34" charset="-122"/>
              </a:rPr>
              <a:t>据此对管道的适应性进行评估，制定相应的风险控制对策，最终达到持续改进、减少和预防管道事故发生、经济合理地保证管道安全运行的目的。 </a:t>
            </a:r>
          </a:p>
        </p:txBody>
      </p:sp>
      <p:grpSp>
        <p:nvGrpSpPr>
          <p:cNvPr id="64" name="组合 63"/>
          <p:cNvGrpSpPr>
            <a:grpSpLocks/>
          </p:cNvGrpSpPr>
          <p:nvPr/>
        </p:nvGrpSpPr>
        <p:grpSpPr bwMode="auto">
          <a:xfrm>
            <a:off x="4832350" y="3865563"/>
            <a:ext cx="2260600" cy="1989137"/>
            <a:chOff x="4831936" y="3866005"/>
            <a:chExt cx="2260344" cy="1988765"/>
          </a:xfrm>
        </p:grpSpPr>
        <p:sp>
          <p:nvSpPr>
            <p:cNvPr id="65" name="矩形 64"/>
            <p:cNvSpPr/>
            <p:nvPr/>
          </p:nvSpPr>
          <p:spPr bwMode="auto">
            <a:xfrm>
              <a:off x="4831936" y="3866005"/>
              <a:ext cx="2260344" cy="1988765"/>
            </a:xfrm>
            <a:prstGeom prst="rect">
              <a:avLst/>
            </a:prstGeom>
            <a:solidFill>
              <a:srgbClr val="FFFFFF"/>
            </a:solidFill>
            <a:ln w="9525" cap="flat" cmpd="sng" algn="ctr">
              <a:solidFill>
                <a:srgbClr val="FFFFFF"/>
              </a:solidFill>
              <a:prstDash val="solid"/>
              <a:headEnd type="none" w="med" len="med"/>
              <a:tailEnd type="none" w="med" len="med"/>
            </a:ln>
            <a:effectLst/>
          </p:spPr>
          <p:txBody>
            <a:bodyPr lIns="91436" tIns="45718" rIns="91436" bIns="45718"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zh-CN" altLang="en-US" sz="22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pic>
          <p:nvPicPr>
            <p:cNvPr id="66" name="图片 65"/>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048" y="3940997"/>
              <a:ext cx="1888025" cy="186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347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4.38322E-6 4.44444E-6 L -0.17441 4.44444E-6 " pathEditMode="relative" rAng="0" ptsTypes="AA">
                                      <p:cBhvr>
                                        <p:cTn id="6" dur="1000" fill="hold"/>
                                        <p:tgtEl>
                                          <p:spTgt spid="3"/>
                                        </p:tgtEl>
                                        <p:attrNameLst>
                                          <p:attrName>ppt_x</p:attrName>
                                          <p:attrName>ppt_y</p:attrName>
                                        </p:attrNameLst>
                                      </p:cBhvr>
                                      <p:rCtr x="-8727" y="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000" fill="hold"/>
                                        <p:tgtEl>
                                          <p:spTgt spid="63"/>
                                        </p:tgtEl>
                                        <p:attrNameLst>
                                          <p:attrName>ppt_x</p:attrName>
                                        </p:attrNameLst>
                                      </p:cBhvr>
                                      <p:tavLst>
                                        <p:tav tm="0">
                                          <p:val>
                                            <p:strVal val="1+#ppt_w/2"/>
                                          </p:val>
                                        </p:tav>
                                        <p:tav tm="100000">
                                          <p:val>
                                            <p:strVal val="#ppt_x"/>
                                          </p:val>
                                        </p:tav>
                                      </p:tavLst>
                                    </p:anim>
                                    <p:anim calcmode="lin" valueType="num">
                                      <p:cBhvr additive="base">
                                        <p:cTn id="14" dur="10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1+#ppt_w/2"/>
                                          </p:val>
                                        </p:tav>
                                        <p:tav tm="100000">
                                          <p:val>
                                            <p:strVal val="#ppt_x"/>
                                          </p:val>
                                        </p:tav>
                                      </p:tavLst>
                                    </p:anim>
                                    <p:anim calcmode="lin" valueType="num">
                                      <p:cBhvr additive="base">
                                        <p:cTn id="18" dur="10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矩形 1"/>
          <p:cNvSpPr>
            <a:spLocks noChangeArrowheads="1"/>
          </p:cNvSpPr>
          <p:nvPr/>
        </p:nvSpPr>
        <p:spPr bwMode="auto">
          <a:xfrm>
            <a:off x="5651500" y="6165850"/>
            <a:ext cx="3236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zh-CN" altLang="en-US" sz="1400">
                <a:solidFill>
                  <a:schemeClr val="bg1"/>
                </a:solidFill>
                <a:latin typeface="微软雅黑" panose="020B0503020204020204" pitchFamily="34" charset="-122"/>
                <a:ea typeface="微软雅黑" panose="020B0503020204020204" pitchFamily="34" charset="-122"/>
              </a:rPr>
              <a:t>北京碧海舟腐蚀防护工业股份有限公司</a:t>
            </a:r>
            <a:endParaRPr lang="en-US" altLang="zh-CN" sz="1400">
              <a:solidFill>
                <a:schemeClr val="bg1"/>
              </a:solidFill>
              <a:latin typeface="微软雅黑" panose="020B0503020204020204" pitchFamily="34" charset="-122"/>
              <a:ea typeface="微软雅黑" panose="020B0503020204020204" pitchFamily="34" charset="-122"/>
            </a:endParaRPr>
          </a:p>
          <a:p>
            <a:pPr algn="r" eaLnBrk="1" hangingPunct="1"/>
            <a:r>
              <a:rPr lang="en-US" altLang="zh-CN" sz="1400">
                <a:solidFill>
                  <a:schemeClr val="bg1"/>
                </a:solidFill>
                <a:latin typeface="微软雅黑" panose="020B0503020204020204" pitchFamily="34" charset="-122"/>
                <a:ea typeface="微软雅黑" panose="020B0503020204020204" pitchFamily="34" charset="-122"/>
              </a:rPr>
              <a:t>2013 </a:t>
            </a:r>
            <a:r>
              <a:rPr lang="zh-CN" altLang="en-US" sz="1400">
                <a:solidFill>
                  <a:schemeClr val="bg1"/>
                </a:solidFill>
                <a:latin typeface="微软雅黑" panose="020B0503020204020204" pitchFamily="34" charset="-122"/>
                <a:ea typeface="微软雅黑" panose="020B0503020204020204" pitchFamily="34" charset="-122"/>
              </a:rPr>
              <a:t>版权所有</a:t>
            </a:r>
          </a:p>
        </p:txBody>
      </p:sp>
      <p:pic>
        <p:nvPicPr>
          <p:cNvPr id="29901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188" y="765175"/>
            <a:ext cx="160655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9012" name="矩形 2"/>
          <p:cNvSpPr>
            <a:spLocks noChangeArrowheads="1"/>
          </p:cNvSpPr>
          <p:nvPr/>
        </p:nvSpPr>
        <p:spPr bwMode="auto">
          <a:xfrm>
            <a:off x="584200" y="1062038"/>
            <a:ext cx="1554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1600">
                <a:solidFill>
                  <a:schemeClr val="accent1"/>
                </a:solidFill>
                <a:latin typeface="Candara" panose="020E0502030303020204" pitchFamily="34" charset="0"/>
                <a:ea typeface="宋体" panose="02010600030101010101" pitchFamily="2" charset="-122"/>
              </a:rPr>
              <a:t>BSS Technology</a:t>
            </a:r>
            <a:endParaRPr lang="zh-CN" altLang="en-US" sz="1600">
              <a:solidFill>
                <a:schemeClr val="accent1"/>
              </a:solidFill>
              <a:latin typeface="Candara" panose="020E0502030303020204" pitchFamily="34" charset="0"/>
              <a:ea typeface="宋体" panose="02010600030101010101" pitchFamily="2" charset="-122"/>
            </a:endParaRPr>
          </a:p>
        </p:txBody>
      </p:sp>
      <p:pic>
        <p:nvPicPr>
          <p:cNvPr id="7" name="图片 6" descr="未标式 题-1.png"/>
          <p:cNvPicPr>
            <a:picLocks noChangeAspect="1"/>
          </p:cNvPicPr>
          <p:nvPr/>
        </p:nvPicPr>
        <p:blipFill>
          <a:blip r:embed="rId4" cstate="print">
            <a:duotone>
              <a:schemeClr val="accent1">
                <a:shade val="45000"/>
                <a:satMod val="135000"/>
              </a:schemeClr>
              <a:prstClr val="white"/>
            </a:duotone>
          </a:blip>
          <a:stretch>
            <a:fillRect/>
          </a:stretch>
        </p:blipFill>
        <p:spPr>
          <a:xfrm>
            <a:off x="7074909" y="2868215"/>
            <a:ext cx="1015259" cy="1500199"/>
          </a:xfrm>
          <a:prstGeom prst="rect">
            <a:avLst/>
          </a:prstGeom>
        </p:spPr>
      </p:pic>
      <p:sp>
        <p:nvSpPr>
          <p:cNvPr id="8" name="TextBox 93"/>
          <p:cNvSpPr txBox="1"/>
          <p:nvPr/>
        </p:nvSpPr>
        <p:spPr>
          <a:xfrm>
            <a:off x="3059113" y="2420938"/>
            <a:ext cx="3878262" cy="646112"/>
          </a:xfrm>
          <a:prstGeom prst="rect">
            <a:avLst/>
          </a:prstGeom>
          <a:noFill/>
        </p:spPr>
        <p:txBody>
          <a:bodyPr wrap="none">
            <a:spAutoFit/>
          </a:bodyPr>
          <a:lstStyle/>
          <a:p>
            <a:pPr eaLnBrk="1" hangingPunct="1">
              <a:defRPr/>
            </a:pPr>
            <a:r>
              <a:rPr lang="zh-CN" altLang="en-US" sz="3600" dirty="0">
                <a:solidFill>
                  <a:schemeClr val="accent1">
                    <a:lumMod val="75000"/>
                  </a:schemeClr>
                </a:solidFill>
                <a:latin typeface="微软雅黑" pitchFamily="34" charset="-122"/>
                <a:ea typeface="微软雅黑" pitchFamily="34" charset="-122"/>
              </a:rPr>
              <a:t>感谢您耐心倾听！</a:t>
            </a:r>
          </a:p>
        </p:txBody>
      </p:sp>
    </p:spTree>
    <p:extLst>
      <p:ext uri="{BB962C8B-B14F-4D97-AF65-F5344CB8AC3E}">
        <p14:creationId xmlns:p14="http://schemas.microsoft.com/office/powerpoint/2010/main" val="4041104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4"/>
          <p:cNvSpPr>
            <a:spLocks noGrp="1" noChangeArrowheads="1"/>
          </p:cNvSpPr>
          <p:nvPr>
            <p:ph type="title"/>
          </p:nvPr>
        </p:nvSpPr>
        <p:spPr/>
        <p:txBody>
          <a:bodyPr/>
          <a:lstStyle/>
          <a:p>
            <a:r>
              <a:rPr lang="zh-CN" altLang="en-US" sz="2800" b="0" smtClean="0">
                <a:solidFill>
                  <a:srgbClr val="0070C0"/>
                </a:solidFill>
                <a:latin typeface="微软雅黑" panose="020B0503020204020204" pitchFamily="34" charset="-122"/>
                <a:ea typeface="微软雅黑" panose="020B0503020204020204" pitchFamily="34" charset="-122"/>
              </a:rPr>
              <a:t>腐蚀的概念</a:t>
            </a:r>
            <a:endParaRPr lang="en-US" altLang="zh-CN" sz="2800" b="0" smtClean="0">
              <a:solidFill>
                <a:srgbClr val="0070C0"/>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404938" y="3913188"/>
            <a:ext cx="1800226"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95288" y="3914775"/>
            <a:ext cx="0" cy="1871663"/>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grpSp>
        <p:nvGrpSpPr>
          <p:cNvPr id="13" name="组合 26"/>
          <p:cNvGrpSpPr>
            <a:grpSpLocks/>
          </p:cNvGrpSpPr>
          <p:nvPr/>
        </p:nvGrpSpPr>
        <p:grpSpPr bwMode="auto">
          <a:xfrm>
            <a:off x="2268538" y="4941168"/>
            <a:ext cx="5002212" cy="846137"/>
            <a:chOff x="2359745" y="2474990"/>
            <a:chExt cx="5002565" cy="1074923"/>
          </a:xfrm>
        </p:grpSpPr>
        <p:grpSp>
          <p:nvGrpSpPr>
            <p:cNvPr id="105498" name="组合 11"/>
            <p:cNvGrpSpPr>
              <a:grpSpLocks/>
            </p:cNvGrpSpPr>
            <p:nvPr/>
          </p:nvGrpSpPr>
          <p:grpSpPr bwMode="auto">
            <a:xfrm>
              <a:off x="2359745" y="2745020"/>
              <a:ext cx="2977045" cy="390996"/>
              <a:chOff x="2359745" y="2745020"/>
              <a:chExt cx="2977045" cy="390996"/>
            </a:xfrm>
          </p:grpSpPr>
          <p:cxnSp>
            <p:nvCxnSpPr>
              <p:cNvPr id="25" name="直接连接符 24"/>
              <p:cNvCxnSpPr/>
              <p:nvPr/>
            </p:nvCxnSpPr>
            <p:spPr>
              <a:xfrm>
                <a:off x="4031500" y="2924723"/>
                <a:ext cx="1305017"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502" name="TextBox 9"/>
              <p:cNvSpPr txBox="1">
                <a:spLocks noChangeArrowheads="1"/>
              </p:cNvSpPr>
              <p:nvPr/>
            </p:nvSpPr>
            <p:spPr bwMode="auto">
              <a:xfrm>
                <a:off x="2359745" y="2745020"/>
                <a:ext cx="1704204" cy="39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1400" dirty="0">
                    <a:solidFill>
                      <a:srgbClr val="0070C0"/>
                    </a:solidFill>
                    <a:latin typeface="微软雅黑" panose="020B0503020204020204" pitchFamily="34" charset="-122"/>
                    <a:ea typeface="微软雅黑" panose="020B0503020204020204" pitchFamily="34" charset="-122"/>
                  </a:rPr>
                  <a:t>20</a:t>
                </a:r>
                <a:r>
                  <a:rPr lang="zh-CN" altLang="en-US" sz="1400" dirty="0">
                    <a:solidFill>
                      <a:srgbClr val="0070C0"/>
                    </a:solidFill>
                    <a:latin typeface="微软雅黑" panose="020B0503020204020204" pitchFamily="34" charset="-122"/>
                    <a:ea typeface="微软雅黑" panose="020B0503020204020204" pitchFamily="34" charset="-122"/>
                  </a:rPr>
                  <a:t>世纪</a:t>
                </a:r>
                <a:r>
                  <a:rPr lang="en-US" altLang="zh-CN" sz="1400" dirty="0">
                    <a:solidFill>
                      <a:srgbClr val="0070C0"/>
                    </a:solidFill>
                    <a:latin typeface="微软雅黑" panose="020B0503020204020204" pitchFamily="34" charset="-122"/>
                    <a:ea typeface="微软雅黑" panose="020B0503020204020204" pitchFamily="34" charset="-122"/>
                  </a:rPr>
                  <a:t>60</a:t>
                </a:r>
                <a:r>
                  <a:rPr lang="zh-CN" altLang="en-US" sz="1400" dirty="0">
                    <a:solidFill>
                      <a:srgbClr val="0070C0"/>
                    </a:solidFill>
                    <a:latin typeface="微软雅黑" panose="020B0503020204020204" pitchFamily="34" charset="-122"/>
                    <a:ea typeface="微软雅黑" panose="020B0503020204020204" pitchFamily="34" charset="-122"/>
                  </a:rPr>
                  <a:t>年代以前</a:t>
                </a:r>
              </a:p>
            </p:txBody>
          </p:sp>
        </p:grpSp>
        <p:sp>
          <p:nvSpPr>
            <p:cNvPr id="105499" name="矩形 13"/>
            <p:cNvSpPr>
              <a:spLocks noChangeArrowheads="1"/>
            </p:cNvSpPr>
            <p:nvPr/>
          </p:nvSpPr>
          <p:spPr bwMode="auto">
            <a:xfrm>
              <a:off x="5382090" y="2474990"/>
              <a:ext cx="1980220" cy="74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600">
                  <a:latin typeface="微软雅黑" panose="020B0503020204020204" pitchFamily="34" charset="-122"/>
                  <a:ea typeface="微软雅黑" panose="020B0503020204020204" pitchFamily="34" charset="-122"/>
                </a:rPr>
                <a:t>狭义的腐蚀是指</a:t>
              </a:r>
              <a:endParaRPr lang="en-US" altLang="zh-CN" sz="1600">
                <a:latin typeface="微软雅黑" panose="020B0503020204020204" pitchFamily="34" charset="-122"/>
                <a:ea typeface="微软雅黑" panose="020B0503020204020204" pitchFamily="34" charset="-122"/>
              </a:endParaRPr>
            </a:p>
            <a:p>
              <a:pPr eaLnBrk="1" hangingPunct="1"/>
              <a:r>
                <a:rPr lang="zh-CN" altLang="en-US" sz="1600">
                  <a:latin typeface="微软雅黑" panose="020B0503020204020204" pitchFamily="34" charset="-122"/>
                  <a:ea typeface="微软雅黑" panose="020B0503020204020204" pitchFamily="34" charset="-122"/>
                </a:rPr>
                <a:t>金属的腐蚀</a:t>
              </a:r>
              <a:endParaRPr lang="zh-CN" altLang="zh-CN" sz="1600">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5336517" y="2541542"/>
              <a:ext cx="0" cy="100837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a:grpSpLocks/>
          </p:cNvGrpSpPr>
          <p:nvPr/>
        </p:nvGrpSpPr>
        <p:grpSpPr bwMode="auto">
          <a:xfrm>
            <a:off x="-1397000" y="4214663"/>
            <a:ext cx="7704138" cy="798513"/>
            <a:chOff x="-1305145" y="1461650"/>
            <a:chExt cx="7703184" cy="1012666"/>
          </a:xfrm>
        </p:grpSpPr>
        <p:cxnSp>
          <p:nvCxnSpPr>
            <p:cNvPr id="28" name="直接连接符 27"/>
            <p:cNvCxnSpPr/>
            <p:nvPr/>
          </p:nvCxnSpPr>
          <p:spPr>
            <a:xfrm>
              <a:off x="3312321" y="1910606"/>
              <a:ext cx="130476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495" name="TextBox 20"/>
            <p:cNvSpPr txBox="1">
              <a:spLocks noChangeArrowheads="1"/>
            </p:cNvSpPr>
            <p:nvPr/>
          </p:nvSpPr>
          <p:spPr bwMode="auto">
            <a:xfrm>
              <a:off x="4693806" y="1730234"/>
              <a:ext cx="1704233" cy="39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1400">
                  <a:solidFill>
                    <a:srgbClr val="0070C0"/>
                  </a:solidFill>
                  <a:latin typeface="微软雅黑" panose="020B0503020204020204" pitchFamily="34" charset="-122"/>
                  <a:ea typeface="微软雅黑" panose="020B0503020204020204" pitchFamily="34" charset="-122"/>
                </a:rPr>
                <a:t>20</a:t>
              </a:r>
              <a:r>
                <a:rPr lang="zh-CN" altLang="en-US" sz="1400">
                  <a:solidFill>
                    <a:srgbClr val="0070C0"/>
                  </a:solidFill>
                  <a:latin typeface="微软雅黑" panose="020B0503020204020204" pitchFamily="34" charset="-122"/>
                  <a:ea typeface="微软雅黑" panose="020B0503020204020204" pitchFamily="34" charset="-122"/>
                </a:rPr>
                <a:t>世纪</a:t>
              </a:r>
              <a:r>
                <a:rPr lang="en-US" altLang="zh-CN" sz="1400">
                  <a:solidFill>
                    <a:srgbClr val="0070C0"/>
                  </a:solidFill>
                  <a:latin typeface="微软雅黑" panose="020B0503020204020204" pitchFamily="34" charset="-122"/>
                  <a:ea typeface="微软雅黑" panose="020B0503020204020204" pitchFamily="34" charset="-122"/>
                </a:rPr>
                <a:t>60</a:t>
              </a:r>
              <a:r>
                <a:rPr lang="zh-CN" altLang="en-US" sz="1400">
                  <a:solidFill>
                    <a:srgbClr val="0070C0"/>
                  </a:solidFill>
                  <a:latin typeface="微软雅黑" panose="020B0503020204020204" pitchFamily="34" charset="-122"/>
                  <a:ea typeface="微软雅黑" panose="020B0503020204020204" pitchFamily="34" charset="-122"/>
                </a:rPr>
                <a:t>年代以后</a:t>
              </a:r>
            </a:p>
          </p:txBody>
        </p:sp>
        <p:sp>
          <p:nvSpPr>
            <p:cNvPr id="105496" name="矩形 31"/>
            <p:cNvSpPr>
              <a:spLocks noChangeArrowheads="1"/>
            </p:cNvSpPr>
            <p:nvPr/>
          </p:nvSpPr>
          <p:spPr bwMode="auto">
            <a:xfrm>
              <a:off x="-1305145" y="1461650"/>
              <a:ext cx="4572000" cy="74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zh-CN" altLang="en-US" sz="1600" dirty="0">
                  <a:latin typeface="微软雅黑" panose="020B0503020204020204" pitchFamily="34" charset="-122"/>
                  <a:ea typeface="微软雅黑" panose="020B0503020204020204" pitchFamily="34" charset="-122"/>
                </a:rPr>
                <a:t>广义的腐蚀是指</a:t>
              </a:r>
              <a:endParaRPr lang="en-US" altLang="zh-CN" sz="1600" dirty="0">
                <a:latin typeface="微软雅黑" panose="020B0503020204020204" pitchFamily="34" charset="-122"/>
                <a:ea typeface="微软雅黑" panose="020B0503020204020204" pitchFamily="34" charset="-122"/>
              </a:endParaRPr>
            </a:p>
            <a:p>
              <a:pPr algn="r" eaLnBrk="1" hangingPunct="1"/>
              <a:r>
                <a:rPr lang="zh-CN" altLang="en-US" sz="1600" dirty="0">
                  <a:latin typeface="微软雅黑" panose="020B0503020204020204" pitchFamily="34" charset="-122"/>
                  <a:ea typeface="微软雅黑" panose="020B0503020204020204" pitchFamily="34" charset="-122"/>
                </a:rPr>
                <a:t>材料的腐蚀</a:t>
              </a:r>
              <a:endParaRPr lang="zh-CN" altLang="zh-CN" sz="1600" dirty="0">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3312321" y="1530101"/>
              <a:ext cx="0" cy="94421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a:grpSpLocks/>
          </p:cNvGrpSpPr>
          <p:nvPr/>
        </p:nvGrpSpPr>
        <p:grpSpPr bwMode="auto">
          <a:xfrm>
            <a:off x="2339975" y="3459088"/>
            <a:ext cx="7477125" cy="762000"/>
            <a:chOff x="2431708" y="494019"/>
            <a:chExt cx="7477377" cy="967482"/>
          </a:xfrm>
        </p:grpSpPr>
        <p:sp>
          <p:nvSpPr>
            <p:cNvPr id="33" name="矩形 36"/>
            <p:cNvSpPr>
              <a:spLocks noChangeArrowheads="1"/>
            </p:cNvSpPr>
            <p:nvPr/>
          </p:nvSpPr>
          <p:spPr bwMode="auto">
            <a:xfrm>
              <a:off x="5336931" y="526268"/>
              <a:ext cx="4572154" cy="74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zh-CN" altLang="en-US" sz="1600" dirty="0">
                  <a:solidFill>
                    <a:schemeClr val="tx1">
                      <a:lumMod val="50000"/>
                      <a:lumOff val="50000"/>
                    </a:schemeClr>
                  </a:solidFill>
                  <a:latin typeface="微软雅黑" pitchFamily="34" charset="-122"/>
                  <a:ea typeface="微软雅黑" pitchFamily="34" charset="-122"/>
                </a:rPr>
                <a:t>材料与环境相互作用而</a:t>
              </a:r>
              <a:endParaRPr lang="en-US" altLang="zh-CN" sz="1600" dirty="0">
                <a:solidFill>
                  <a:schemeClr val="tx1">
                    <a:lumMod val="50000"/>
                    <a:lumOff val="50000"/>
                  </a:schemeClr>
                </a:solidFill>
                <a:latin typeface="微软雅黑" pitchFamily="34" charset="-122"/>
                <a:ea typeface="微软雅黑" pitchFamily="34" charset="-122"/>
              </a:endParaRPr>
            </a:p>
            <a:p>
              <a:pPr eaLnBrk="1" hangingPunct="1">
                <a:defRPr/>
              </a:pPr>
              <a:r>
                <a:rPr lang="zh-CN" altLang="en-US" sz="1600" dirty="0">
                  <a:solidFill>
                    <a:schemeClr val="tx1">
                      <a:lumMod val="50000"/>
                      <a:lumOff val="50000"/>
                    </a:schemeClr>
                  </a:solidFill>
                  <a:latin typeface="微软雅黑" pitchFamily="34" charset="-122"/>
                  <a:ea typeface="微软雅黑" pitchFamily="34" charset="-122"/>
                </a:rPr>
                <a:t>导致的材料失效。</a:t>
              </a:r>
            </a:p>
          </p:txBody>
        </p:sp>
        <p:grpSp>
          <p:nvGrpSpPr>
            <p:cNvPr id="105489" name="组合 40"/>
            <p:cNvGrpSpPr>
              <a:grpSpLocks/>
            </p:cNvGrpSpPr>
            <p:nvPr/>
          </p:nvGrpSpPr>
          <p:grpSpPr bwMode="auto">
            <a:xfrm>
              <a:off x="2431708" y="494019"/>
              <a:ext cx="2905285" cy="967482"/>
              <a:chOff x="2431708" y="494019"/>
              <a:chExt cx="2905285" cy="967482"/>
            </a:xfrm>
          </p:grpSpPr>
          <p:grpSp>
            <p:nvGrpSpPr>
              <p:cNvPr id="105490" name="组合 28"/>
              <p:cNvGrpSpPr>
                <a:grpSpLocks/>
              </p:cNvGrpSpPr>
              <p:nvPr/>
            </p:nvGrpSpPr>
            <p:grpSpPr bwMode="auto">
              <a:xfrm>
                <a:off x="2431708" y="715447"/>
                <a:ext cx="2905285" cy="429848"/>
                <a:chOff x="2431708" y="2745020"/>
                <a:chExt cx="2905285" cy="429848"/>
              </a:xfrm>
            </p:grpSpPr>
            <p:cxnSp>
              <p:nvCxnSpPr>
                <p:cNvPr id="37" name="直接连接符 36"/>
                <p:cNvCxnSpPr/>
                <p:nvPr/>
              </p:nvCxnSpPr>
              <p:spPr>
                <a:xfrm>
                  <a:off x="4031962" y="2924695"/>
                  <a:ext cx="1304969"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0"/>
                <p:cNvSpPr txBox="1">
                  <a:spLocks noChangeArrowheads="1"/>
                </p:cNvSpPr>
                <p:nvPr/>
              </p:nvSpPr>
              <p:spPr bwMode="auto">
                <a:xfrm>
                  <a:off x="2431708" y="2745307"/>
                  <a:ext cx="1620893" cy="4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1600" dirty="0" smtClean="0">
                      <a:solidFill>
                        <a:schemeClr val="tx1">
                          <a:lumMod val="50000"/>
                          <a:lumOff val="50000"/>
                        </a:schemeClr>
                      </a:solidFill>
                      <a:latin typeface="微软雅黑" pitchFamily="34" charset="-122"/>
                      <a:ea typeface="微软雅黑" pitchFamily="34" charset="-122"/>
                    </a:rPr>
                    <a:t>广义的腐蚀概念</a:t>
                  </a:r>
                  <a:endParaRPr lang="zh-CN" altLang="en-US" sz="1600" dirty="0">
                    <a:solidFill>
                      <a:schemeClr val="tx1">
                        <a:lumMod val="50000"/>
                        <a:lumOff val="50000"/>
                      </a:schemeClr>
                    </a:solidFill>
                    <a:latin typeface="微软雅黑" pitchFamily="34" charset="-122"/>
                    <a:ea typeface="微软雅黑" pitchFamily="34" charset="-122"/>
                  </a:endParaRPr>
                </a:p>
              </p:txBody>
            </p:sp>
          </p:grpSp>
          <p:cxnSp>
            <p:nvCxnSpPr>
              <p:cNvPr id="36" name="直接连接符 35"/>
              <p:cNvCxnSpPr/>
              <p:nvPr/>
            </p:nvCxnSpPr>
            <p:spPr>
              <a:xfrm>
                <a:off x="5336931" y="494019"/>
                <a:ext cx="0" cy="9674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39" name="直接连接符 38"/>
          <p:cNvCxnSpPr/>
          <p:nvPr/>
        </p:nvCxnSpPr>
        <p:spPr>
          <a:xfrm>
            <a:off x="395288" y="5799138"/>
            <a:ext cx="3960812"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4356100" y="3281532"/>
            <a:ext cx="0" cy="252000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4356100" y="3284984"/>
            <a:ext cx="3960813"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316913" y="3284592"/>
            <a:ext cx="0" cy="64800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8316913" y="3913188"/>
            <a:ext cx="1800225"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1188527"/>
            <a:ext cx="25860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p:cNvPicPr>
          <p:nvPr/>
        </p:nvPicPr>
        <p:blipFill>
          <a:blip r:embed="rId4"/>
          <a:stretch>
            <a:fillRect/>
          </a:stretch>
        </p:blipFill>
        <p:spPr>
          <a:xfrm>
            <a:off x="5216267" y="1188527"/>
            <a:ext cx="2403475" cy="1800225"/>
          </a:xfrm>
          <a:prstGeom prst="rect">
            <a:avLst/>
          </a:prstGeom>
          <a:ln>
            <a:solidFill>
              <a:schemeClr val="tx1">
                <a:lumMod val="50000"/>
                <a:lumOff val="50000"/>
              </a:schemeClr>
            </a:solid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nodeType="afterGroup">
                            <p:stCondLst>
                              <p:cond delay="500"/>
                            </p:stCondLst>
                            <p:childTnLst>
                              <p:par>
                                <p:cTn id="9" presetID="22" presetClass="entr" presetSubtype="2" fill="hold" nodeType="after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par>
                          <p:cTn id="12" fill="hold" nodeType="afterGroup">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25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4"/>
          <p:cNvSpPr>
            <a:spLocks noGrp="1" noChangeArrowheads="1"/>
          </p:cNvSpPr>
          <p:nvPr>
            <p:ph type="title"/>
          </p:nvPr>
        </p:nvSpPr>
        <p:spPr/>
        <p:txBody>
          <a:bodyPr/>
          <a:lstStyle/>
          <a:p>
            <a:r>
              <a:rPr lang="zh-CN" altLang="en-US" sz="2800" b="0" dirty="0" smtClean="0">
                <a:solidFill>
                  <a:srgbClr val="0070C0"/>
                </a:solidFill>
                <a:latin typeface="微软雅黑" panose="020B0503020204020204" pitchFamily="34" charset="-122"/>
                <a:ea typeface="微软雅黑" panose="020B0503020204020204" pitchFamily="34" charset="-122"/>
              </a:rPr>
              <a:t>腐蚀的概念</a:t>
            </a:r>
            <a:endParaRPr lang="en-US" altLang="zh-CN" sz="2800" b="0" dirty="0" smtClean="0">
              <a:solidFill>
                <a:srgbClr val="0070C0"/>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990600" y="3916363"/>
            <a:ext cx="1368000"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260475" y="1308516"/>
            <a:ext cx="0" cy="140400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sp>
        <p:nvSpPr>
          <p:cNvPr id="46" name="矩形 1"/>
          <p:cNvSpPr>
            <a:spLocks noChangeArrowheads="1"/>
          </p:cNvSpPr>
          <p:nvPr/>
        </p:nvSpPr>
        <p:spPr bwMode="auto">
          <a:xfrm>
            <a:off x="787272" y="1556792"/>
            <a:ext cx="400110" cy="810478"/>
          </a:xfrm>
          <a:prstGeom prst="rect">
            <a:avLst/>
          </a:prstGeom>
          <a:noFill/>
          <a:ln/>
          <a:extLst/>
        </p:spPr>
        <p:style>
          <a:lnRef idx="3">
            <a:schemeClr val="lt1"/>
          </a:lnRef>
          <a:fillRef idx="1">
            <a:schemeClr val="accent1"/>
          </a:fillRef>
          <a:effectRef idx="1">
            <a:schemeClr val="accent1"/>
          </a:effectRef>
          <a:fontRef idx="minor">
            <a:schemeClr val="lt1"/>
          </a:fontRef>
        </p:style>
        <p:txBody>
          <a:bodyPr vert="eaVert"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400" dirty="0">
                <a:solidFill>
                  <a:srgbClr val="0063FD"/>
                </a:solidFill>
                <a:latin typeface="微软雅黑" panose="020B0503020204020204" pitchFamily="34" charset="-122"/>
                <a:ea typeface="微软雅黑" panose="020B0503020204020204" pitchFamily="34" charset="-122"/>
              </a:rPr>
              <a:t>金属腐蚀</a:t>
            </a:r>
            <a:endParaRPr lang="zh-CN" altLang="zh-CN" sz="1400" dirty="0">
              <a:solidFill>
                <a:srgbClr val="0063FD"/>
              </a:solidFill>
              <a:latin typeface="微软雅黑" panose="020B0503020204020204" pitchFamily="34" charset="-122"/>
              <a:ea typeface="微软雅黑" panose="020B0503020204020204" pitchFamily="34" charset="-122"/>
            </a:endParaRPr>
          </a:p>
        </p:txBody>
      </p:sp>
      <p:sp>
        <p:nvSpPr>
          <p:cNvPr id="47" name="矩形 10"/>
          <p:cNvSpPr>
            <a:spLocks noChangeArrowheads="1"/>
          </p:cNvSpPr>
          <p:nvPr/>
        </p:nvSpPr>
        <p:spPr bwMode="auto">
          <a:xfrm>
            <a:off x="1717675" y="1484784"/>
            <a:ext cx="691197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zh-CN" altLang="en-US" sz="1400" dirty="0">
                <a:latin typeface="微软雅黑" panose="020B0503020204020204" pitchFamily="34" charset="-122"/>
                <a:ea typeface="微软雅黑" panose="020B0503020204020204" pitchFamily="34" charset="-122"/>
              </a:rPr>
              <a:t>金属在环境中，由于在金属表面或界面上进行的</a:t>
            </a:r>
            <a:r>
              <a:rPr lang="zh-CN" altLang="en-US" sz="1400" dirty="0">
                <a:solidFill>
                  <a:srgbClr val="0070C0"/>
                </a:solidFill>
                <a:latin typeface="微软雅黑" panose="020B0503020204020204" pitchFamily="34" charset="-122"/>
                <a:ea typeface="微软雅黑" panose="020B0503020204020204" pitchFamily="34" charset="-122"/>
              </a:rPr>
              <a:t>化学作用</a:t>
            </a:r>
            <a:r>
              <a:rPr lang="zh-CN" altLang="en-US" sz="1400" dirty="0">
                <a:latin typeface="微软雅黑" panose="020B0503020204020204" pitchFamily="34" charset="-122"/>
                <a:ea typeface="微软雅黑" panose="020B0503020204020204" pitchFamily="34" charset="-122"/>
              </a:rPr>
              <a:t>、</a:t>
            </a:r>
            <a:r>
              <a:rPr lang="zh-CN" altLang="en-US" sz="1400" dirty="0">
                <a:solidFill>
                  <a:srgbClr val="0070C0"/>
                </a:solidFill>
                <a:latin typeface="微软雅黑" panose="020B0503020204020204" pitchFamily="34" charset="-122"/>
                <a:ea typeface="微软雅黑" panose="020B0503020204020204" pitchFamily="34" charset="-122"/>
              </a:rPr>
              <a:t>电化学作用</a:t>
            </a:r>
            <a:r>
              <a:rPr lang="zh-CN" altLang="en-US" sz="1400" dirty="0">
                <a:latin typeface="微软雅黑" panose="020B0503020204020204" pitchFamily="34" charset="-122"/>
                <a:ea typeface="微软雅黑" panose="020B0503020204020204" pitchFamily="34" charset="-122"/>
              </a:rPr>
              <a:t>或者</a:t>
            </a:r>
            <a:r>
              <a:rPr lang="zh-CN" altLang="en-US" sz="1400" dirty="0">
                <a:solidFill>
                  <a:srgbClr val="0070C0"/>
                </a:solidFill>
                <a:latin typeface="微软雅黑" panose="020B0503020204020204" pitchFamily="34" charset="-122"/>
                <a:ea typeface="微软雅黑" panose="020B0503020204020204" pitchFamily="34" charset="-122"/>
              </a:rPr>
              <a:t>物理作用</a:t>
            </a:r>
            <a:r>
              <a:rPr lang="zh-CN" altLang="en-US" sz="1400" dirty="0">
                <a:latin typeface="微软雅黑" panose="020B0503020204020204" pitchFamily="34" charset="-122"/>
                <a:ea typeface="微软雅黑" panose="020B0503020204020204" pitchFamily="34" charset="-122"/>
              </a:rPr>
              <a:t>（其中也包括上述因素与</a:t>
            </a:r>
            <a:r>
              <a:rPr lang="zh-CN" altLang="en-US" sz="1400" dirty="0">
                <a:solidFill>
                  <a:srgbClr val="0070C0"/>
                </a:solidFill>
                <a:latin typeface="微软雅黑" panose="020B0503020204020204" pitchFamily="34" charset="-122"/>
                <a:ea typeface="微软雅黑" panose="020B0503020204020204" pitchFamily="34" charset="-122"/>
              </a:rPr>
              <a:t>力学因素</a:t>
            </a:r>
            <a:r>
              <a:rPr lang="zh-CN" altLang="en-US" sz="1400" dirty="0">
                <a:latin typeface="微软雅黑" panose="020B0503020204020204" pitchFamily="34" charset="-122"/>
                <a:ea typeface="微软雅黑" panose="020B0503020204020204" pitchFamily="34" charset="-122"/>
              </a:rPr>
              <a:t>或</a:t>
            </a:r>
            <a:r>
              <a:rPr lang="zh-CN" altLang="en-US" sz="1400" dirty="0">
                <a:solidFill>
                  <a:srgbClr val="0070C0"/>
                </a:solidFill>
                <a:latin typeface="微软雅黑" panose="020B0503020204020204" pitchFamily="34" charset="-122"/>
                <a:ea typeface="微软雅黑" panose="020B0503020204020204" pitchFamily="34" charset="-122"/>
              </a:rPr>
              <a:t>生物因素</a:t>
            </a:r>
            <a:r>
              <a:rPr lang="zh-CN" altLang="en-US" sz="1400" dirty="0">
                <a:latin typeface="微软雅黑" panose="020B0503020204020204" pitchFamily="34" charset="-122"/>
                <a:ea typeface="微软雅黑" panose="020B0503020204020204" pitchFamily="34" charset="-122"/>
              </a:rPr>
              <a:t>的共同作用）而造成金属性能的改变，导致金属、环境或由其构成的一部分技术体系功能的损伤。</a:t>
            </a:r>
          </a:p>
        </p:txBody>
      </p:sp>
      <p:cxnSp>
        <p:nvCxnSpPr>
          <p:cNvPr id="56" name="直接连接符 55"/>
          <p:cNvCxnSpPr/>
          <p:nvPr/>
        </p:nvCxnSpPr>
        <p:spPr>
          <a:xfrm>
            <a:off x="368613" y="2708920"/>
            <a:ext cx="10531475" cy="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77400" y="2695668"/>
            <a:ext cx="0" cy="1224000"/>
          </a:xfrm>
          <a:prstGeom prst="line">
            <a:avLst/>
          </a:prstGeom>
          <a:ln>
            <a:solidFill>
              <a:srgbClr val="1AA2E6"/>
            </a:solidFill>
          </a:ln>
        </p:spPr>
        <p:style>
          <a:lnRef idx="1">
            <a:schemeClr val="accent1"/>
          </a:lnRef>
          <a:fillRef idx="0">
            <a:schemeClr val="accent1"/>
          </a:fillRef>
          <a:effectRef idx="0">
            <a:schemeClr val="accent1"/>
          </a:effectRef>
          <a:fontRef idx="minor">
            <a:schemeClr val="tx1"/>
          </a:fontRef>
        </p:style>
      </p:cxnSp>
      <p:sp>
        <p:nvSpPr>
          <p:cNvPr id="78" name="Rectangle 44"/>
          <p:cNvSpPr>
            <a:spLocks noChangeArrowheads="1"/>
          </p:cNvSpPr>
          <p:nvPr/>
        </p:nvSpPr>
        <p:spPr bwMode="auto">
          <a:xfrm rot="19816733">
            <a:off x="5132060" y="3367643"/>
            <a:ext cx="22151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285750" indent="-285750" eaLnBrk="1" latinLnBrk="1" hangingPunct="1">
              <a:buFont typeface="Arial" panose="020B0604020202020204" pitchFamily="34" charset="0"/>
              <a:buChar char="•"/>
            </a:pPr>
            <a:r>
              <a:rPr lang="zh-CN" altLang="en-US" sz="1400" baseline="0" dirty="0" smtClean="0">
                <a:solidFill>
                  <a:srgbClr val="000000"/>
                </a:solidFill>
                <a:latin typeface="微软雅黑" panose="020B0503020204020204" pitchFamily="34" charset="-122"/>
                <a:ea typeface="微软雅黑" panose="020B0503020204020204" pitchFamily="34" charset="-122"/>
              </a:rPr>
              <a:t>宏观损伤</a:t>
            </a:r>
            <a:endParaRPr lang="en-US" altLang="zh-CN" sz="1400" baseline="0" dirty="0" smtClean="0">
              <a:solidFill>
                <a:srgbClr val="000000"/>
              </a:solidFill>
              <a:latin typeface="微软雅黑" panose="020B0503020204020204" pitchFamily="34" charset="-122"/>
              <a:ea typeface="微软雅黑" panose="020B0503020204020204" pitchFamily="34" charset="-122"/>
            </a:endParaRPr>
          </a:p>
          <a:p>
            <a:pPr marL="285750" indent="-285750" eaLnBrk="1" latinLnBrk="1" hangingPunct="1">
              <a:buFont typeface="Arial" panose="020B0604020202020204" pitchFamily="34" charset="0"/>
              <a:buChar char="•"/>
            </a:pPr>
            <a:r>
              <a:rPr lang="zh-CN" altLang="en-US" sz="1400" baseline="0" dirty="0" smtClean="0">
                <a:solidFill>
                  <a:srgbClr val="000000"/>
                </a:solidFill>
                <a:latin typeface="微软雅黑" panose="020B0503020204020204" pitchFamily="34" charset="-122"/>
                <a:ea typeface="微软雅黑" panose="020B0503020204020204" pitchFamily="34" charset="-122"/>
              </a:rPr>
              <a:t>微观损伤</a:t>
            </a:r>
            <a:endParaRPr lang="en-US" altLang="ko-KR" sz="1400" baseline="0" dirty="0" smtClean="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2058590" y="3037438"/>
            <a:ext cx="5249714" cy="3222311"/>
            <a:chOff x="2058590" y="3037438"/>
            <a:chExt cx="5249714" cy="3222311"/>
          </a:xfrm>
        </p:grpSpPr>
        <p:sp>
          <p:nvSpPr>
            <p:cNvPr id="62" name="Oval 28"/>
            <p:cNvSpPr>
              <a:spLocks noChangeArrowheads="1"/>
            </p:cNvSpPr>
            <p:nvPr/>
          </p:nvSpPr>
          <p:spPr bwMode="auto">
            <a:xfrm>
              <a:off x="3976856" y="4131853"/>
              <a:ext cx="1007969" cy="1007970"/>
            </a:xfrm>
            <a:prstGeom prst="ellipse">
              <a:avLst/>
            </a:prstGeom>
            <a:noFill/>
            <a:ln w="101600">
              <a:solidFill>
                <a:srgbClr val="FDB6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1" lang="zh-CN" altLang="en-US" sz="1800" b="0" i="0" u="none" strike="noStrike" kern="0" cap="none" spc="0" normalizeH="0" baseline="-25000" noProof="0" smtClean="0">
                <a:ln>
                  <a:noFill/>
                </a:ln>
                <a:solidFill>
                  <a:srgbClr val="000000"/>
                </a:solidFill>
                <a:effectLst/>
                <a:uLnTx/>
                <a:uFillTx/>
                <a:latin typeface="굴림" panose="020B0600000101010101" pitchFamily="34" charset="-127"/>
                <a:ea typeface="굴림" panose="020B0600000101010101" pitchFamily="34" charset="-127"/>
              </a:endParaRPr>
            </a:p>
          </p:txBody>
        </p:sp>
        <p:sp>
          <p:nvSpPr>
            <p:cNvPr id="63" name="Freeform 29"/>
            <p:cNvSpPr>
              <a:spLocks/>
            </p:cNvSpPr>
            <p:nvPr/>
          </p:nvSpPr>
          <p:spPr bwMode="auto">
            <a:xfrm>
              <a:off x="2058590" y="4135760"/>
              <a:ext cx="2922327" cy="1006667"/>
            </a:xfrm>
            <a:custGeom>
              <a:avLst/>
              <a:gdLst>
                <a:gd name="T0" fmla="*/ 2869578 w 2134"/>
                <a:gd name="T1" fmla="*/ 5009 h 735"/>
                <a:gd name="T2" fmla="*/ 2741040 w 2134"/>
                <a:gd name="T3" fmla="*/ 35061 h 735"/>
                <a:gd name="T4" fmla="*/ 2498987 w 2134"/>
                <a:gd name="T5" fmla="*/ 13357 h 735"/>
                <a:gd name="T6" fmla="*/ 2365440 w 2134"/>
                <a:gd name="T7" fmla="*/ 0 h 735"/>
                <a:gd name="T8" fmla="*/ 2258603 w 2134"/>
                <a:gd name="T9" fmla="*/ 10017 h 735"/>
                <a:gd name="T10" fmla="*/ 1991511 w 2134"/>
                <a:gd name="T11" fmla="*/ 35061 h 735"/>
                <a:gd name="T12" fmla="*/ 1889681 w 2134"/>
                <a:gd name="T13" fmla="*/ 10017 h 735"/>
                <a:gd name="T14" fmla="*/ 1782844 w 2134"/>
                <a:gd name="T15" fmla="*/ 0 h 735"/>
                <a:gd name="T16" fmla="*/ 1649298 w 2134"/>
                <a:gd name="T17" fmla="*/ 13357 h 735"/>
                <a:gd name="T18" fmla="*/ 1405576 w 2134"/>
                <a:gd name="T19" fmla="*/ 35061 h 735"/>
                <a:gd name="T20" fmla="*/ 1278707 w 2134"/>
                <a:gd name="T21" fmla="*/ 5009 h 735"/>
                <a:gd name="T22" fmla="*/ 1170200 w 2134"/>
                <a:gd name="T23" fmla="*/ 1670 h 735"/>
                <a:gd name="T24" fmla="*/ 1039993 w 2134"/>
                <a:gd name="T25" fmla="*/ 21704 h 735"/>
                <a:gd name="T26" fmla="*/ 797940 w 2134"/>
                <a:gd name="T27" fmla="*/ 28383 h 735"/>
                <a:gd name="T28" fmla="*/ 669401 w 2134"/>
                <a:gd name="T29" fmla="*/ 3339 h 735"/>
                <a:gd name="T30" fmla="*/ 550879 w 2134"/>
                <a:gd name="T31" fmla="*/ 3339 h 735"/>
                <a:gd name="T32" fmla="*/ 402309 w 2134"/>
                <a:gd name="T33" fmla="*/ 36731 h 735"/>
                <a:gd name="T34" fmla="*/ 270431 w 2134"/>
                <a:gd name="T35" fmla="*/ 105183 h 735"/>
                <a:gd name="T36" fmla="*/ 158586 w 2134"/>
                <a:gd name="T37" fmla="*/ 202018 h 735"/>
                <a:gd name="T38" fmla="*/ 73451 w 2134"/>
                <a:gd name="T39" fmla="*/ 322228 h 735"/>
                <a:gd name="T40" fmla="*/ 20032 w 2134"/>
                <a:gd name="T41" fmla="*/ 459133 h 735"/>
                <a:gd name="T42" fmla="*/ 0 w 2134"/>
                <a:gd name="T43" fmla="*/ 614403 h 735"/>
                <a:gd name="T44" fmla="*/ 11685 w 2134"/>
                <a:gd name="T45" fmla="*/ 737952 h 735"/>
                <a:gd name="T46" fmla="*/ 61765 w 2134"/>
                <a:gd name="T47" fmla="*/ 879866 h 735"/>
                <a:gd name="T48" fmla="*/ 138554 w 2134"/>
                <a:gd name="T49" fmla="*/ 1003414 h 735"/>
                <a:gd name="T50" fmla="*/ 247061 w 2134"/>
                <a:gd name="T51" fmla="*/ 1105258 h 735"/>
                <a:gd name="T52" fmla="*/ 373930 w 2134"/>
                <a:gd name="T53" fmla="*/ 1180389 h 735"/>
                <a:gd name="T54" fmla="*/ 519162 w 2134"/>
                <a:gd name="T55" fmla="*/ 1220459 h 735"/>
                <a:gd name="T56" fmla="*/ 641023 w 2134"/>
                <a:gd name="T57" fmla="*/ 1227137 h 735"/>
                <a:gd name="T58" fmla="*/ 772900 w 2134"/>
                <a:gd name="T59" fmla="*/ 1207102 h 735"/>
                <a:gd name="T60" fmla="*/ 1014953 w 2134"/>
                <a:gd name="T61" fmla="*/ 1200424 h 735"/>
                <a:gd name="T62" fmla="*/ 1143491 w 2134"/>
                <a:gd name="T63" fmla="*/ 1225467 h 735"/>
                <a:gd name="T64" fmla="*/ 1251997 w 2134"/>
                <a:gd name="T65" fmla="*/ 1225467 h 735"/>
                <a:gd name="T66" fmla="*/ 1382205 w 2134"/>
                <a:gd name="T67" fmla="*/ 1200424 h 735"/>
                <a:gd name="T68" fmla="*/ 1624258 w 2134"/>
                <a:gd name="T69" fmla="*/ 1207102 h 735"/>
                <a:gd name="T70" fmla="*/ 1754466 w 2134"/>
                <a:gd name="T71" fmla="*/ 1227137 h 735"/>
                <a:gd name="T72" fmla="*/ 1861303 w 2134"/>
                <a:gd name="T73" fmla="*/ 1222128 h 735"/>
                <a:gd name="T74" fmla="*/ 1991511 w 2134"/>
                <a:gd name="T75" fmla="*/ 1192076 h 735"/>
                <a:gd name="T76" fmla="*/ 2233563 w 2134"/>
                <a:gd name="T77" fmla="*/ 1213780 h 735"/>
                <a:gd name="T78" fmla="*/ 2365440 w 2134"/>
                <a:gd name="T79" fmla="*/ 1227137 h 735"/>
                <a:gd name="T80" fmla="*/ 2473947 w 2134"/>
                <a:gd name="T81" fmla="*/ 1218789 h 735"/>
                <a:gd name="T82" fmla="*/ 2741040 w 2134"/>
                <a:gd name="T83" fmla="*/ 1192076 h 735"/>
                <a:gd name="T84" fmla="*/ 2842869 w 2134"/>
                <a:gd name="T85" fmla="*/ 1218789 h 735"/>
                <a:gd name="T86" fmla="*/ 2949706 w 2134"/>
                <a:gd name="T87" fmla="*/ 1227137 h 735"/>
                <a:gd name="T88" fmla="*/ 3103284 w 2134"/>
                <a:gd name="T89" fmla="*/ 1207102 h 735"/>
                <a:gd name="T90" fmla="*/ 3243508 w 2134"/>
                <a:gd name="T91" fmla="*/ 1153676 h 735"/>
                <a:gd name="T92" fmla="*/ 3363700 w 2134"/>
                <a:gd name="T93" fmla="*/ 1068527 h 735"/>
                <a:gd name="T94" fmla="*/ 3458852 w 2134"/>
                <a:gd name="T95" fmla="*/ 956666 h 735"/>
                <a:gd name="T96" fmla="*/ 3527294 w 2134"/>
                <a:gd name="T97" fmla="*/ 826439 h 735"/>
                <a:gd name="T98" fmla="*/ 3560681 w 2134"/>
                <a:gd name="T99" fmla="*/ 676178 h 735"/>
                <a:gd name="T100" fmla="*/ 3560681 w 2134"/>
                <a:gd name="T101" fmla="*/ 550959 h 735"/>
                <a:gd name="T102" fmla="*/ 3527294 w 2134"/>
                <a:gd name="T103" fmla="*/ 404037 h 735"/>
                <a:gd name="T104" fmla="*/ 3458852 w 2134"/>
                <a:gd name="T105" fmla="*/ 270471 h 735"/>
                <a:gd name="T106" fmla="*/ 3363700 w 2134"/>
                <a:gd name="T107" fmla="*/ 158610 h 735"/>
                <a:gd name="T108" fmla="*/ 3243508 w 2134"/>
                <a:gd name="T109" fmla="*/ 73461 h 735"/>
                <a:gd name="T110" fmla="*/ 3103284 w 2134"/>
                <a:gd name="T111" fmla="*/ 20035 h 735"/>
                <a:gd name="T112" fmla="*/ 2949706 w 2134"/>
                <a:gd name="T113" fmla="*/ 0 h 7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34" h="735">
                  <a:moveTo>
                    <a:pt x="1767" y="0"/>
                  </a:moveTo>
                  <a:lnTo>
                    <a:pt x="1767" y="0"/>
                  </a:lnTo>
                  <a:lnTo>
                    <a:pt x="1751" y="1"/>
                  </a:lnTo>
                  <a:lnTo>
                    <a:pt x="1735" y="2"/>
                  </a:lnTo>
                  <a:lnTo>
                    <a:pt x="1719" y="3"/>
                  </a:lnTo>
                  <a:lnTo>
                    <a:pt x="1703" y="6"/>
                  </a:lnTo>
                  <a:lnTo>
                    <a:pt x="1688" y="8"/>
                  </a:lnTo>
                  <a:lnTo>
                    <a:pt x="1672" y="13"/>
                  </a:lnTo>
                  <a:lnTo>
                    <a:pt x="1657" y="17"/>
                  </a:lnTo>
                  <a:lnTo>
                    <a:pt x="1642" y="21"/>
                  </a:lnTo>
                  <a:lnTo>
                    <a:pt x="1543" y="21"/>
                  </a:lnTo>
                  <a:lnTo>
                    <a:pt x="1527" y="17"/>
                  </a:lnTo>
                  <a:lnTo>
                    <a:pt x="1512" y="13"/>
                  </a:lnTo>
                  <a:lnTo>
                    <a:pt x="1497" y="8"/>
                  </a:lnTo>
                  <a:lnTo>
                    <a:pt x="1482" y="6"/>
                  </a:lnTo>
                  <a:lnTo>
                    <a:pt x="1465" y="3"/>
                  </a:lnTo>
                  <a:lnTo>
                    <a:pt x="1450" y="2"/>
                  </a:lnTo>
                  <a:lnTo>
                    <a:pt x="1434" y="1"/>
                  </a:lnTo>
                  <a:lnTo>
                    <a:pt x="1417" y="0"/>
                  </a:lnTo>
                  <a:lnTo>
                    <a:pt x="1401" y="1"/>
                  </a:lnTo>
                  <a:lnTo>
                    <a:pt x="1385" y="2"/>
                  </a:lnTo>
                  <a:lnTo>
                    <a:pt x="1368" y="3"/>
                  </a:lnTo>
                  <a:lnTo>
                    <a:pt x="1353" y="6"/>
                  </a:lnTo>
                  <a:lnTo>
                    <a:pt x="1338" y="8"/>
                  </a:lnTo>
                  <a:lnTo>
                    <a:pt x="1323" y="13"/>
                  </a:lnTo>
                  <a:lnTo>
                    <a:pt x="1307" y="17"/>
                  </a:lnTo>
                  <a:lnTo>
                    <a:pt x="1292" y="21"/>
                  </a:lnTo>
                  <a:lnTo>
                    <a:pt x="1193" y="21"/>
                  </a:lnTo>
                  <a:lnTo>
                    <a:pt x="1178" y="17"/>
                  </a:lnTo>
                  <a:lnTo>
                    <a:pt x="1162" y="13"/>
                  </a:lnTo>
                  <a:lnTo>
                    <a:pt x="1147" y="8"/>
                  </a:lnTo>
                  <a:lnTo>
                    <a:pt x="1132" y="6"/>
                  </a:lnTo>
                  <a:lnTo>
                    <a:pt x="1115" y="3"/>
                  </a:lnTo>
                  <a:lnTo>
                    <a:pt x="1100" y="2"/>
                  </a:lnTo>
                  <a:lnTo>
                    <a:pt x="1084" y="1"/>
                  </a:lnTo>
                  <a:lnTo>
                    <a:pt x="1068" y="0"/>
                  </a:lnTo>
                  <a:lnTo>
                    <a:pt x="1051" y="1"/>
                  </a:lnTo>
                  <a:lnTo>
                    <a:pt x="1035" y="2"/>
                  </a:lnTo>
                  <a:lnTo>
                    <a:pt x="1019" y="3"/>
                  </a:lnTo>
                  <a:lnTo>
                    <a:pt x="1003" y="6"/>
                  </a:lnTo>
                  <a:lnTo>
                    <a:pt x="988" y="8"/>
                  </a:lnTo>
                  <a:lnTo>
                    <a:pt x="973" y="13"/>
                  </a:lnTo>
                  <a:lnTo>
                    <a:pt x="957" y="17"/>
                  </a:lnTo>
                  <a:lnTo>
                    <a:pt x="942" y="21"/>
                  </a:lnTo>
                  <a:lnTo>
                    <a:pt x="842" y="21"/>
                  </a:lnTo>
                  <a:lnTo>
                    <a:pt x="828" y="17"/>
                  </a:lnTo>
                  <a:lnTo>
                    <a:pt x="813" y="13"/>
                  </a:lnTo>
                  <a:lnTo>
                    <a:pt x="797" y="8"/>
                  </a:lnTo>
                  <a:lnTo>
                    <a:pt x="782" y="6"/>
                  </a:lnTo>
                  <a:lnTo>
                    <a:pt x="766" y="3"/>
                  </a:lnTo>
                  <a:lnTo>
                    <a:pt x="750" y="2"/>
                  </a:lnTo>
                  <a:lnTo>
                    <a:pt x="734" y="1"/>
                  </a:lnTo>
                  <a:lnTo>
                    <a:pt x="718" y="0"/>
                  </a:lnTo>
                  <a:lnTo>
                    <a:pt x="701" y="1"/>
                  </a:lnTo>
                  <a:lnTo>
                    <a:pt x="685" y="2"/>
                  </a:lnTo>
                  <a:lnTo>
                    <a:pt x="669" y="3"/>
                  </a:lnTo>
                  <a:lnTo>
                    <a:pt x="653" y="6"/>
                  </a:lnTo>
                  <a:lnTo>
                    <a:pt x="638" y="8"/>
                  </a:lnTo>
                  <a:lnTo>
                    <a:pt x="623" y="13"/>
                  </a:lnTo>
                  <a:lnTo>
                    <a:pt x="608" y="17"/>
                  </a:lnTo>
                  <a:lnTo>
                    <a:pt x="592" y="21"/>
                  </a:lnTo>
                  <a:lnTo>
                    <a:pt x="492" y="21"/>
                  </a:lnTo>
                  <a:lnTo>
                    <a:pt x="478" y="17"/>
                  </a:lnTo>
                  <a:lnTo>
                    <a:pt x="463" y="13"/>
                  </a:lnTo>
                  <a:lnTo>
                    <a:pt x="447" y="8"/>
                  </a:lnTo>
                  <a:lnTo>
                    <a:pt x="432" y="6"/>
                  </a:lnTo>
                  <a:lnTo>
                    <a:pt x="416" y="3"/>
                  </a:lnTo>
                  <a:lnTo>
                    <a:pt x="401" y="2"/>
                  </a:lnTo>
                  <a:lnTo>
                    <a:pt x="384" y="1"/>
                  </a:lnTo>
                  <a:lnTo>
                    <a:pt x="368" y="0"/>
                  </a:lnTo>
                  <a:lnTo>
                    <a:pt x="348" y="1"/>
                  </a:lnTo>
                  <a:lnTo>
                    <a:pt x="330" y="2"/>
                  </a:lnTo>
                  <a:lnTo>
                    <a:pt x="311" y="4"/>
                  </a:lnTo>
                  <a:lnTo>
                    <a:pt x="294" y="7"/>
                  </a:lnTo>
                  <a:lnTo>
                    <a:pt x="275" y="12"/>
                  </a:lnTo>
                  <a:lnTo>
                    <a:pt x="258" y="17"/>
                  </a:lnTo>
                  <a:lnTo>
                    <a:pt x="241" y="22"/>
                  </a:lnTo>
                  <a:lnTo>
                    <a:pt x="224" y="29"/>
                  </a:lnTo>
                  <a:lnTo>
                    <a:pt x="208" y="37"/>
                  </a:lnTo>
                  <a:lnTo>
                    <a:pt x="192" y="44"/>
                  </a:lnTo>
                  <a:lnTo>
                    <a:pt x="177" y="53"/>
                  </a:lnTo>
                  <a:lnTo>
                    <a:pt x="162" y="63"/>
                  </a:lnTo>
                  <a:lnTo>
                    <a:pt x="148" y="73"/>
                  </a:lnTo>
                  <a:lnTo>
                    <a:pt x="134" y="83"/>
                  </a:lnTo>
                  <a:lnTo>
                    <a:pt x="120" y="95"/>
                  </a:lnTo>
                  <a:lnTo>
                    <a:pt x="107" y="107"/>
                  </a:lnTo>
                  <a:lnTo>
                    <a:pt x="95" y="121"/>
                  </a:lnTo>
                  <a:lnTo>
                    <a:pt x="83" y="134"/>
                  </a:lnTo>
                  <a:lnTo>
                    <a:pt x="73" y="148"/>
                  </a:lnTo>
                  <a:lnTo>
                    <a:pt x="63" y="162"/>
                  </a:lnTo>
                  <a:lnTo>
                    <a:pt x="53" y="177"/>
                  </a:lnTo>
                  <a:lnTo>
                    <a:pt x="44" y="193"/>
                  </a:lnTo>
                  <a:lnTo>
                    <a:pt x="37" y="208"/>
                  </a:lnTo>
                  <a:lnTo>
                    <a:pt x="29" y="224"/>
                  </a:lnTo>
                  <a:lnTo>
                    <a:pt x="22" y="242"/>
                  </a:lnTo>
                  <a:lnTo>
                    <a:pt x="17" y="258"/>
                  </a:lnTo>
                  <a:lnTo>
                    <a:pt x="12" y="275"/>
                  </a:lnTo>
                  <a:lnTo>
                    <a:pt x="7" y="294"/>
                  </a:lnTo>
                  <a:lnTo>
                    <a:pt x="4" y="311"/>
                  </a:lnTo>
                  <a:lnTo>
                    <a:pt x="2" y="330"/>
                  </a:lnTo>
                  <a:lnTo>
                    <a:pt x="1" y="348"/>
                  </a:lnTo>
                  <a:lnTo>
                    <a:pt x="0" y="368"/>
                  </a:lnTo>
                  <a:lnTo>
                    <a:pt x="1" y="387"/>
                  </a:lnTo>
                  <a:lnTo>
                    <a:pt x="2" y="405"/>
                  </a:lnTo>
                  <a:lnTo>
                    <a:pt x="4" y="424"/>
                  </a:lnTo>
                  <a:lnTo>
                    <a:pt x="7" y="442"/>
                  </a:lnTo>
                  <a:lnTo>
                    <a:pt x="12" y="460"/>
                  </a:lnTo>
                  <a:lnTo>
                    <a:pt x="17" y="477"/>
                  </a:lnTo>
                  <a:lnTo>
                    <a:pt x="22" y="495"/>
                  </a:lnTo>
                  <a:lnTo>
                    <a:pt x="29" y="511"/>
                  </a:lnTo>
                  <a:lnTo>
                    <a:pt x="37" y="527"/>
                  </a:lnTo>
                  <a:lnTo>
                    <a:pt x="44" y="542"/>
                  </a:lnTo>
                  <a:lnTo>
                    <a:pt x="53" y="559"/>
                  </a:lnTo>
                  <a:lnTo>
                    <a:pt x="63" y="573"/>
                  </a:lnTo>
                  <a:lnTo>
                    <a:pt x="73" y="588"/>
                  </a:lnTo>
                  <a:lnTo>
                    <a:pt x="83" y="601"/>
                  </a:lnTo>
                  <a:lnTo>
                    <a:pt x="95" y="616"/>
                  </a:lnTo>
                  <a:lnTo>
                    <a:pt x="107" y="628"/>
                  </a:lnTo>
                  <a:lnTo>
                    <a:pt x="120" y="640"/>
                  </a:lnTo>
                  <a:lnTo>
                    <a:pt x="134" y="652"/>
                  </a:lnTo>
                  <a:lnTo>
                    <a:pt x="148" y="662"/>
                  </a:lnTo>
                  <a:lnTo>
                    <a:pt x="162" y="672"/>
                  </a:lnTo>
                  <a:lnTo>
                    <a:pt x="177" y="682"/>
                  </a:lnTo>
                  <a:lnTo>
                    <a:pt x="192" y="691"/>
                  </a:lnTo>
                  <a:lnTo>
                    <a:pt x="208" y="699"/>
                  </a:lnTo>
                  <a:lnTo>
                    <a:pt x="224" y="707"/>
                  </a:lnTo>
                  <a:lnTo>
                    <a:pt x="241" y="714"/>
                  </a:lnTo>
                  <a:lnTo>
                    <a:pt x="258" y="719"/>
                  </a:lnTo>
                  <a:lnTo>
                    <a:pt x="275" y="723"/>
                  </a:lnTo>
                  <a:lnTo>
                    <a:pt x="294" y="728"/>
                  </a:lnTo>
                  <a:lnTo>
                    <a:pt x="311" y="731"/>
                  </a:lnTo>
                  <a:lnTo>
                    <a:pt x="330" y="733"/>
                  </a:lnTo>
                  <a:lnTo>
                    <a:pt x="348" y="735"/>
                  </a:lnTo>
                  <a:lnTo>
                    <a:pt x="368" y="735"/>
                  </a:lnTo>
                  <a:lnTo>
                    <a:pt x="384" y="735"/>
                  </a:lnTo>
                  <a:lnTo>
                    <a:pt x="401" y="734"/>
                  </a:lnTo>
                  <a:lnTo>
                    <a:pt x="416" y="732"/>
                  </a:lnTo>
                  <a:lnTo>
                    <a:pt x="432" y="730"/>
                  </a:lnTo>
                  <a:lnTo>
                    <a:pt x="447" y="727"/>
                  </a:lnTo>
                  <a:lnTo>
                    <a:pt x="463" y="723"/>
                  </a:lnTo>
                  <a:lnTo>
                    <a:pt x="478" y="719"/>
                  </a:lnTo>
                  <a:lnTo>
                    <a:pt x="492" y="714"/>
                  </a:lnTo>
                  <a:lnTo>
                    <a:pt x="592" y="714"/>
                  </a:lnTo>
                  <a:lnTo>
                    <a:pt x="608" y="719"/>
                  </a:lnTo>
                  <a:lnTo>
                    <a:pt x="622" y="723"/>
                  </a:lnTo>
                  <a:lnTo>
                    <a:pt x="638" y="727"/>
                  </a:lnTo>
                  <a:lnTo>
                    <a:pt x="653" y="730"/>
                  </a:lnTo>
                  <a:lnTo>
                    <a:pt x="669" y="732"/>
                  </a:lnTo>
                  <a:lnTo>
                    <a:pt x="685" y="734"/>
                  </a:lnTo>
                  <a:lnTo>
                    <a:pt x="701" y="735"/>
                  </a:lnTo>
                  <a:lnTo>
                    <a:pt x="718" y="735"/>
                  </a:lnTo>
                  <a:lnTo>
                    <a:pt x="734" y="735"/>
                  </a:lnTo>
                  <a:lnTo>
                    <a:pt x="750" y="734"/>
                  </a:lnTo>
                  <a:lnTo>
                    <a:pt x="766" y="732"/>
                  </a:lnTo>
                  <a:lnTo>
                    <a:pt x="782" y="730"/>
                  </a:lnTo>
                  <a:lnTo>
                    <a:pt x="797" y="727"/>
                  </a:lnTo>
                  <a:lnTo>
                    <a:pt x="813" y="723"/>
                  </a:lnTo>
                  <a:lnTo>
                    <a:pt x="828" y="719"/>
                  </a:lnTo>
                  <a:lnTo>
                    <a:pt x="842" y="714"/>
                  </a:lnTo>
                  <a:lnTo>
                    <a:pt x="942" y="714"/>
                  </a:lnTo>
                  <a:lnTo>
                    <a:pt x="957" y="719"/>
                  </a:lnTo>
                  <a:lnTo>
                    <a:pt x="973" y="723"/>
                  </a:lnTo>
                  <a:lnTo>
                    <a:pt x="988" y="727"/>
                  </a:lnTo>
                  <a:lnTo>
                    <a:pt x="1003" y="730"/>
                  </a:lnTo>
                  <a:lnTo>
                    <a:pt x="1019" y="732"/>
                  </a:lnTo>
                  <a:lnTo>
                    <a:pt x="1035" y="734"/>
                  </a:lnTo>
                  <a:lnTo>
                    <a:pt x="1051" y="735"/>
                  </a:lnTo>
                  <a:lnTo>
                    <a:pt x="1068" y="735"/>
                  </a:lnTo>
                  <a:lnTo>
                    <a:pt x="1084" y="735"/>
                  </a:lnTo>
                  <a:lnTo>
                    <a:pt x="1100" y="734"/>
                  </a:lnTo>
                  <a:lnTo>
                    <a:pt x="1115" y="732"/>
                  </a:lnTo>
                  <a:lnTo>
                    <a:pt x="1132" y="730"/>
                  </a:lnTo>
                  <a:lnTo>
                    <a:pt x="1147" y="727"/>
                  </a:lnTo>
                  <a:lnTo>
                    <a:pt x="1162" y="723"/>
                  </a:lnTo>
                  <a:lnTo>
                    <a:pt x="1178" y="719"/>
                  </a:lnTo>
                  <a:lnTo>
                    <a:pt x="1193" y="714"/>
                  </a:lnTo>
                  <a:lnTo>
                    <a:pt x="1292" y="714"/>
                  </a:lnTo>
                  <a:lnTo>
                    <a:pt x="1307" y="719"/>
                  </a:lnTo>
                  <a:lnTo>
                    <a:pt x="1323" y="723"/>
                  </a:lnTo>
                  <a:lnTo>
                    <a:pt x="1338" y="727"/>
                  </a:lnTo>
                  <a:lnTo>
                    <a:pt x="1353" y="730"/>
                  </a:lnTo>
                  <a:lnTo>
                    <a:pt x="1368" y="732"/>
                  </a:lnTo>
                  <a:lnTo>
                    <a:pt x="1385" y="734"/>
                  </a:lnTo>
                  <a:lnTo>
                    <a:pt x="1401" y="735"/>
                  </a:lnTo>
                  <a:lnTo>
                    <a:pt x="1417" y="735"/>
                  </a:lnTo>
                  <a:lnTo>
                    <a:pt x="1434" y="735"/>
                  </a:lnTo>
                  <a:lnTo>
                    <a:pt x="1450" y="734"/>
                  </a:lnTo>
                  <a:lnTo>
                    <a:pt x="1465" y="732"/>
                  </a:lnTo>
                  <a:lnTo>
                    <a:pt x="1482" y="730"/>
                  </a:lnTo>
                  <a:lnTo>
                    <a:pt x="1497" y="727"/>
                  </a:lnTo>
                  <a:lnTo>
                    <a:pt x="1512" y="723"/>
                  </a:lnTo>
                  <a:lnTo>
                    <a:pt x="1527" y="719"/>
                  </a:lnTo>
                  <a:lnTo>
                    <a:pt x="1543" y="714"/>
                  </a:lnTo>
                  <a:lnTo>
                    <a:pt x="1642" y="714"/>
                  </a:lnTo>
                  <a:lnTo>
                    <a:pt x="1657" y="719"/>
                  </a:lnTo>
                  <a:lnTo>
                    <a:pt x="1672" y="723"/>
                  </a:lnTo>
                  <a:lnTo>
                    <a:pt x="1688" y="727"/>
                  </a:lnTo>
                  <a:lnTo>
                    <a:pt x="1703" y="730"/>
                  </a:lnTo>
                  <a:lnTo>
                    <a:pt x="1719" y="732"/>
                  </a:lnTo>
                  <a:lnTo>
                    <a:pt x="1735" y="734"/>
                  </a:lnTo>
                  <a:lnTo>
                    <a:pt x="1751" y="735"/>
                  </a:lnTo>
                  <a:lnTo>
                    <a:pt x="1767" y="735"/>
                  </a:lnTo>
                  <a:lnTo>
                    <a:pt x="1786" y="735"/>
                  </a:lnTo>
                  <a:lnTo>
                    <a:pt x="1805" y="733"/>
                  </a:lnTo>
                  <a:lnTo>
                    <a:pt x="1823" y="731"/>
                  </a:lnTo>
                  <a:lnTo>
                    <a:pt x="1841" y="728"/>
                  </a:lnTo>
                  <a:lnTo>
                    <a:pt x="1859" y="723"/>
                  </a:lnTo>
                  <a:lnTo>
                    <a:pt x="1876" y="719"/>
                  </a:lnTo>
                  <a:lnTo>
                    <a:pt x="1894" y="714"/>
                  </a:lnTo>
                  <a:lnTo>
                    <a:pt x="1910" y="707"/>
                  </a:lnTo>
                  <a:lnTo>
                    <a:pt x="1926" y="699"/>
                  </a:lnTo>
                  <a:lnTo>
                    <a:pt x="1943" y="691"/>
                  </a:lnTo>
                  <a:lnTo>
                    <a:pt x="1958" y="682"/>
                  </a:lnTo>
                  <a:lnTo>
                    <a:pt x="1973" y="672"/>
                  </a:lnTo>
                  <a:lnTo>
                    <a:pt x="1987" y="662"/>
                  </a:lnTo>
                  <a:lnTo>
                    <a:pt x="2002" y="652"/>
                  </a:lnTo>
                  <a:lnTo>
                    <a:pt x="2015" y="640"/>
                  </a:lnTo>
                  <a:lnTo>
                    <a:pt x="2028" y="628"/>
                  </a:lnTo>
                  <a:lnTo>
                    <a:pt x="2040" y="616"/>
                  </a:lnTo>
                  <a:lnTo>
                    <a:pt x="2051" y="601"/>
                  </a:lnTo>
                  <a:lnTo>
                    <a:pt x="2061" y="588"/>
                  </a:lnTo>
                  <a:lnTo>
                    <a:pt x="2072" y="573"/>
                  </a:lnTo>
                  <a:lnTo>
                    <a:pt x="2082" y="559"/>
                  </a:lnTo>
                  <a:lnTo>
                    <a:pt x="2091" y="542"/>
                  </a:lnTo>
                  <a:lnTo>
                    <a:pt x="2099" y="527"/>
                  </a:lnTo>
                  <a:lnTo>
                    <a:pt x="2106" y="511"/>
                  </a:lnTo>
                  <a:lnTo>
                    <a:pt x="2113" y="495"/>
                  </a:lnTo>
                  <a:lnTo>
                    <a:pt x="2118" y="477"/>
                  </a:lnTo>
                  <a:lnTo>
                    <a:pt x="2124" y="460"/>
                  </a:lnTo>
                  <a:lnTo>
                    <a:pt x="2128" y="442"/>
                  </a:lnTo>
                  <a:lnTo>
                    <a:pt x="2130" y="424"/>
                  </a:lnTo>
                  <a:lnTo>
                    <a:pt x="2133" y="405"/>
                  </a:lnTo>
                  <a:lnTo>
                    <a:pt x="2134" y="387"/>
                  </a:lnTo>
                  <a:lnTo>
                    <a:pt x="2134" y="368"/>
                  </a:lnTo>
                  <a:lnTo>
                    <a:pt x="2134" y="348"/>
                  </a:lnTo>
                  <a:lnTo>
                    <a:pt x="2133" y="330"/>
                  </a:lnTo>
                  <a:lnTo>
                    <a:pt x="2130" y="311"/>
                  </a:lnTo>
                  <a:lnTo>
                    <a:pt x="2128" y="294"/>
                  </a:lnTo>
                  <a:lnTo>
                    <a:pt x="2124" y="275"/>
                  </a:lnTo>
                  <a:lnTo>
                    <a:pt x="2118" y="258"/>
                  </a:lnTo>
                  <a:lnTo>
                    <a:pt x="2113" y="242"/>
                  </a:lnTo>
                  <a:lnTo>
                    <a:pt x="2106" y="224"/>
                  </a:lnTo>
                  <a:lnTo>
                    <a:pt x="2099" y="208"/>
                  </a:lnTo>
                  <a:lnTo>
                    <a:pt x="2091" y="193"/>
                  </a:lnTo>
                  <a:lnTo>
                    <a:pt x="2082" y="177"/>
                  </a:lnTo>
                  <a:lnTo>
                    <a:pt x="2072" y="162"/>
                  </a:lnTo>
                  <a:lnTo>
                    <a:pt x="2061" y="148"/>
                  </a:lnTo>
                  <a:lnTo>
                    <a:pt x="2051" y="134"/>
                  </a:lnTo>
                  <a:lnTo>
                    <a:pt x="2040" y="121"/>
                  </a:lnTo>
                  <a:lnTo>
                    <a:pt x="2028" y="107"/>
                  </a:lnTo>
                  <a:lnTo>
                    <a:pt x="2015" y="95"/>
                  </a:lnTo>
                  <a:lnTo>
                    <a:pt x="2002" y="83"/>
                  </a:lnTo>
                  <a:lnTo>
                    <a:pt x="1987" y="73"/>
                  </a:lnTo>
                  <a:lnTo>
                    <a:pt x="1973" y="63"/>
                  </a:lnTo>
                  <a:lnTo>
                    <a:pt x="1958" y="53"/>
                  </a:lnTo>
                  <a:lnTo>
                    <a:pt x="1943" y="44"/>
                  </a:lnTo>
                  <a:lnTo>
                    <a:pt x="1926" y="37"/>
                  </a:lnTo>
                  <a:lnTo>
                    <a:pt x="1910" y="29"/>
                  </a:lnTo>
                  <a:lnTo>
                    <a:pt x="1894" y="22"/>
                  </a:lnTo>
                  <a:lnTo>
                    <a:pt x="1876" y="17"/>
                  </a:lnTo>
                  <a:lnTo>
                    <a:pt x="1859" y="12"/>
                  </a:lnTo>
                  <a:lnTo>
                    <a:pt x="1841" y="7"/>
                  </a:lnTo>
                  <a:lnTo>
                    <a:pt x="1823" y="4"/>
                  </a:lnTo>
                  <a:lnTo>
                    <a:pt x="1805" y="2"/>
                  </a:lnTo>
                  <a:lnTo>
                    <a:pt x="1786" y="1"/>
                  </a:lnTo>
                  <a:lnTo>
                    <a:pt x="1767" y="0"/>
                  </a:lnTo>
                  <a:close/>
                </a:path>
              </a:pathLst>
            </a:custGeom>
            <a:solidFill>
              <a:srgbClr val="FDB602">
                <a:alpha val="20000"/>
              </a:srgbClr>
            </a:solidFill>
            <a:ln w="96901">
              <a:solidFill>
                <a:srgbClr val="F7B60D"/>
              </a:solidFill>
              <a:prstDash val="solid"/>
              <a:round/>
              <a:headEnd/>
              <a:tailEnd/>
            </a:ln>
          </p:spPr>
          <p:txBody>
            <a:bodyPr/>
            <a:lstStyle/>
            <a:p>
              <a:pPr algn="ctr" eaLnBrk="1" latinLnBrk="1" hangingPunct="1"/>
              <a:endParaRPr kumimoji="1" lang="zh-CN" altLang="en-US" baseline="-25000" smtClean="0">
                <a:solidFill>
                  <a:srgbClr val="000000"/>
                </a:solidFill>
                <a:latin typeface="굴림" panose="020B0600000101010101" pitchFamily="34" charset="-127"/>
                <a:ea typeface="굴림" panose="020B0600000101010101" pitchFamily="34" charset="-127"/>
              </a:endParaRPr>
            </a:p>
          </p:txBody>
        </p:sp>
        <p:sp>
          <p:nvSpPr>
            <p:cNvPr id="64" name="Freeform 30"/>
            <p:cNvSpPr>
              <a:spLocks/>
            </p:cNvSpPr>
            <p:nvPr/>
          </p:nvSpPr>
          <p:spPr bwMode="auto">
            <a:xfrm rot="19800000">
              <a:off x="3849232" y="3655216"/>
              <a:ext cx="2922327" cy="1006668"/>
            </a:xfrm>
            <a:custGeom>
              <a:avLst/>
              <a:gdLst>
                <a:gd name="T0" fmla="*/ 2869578 w 2134"/>
                <a:gd name="T1" fmla="*/ 5009 h 735"/>
                <a:gd name="T2" fmla="*/ 2741040 w 2134"/>
                <a:gd name="T3" fmla="*/ 35061 h 735"/>
                <a:gd name="T4" fmla="*/ 2498987 w 2134"/>
                <a:gd name="T5" fmla="*/ 13357 h 735"/>
                <a:gd name="T6" fmla="*/ 2365440 w 2134"/>
                <a:gd name="T7" fmla="*/ 0 h 735"/>
                <a:gd name="T8" fmla="*/ 2258603 w 2134"/>
                <a:gd name="T9" fmla="*/ 10017 h 735"/>
                <a:gd name="T10" fmla="*/ 1991511 w 2134"/>
                <a:gd name="T11" fmla="*/ 35061 h 735"/>
                <a:gd name="T12" fmla="*/ 1889681 w 2134"/>
                <a:gd name="T13" fmla="*/ 10017 h 735"/>
                <a:gd name="T14" fmla="*/ 1782844 w 2134"/>
                <a:gd name="T15" fmla="*/ 0 h 735"/>
                <a:gd name="T16" fmla="*/ 1649298 w 2134"/>
                <a:gd name="T17" fmla="*/ 13357 h 735"/>
                <a:gd name="T18" fmla="*/ 1405576 w 2134"/>
                <a:gd name="T19" fmla="*/ 35061 h 735"/>
                <a:gd name="T20" fmla="*/ 1278707 w 2134"/>
                <a:gd name="T21" fmla="*/ 5009 h 735"/>
                <a:gd name="T22" fmla="*/ 1170200 w 2134"/>
                <a:gd name="T23" fmla="*/ 1670 h 735"/>
                <a:gd name="T24" fmla="*/ 1039993 w 2134"/>
                <a:gd name="T25" fmla="*/ 21704 h 735"/>
                <a:gd name="T26" fmla="*/ 797940 w 2134"/>
                <a:gd name="T27" fmla="*/ 28383 h 735"/>
                <a:gd name="T28" fmla="*/ 669401 w 2134"/>
                <a:gd name="T29" fmla="*/ 3339 h 735"/>
                <a:gd name="T30" fmla="*/ 550879 w 2134"/>
                <a:gd name="T31" fmla="*/ 3339 h 735"/>
                <a:gd name="T32" fmla="*/ 402309 w 2134"/>
                <a:gd name="T33" fmla="*/ 36731 h 735"/>
                <a:gd name="T34" fmla="*/ 270431 w 2134"/>
                <a:gd name="T35" fmla="*/ 105183 h 735"/>
                <a:gd name="T36" fmla="*/ 158586 w 2134"/>
                <a:gd name="T37" fmla="*/ 202019 h 735"/>
                <a:gd name="T38" fmla="*/ 73451 w 2134"/>
                <a:gd name="T39" fmla="*/ 322228 h 735"/>
                <a:gd name="T40" fmla="*/ 20032 w 2134"/>
                <a:gd name="T41" fmla="*/ 459133 h 735"/>
                <a:gd name="T42" fmla="*/ 0 w 2134"/>
                <a:gd name="T43" fmla="*/ 614404 h 735"/>
                <a:gd name="T44" fmla="*/ 11685 w 2134"/>
                <a:gd name="T45" fmla="*/ 737952 h 735"/>
                <a:gd name="T46" fmla="*/ 61765 w 2134"/>
                <a:gd name="T47" fmla="*/ 879866 h 735"/>
                <a:gd name="T48" fmla="*/ 138554 w 2134"/>
                <a:gd name="T49" fmla="*/ 1003415 h 735"/>
                <a:gd name="T50" fmla="*/ 247061 w 2134"/>
                <a:gd name="T51" fmla="*/ 1105259 h 735"/>
                <a:gd name="T52" fmla="*/ 373930 w 2134"/>
                <a:gd name="T53" fmla="*/ 1180390 h 735"/>
                <a:gd name="T54" fmla="*/ 519162 w 2134"/>
                <a:gd name="T55" fmla="*/ 1220460 h 735"/>
                <a:gd name="T56" fmla="*/ 641023 w 2134"/>
                <a:gd name="T57" fmla="*/ 1227138 h 735"/>
                <a:gd name="T58" fmla="*/ 772900 w 2134"/>
                <a:gd name="T59" fmla="*/ 1207103 h 735"/>
                <a:gd name="T60" fmla="*/ 1014953 w 2134"/>
                <a:gd name="T61" fmla="*/ 1200425 h 735"/>
                <a:gd name="T62" fmla="*/ 1143491 w 2134"/>
                <a:gd name="T63" fmla="*/ 1225468 h 735"/>
                <a:gd name="T64" fmla="*/ 1251997 w 2134"/>
                <a:gd name="T65" fmla="*/ 1225468 h 735"/>
                <a:gd name="T66" fmla="*/ 1382205 w 2134"/>
                <a:gd name="T67" fmla="*/ 1200425 h 735"/>
                <a:gd name="T68" fmla="*/ 1624258 w 2134"/>
                <a:gd name="T69" fmla="*/ 1207103 h 735"/>
                <a:gd name="T70" fmla="*/ 1754466 w 2134"/>
                <a:gd name="T71" fmla="*/ 1227138 h 735"/>
                <a:gd name="T72" fmla="*/ 1861303 w 2134"/>
                <a:gd name="T73" fmla="*/ 1222129 h 735"/>
                <a:gd name="T74" fmla="*/ 1991511 w 2134"/>
                <a:gd name="T75" fmla="*/ 1192077 h 735"/>
                <a:gd name="T76" fmla="*/ 2233563 w 2134"/>
                <a:gd name="T77" fmla="*/ 1213781 h 735"/>
                <a:gd name="T78" fmla="*/ 2365440 w 2134"/>
                <a:gd name="T79" fmla="*/ 1227138 h 735"/>
                <a:gd name="T80" fmla="*/ 2473947 w 2134"/>
                <a:gd name="T81" fmla="*/ 1218790 h 735"/>
                <a:gd name="T82" fmla="*/ 2741040 w 2134"/>
                <a:gd name="T83" fmla="*/ 1192077 h 735"/>
                <a:gd name="T84" fmla="*/ 2842869 w 2134"/>
                <a:gd name="T85" fmla="*/ 1218790 h 735"/>
                <a:gd name="T86" fmla="*/ 2949706 w 2134"/>
                <a:gd name="T87" fmla="*/ 1227138 h 735"/>
                <a:gd name="T88" fmla="*/ 3103284 w 2134"/>
                <a:gd name="T89" fmla="*/ 1207103 h 735"/>
                <a:gd name="T90" fmla="*/ 3243508 w 2134"/>
                <a:gd name="T91" fmla="*/ 1153677 h 735"/>
                <a:gd name="T92" fmla="*/ 3363700 w 2134"/>
                <a:gd name="T93" fmla="*/ 1068528 h 735"/>
                <a:gd name="T94" fmla="*/ 3458852 w 2134"/>
                <a:gd name="T95" fmla="*/ 956667 h 735"/>
                <a:gd name="T96" fmla="*/ 3527294 w 2134"/>
                <a:gd name="T97" fmla="*/ 826440 h 735"/>
                <a:gd name="T98" fmla="*/ 3560681 w 2134"/>
                <a:gd name="T99" fmla="*/ 676178 h 735"/>
                <a:gd name="T100" fmla="*/ 3560681 w 2134"/>
                <a:gd name="T101" fmla="*/ 550960 h 735"/>
                <a:gd name="T102" fmla="*/ 3527294 w 2134"/>
                <a:gd name="T103" fmla="*/ 404037 h 735"/>
                <a:gd name="T104" fmla="*/ 3458852 w 2134"/>
                <a:gd name="T105" fmla="*/ 270471 h 735"/>
                <a:gd name="T106" fmla="*/ 3363700 w 2134"/>
                <a:gd name="T107" fmla="*/ 158610 h 735"/>
                <a:gd name="T108" fmla="*/ 3243508 w 2134"/>
                <a:gd name="T109" fmla="*/ 73461 h 735"/>
                <a:gd name="T110" fmla="*/ 3103284 w 2134"/>
                <a:gd name="T111" fmla="*/ 20035 h 735"/>
                <a:gd name="T112" fmla="*/ 2949706 w 2134"/>
                <a:gd name="T113" fmla="*/ 0 h 7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34" h="735">
                  <a:moveTo>
                    <a:pt x="1767" y="0"/>
                  </a:moveTo>
                  <a:lnTo>
                    <a:pt x="1767" y="0"/>
                  </a:lnTo>
                  <a:lnTo>
                    <a:pt x="1751" y="1"/>
                  </a:lnTo>
                  <a:lnTo>
                    <a:pt x="1735" y="2"/>
                  </a:lnTo>
                  <a:lnTo>
                    <a:pt x="1719" y="3"/>
                  </a:lnTo>
                  <a:lnTo>
                    <a:pt x="1703" y="6"/>
                  </a:lnTo>
                  <a:lnTo>
                    <a:pt x="1688" y="8"/>
                  </a:lnTo>
                  <a:lnTo>
                    <a:pt x="1672" y="13"/>
                  </a:lnTo>
                  <a:lnTo>
                    <a:pt x="1657" y="17"/>
                  </a:lnTo>
                  <a:lnTo>
                    <a:pt x="1642" y="21"/>
                  </a:lnTo>
                  <a:lnTo>
                    <a:pt x="1543" y="21"/>
                  </a:lnTo>
                  <a:lnTo>
                    <a:pt x="1527" y="17"/>
                  </a:lnTo>
                  <a:lnTo>
                    <a:pt x="1512" y="13"/>
                  </a:lnTo>
                  <a:lnTo>
                    <a:pt x="1497" y="8"/>
                  </a:lnTo>
                  <a:lnTo>
                    <a:pt x="1482" y="6"/>
                  </a:lnTo>
                  <a:lnTo>
                    <a:pt x="1465" y="3"/>
                  </a:lnTo>
                  <a:lnTo>
                    <a:pt x="1450" y="2"/>
                  </a:lnTo>
                  <a:lnTo>
                    <a:pt x="1434" y="1"/>
                  </a:lnTo>
                  <a:lnTo>
                    <a:pt x="1417" y="0"/>
                  </a:lnTo>
                  <a:lnTo>
                    <a:pt x="1401" y="1"/>
                  </a:lnTo>
                  <a:lnTo>
                    <a:pt x="1385" y="2"/>
                  </a:lnTo>
                  <a:lnTo>
                    <a:pt x="1368" y="3"/>
                  </a:lnTo>
                  <a:lnTo>
                    <a:pt x="1353" y="6"/>
                  </a:lnTo>
                  <a:lnTo>
                    <a:pt x="1338" y="8"/>
                  </a:lnTo>
                  <a:lnTo>
                    <a:pt x="1323" y="13"/>
                  </a:lnTo>
                  <a:lnTo>
                    <a:pt x="1307" y="17"/>
                  </a:lnTo>
                  <a:lnTo>
                    <a:pt x="1292" y="21"/>
                  </a:lnTo>
                  <a:lnTo>
                    <a:pt x="1193" y="21"/>
                  </a:lnTo>
                  <a:lnTo>
                    <a:pt x="1178" y="17"/>
                  </a:lnTo>
                  <a:lnTo>
                    <a:pt x="1162" y="13"/>
                  </a:lnTo>
                  <a:lnTo>
                    <a:pt x="1147" y="8"/>
                  </a:lnTo>
                  <a:lnTo>
                    <a:pt x="1132" y="6"/>
                  </a:lnTo>
                  <a:lnTo>
                    <a:pt x="1115" y="3"/>
                  </a:lnTo>
                  <a:lnTo>
                    <a:pt x="1100" y="2"/>
                  </a:lnTo>
                  <a:lnTo>
                    <a:pt x="1084" y="1"/>
                  </a:lnTo>
                  <a:lnTo>
                    <a:pt x="1068" y="0"/>
                  </a:lnTo>
                  <a:lnTo>
                    <a:pt x="1051" y="1"/>
                  </a:lnTo>
                  <a:lnTo>
                    <a:pt x="1035" y="2"/>
                  </a:lnTo>
                  <a:lnTo>
                    <a:pt x="1019" y="3"/>
                  </a:lnTo>
                  <a:lnTo>
                    <a:pt x="1003" y="6"/>
                  </a:lnTo>
                  <a:lnTo>
                    <a:pt x="988" y="8"/>
                  </a:lnTo>
                  <a:lnTo>
                    <a:pt x="973" y="13"/>
                  </a:lnTo>
                  <a:lnTo>
                    <a:pt x="957" y="17"/>
                  </a:lnTo>
                  <a:lnTo>
                    <a:pt x="942" y="21"/>
                  </a:lnTo>
                  <a:lnTo>
                    <a:pt x="842" y="21"/>
                  </a:lnTo>
                  <a:lnTo>
                    <a:pt x="828" y="17"/>
                  </a:lnTo>
                  <a:lnTo>
                    <a:pt x="813" y="13"/>
                  </a:lnTo>
                  <a:lnTo>
                    <a:pt x="797" y="8"/>
                  </a:lnTo>
                  <a:lnTo>
                    <a:pt x="782" y="6"/>
                  </a:lnTo>
                  <a:lnTo>
                    <a:pt x="766" y="3"/>
                  </a:lnTo>
                  <a:lnTo>
                    <a:pt x="750" y="2"/>
                  </a:lnTo>
                  <a:lnTo>
                    <a:pt x="734" y="1"/>
                  </a:lnTo>
                  <a:lnTo>
                    <a:pt x="718" y="0"/>
                  </a:lnTo>
                  <a:lnTo>
                    <a:pt x="701" y="1"/>
                  </a:lnTo>
                  <a:lnTo>
                    <a:pt x="685" y="2"/>
                  </a:lnTo>
                  <a:lnTo>
                    <a:pt x="669" y="3"/>
                  </a:lnTo>
                  <a:lnTo>
                    <a:pt x="653" y="6"/>
                  </a:lnTo>
                  <a:lnTo>
                    <a:pt x="638" y="8"/>
                  </a:lnTo>
                  <a:lnTo>
                    <a:pt x="623" y="13"/>
                  </a:lnTo>
                  <a:lnTo>
                    <a:pt x="608" y="17"/>
                  </a:lnTo>
                  <a:lnTo>
                    <a:pt x="592" y="21"/>
                  </a:lnTo>
                  <a:lnTo>
                    <a:pt x="492" y="21"/>
                  </a:lnTo>
                  <a:lnTo>
                    <a:pt x="478" y="17"/>
                  </a:lnTo>
                  <a:lnTo>
                    <a:pt x="463" y="13"/>
                  </a:lnTo>
                  <a:lnTo>
                    <a:pt x="447" y="8"/>
                  </a:lnTo>
                  <a:lnTo>
                    <a:pt x="432" y="6"/>
                  </a:lnTo>
                  <a:lnTo>
                    <a:pt x="416" y="3"/>
                  </a:lnTo>
                  <a:lnTo>
                    <a:pt x="401" y="2"/>
                  </a:lnTo>
                  <a:lnTo>
                    <a:pt x="384" y="1"/>
                  </a:lnTo>
                  <a:lnTo>
                    <a:pt x="368" y="0"/>
                  </a:lnTo>
                  <a:lnTo>
                    <a:pt x="348" y="1"/>
                  </a:lnTo>
                  <a:lnTo>
                    <a:pt x="330" y="2"/>
                  </a:lnTo>
                  <a:lnTo>
                    <a:pt x="311" y="4"/>
                  </a:lnTo>
                  <a:lnTo>
                    <a:pt x="294" y="7"/>
                  </a:lnTo>
                  <a:lnTo>
                    <a:pt x="275" y="12"/>
                  </a:lnTo>
                  <a:lnTo>
                    <a:pt x="258" y="17"/>
                  </a:lnTo>
                  <a:lnTo>
                    <a:pt x="241" y="22"/>
                  </a:lnTo>
                  <a:lnTo>
                    <a:pt x="224" y="29"/>
                  </a:lnTo>
                  <a:lnTo>
                    <a:pt x="208" y="37"/>
                  </a:lnTo>
                  <a:lnTo>
                    <a:pt x="192" y="44"/>
                  </a:lnTo>
                  <a:lnTo>
                    <a:pt x="177" y="53"/>
                  </a:lnTo>
                  <a:lnTo>
                    <a:pt x="162" y="63"/>
                  </a:lnTo>
                  <a:lnTo>
                    <a:pt x="148" y="73"/>
                  </a:lnTo>
                  <a:lnTo>
                    <a:pt x="134" y="83"/>
                  </a:lnTo>
                  <a:lnTo>
                    <a:pt x="120" y="95"/>
                  </a:lnTo>
                  <a:lnTo>
                    <a:pt x="107" y="107"/>
                  </a:lnTo>
                  <a:lnTo>
                    <a:pt x="95" y="121"/>
                  </a:lnTo>
                  <a:lnTo>
                    <a:pt x="83" y="134"/>
                  </a:lnTo>
                  <a:lnTo>
                    <a:pt x="73" y="148"/>
                  </a:lnTo>
                  <a:lnTo>
                    <a:pt x="63" y="162"/>
                  </a:lnTo>
                  <a:lnTo>
                    <a:pt x="53" y="177"/>
                  </a:lnTo>
                  <a:lnTo>
                    <a:pt x="44" y="193"/>
                  </a:lnTo>
                  <a:lnTo>
                    <a:pt x="37" y="208"/>
                  </a:lnTo>
                  <a:lnTo>
                    <a:pt x="29" y="224"/>
                  </a:lnTo>
                  <a:lnTo>
                    <a:pt x="22" y="242"/>
                  </a:lnTo>
                  <a:lnTo>
                    <a:pt x="17" y="258"/>
                  </a:lnTo>
                  <a:lnTo>
                    <a:pt x="12" y="275"/>
                  </a:lnTo>
                  <a:lnTo>
                    <a:pt x="7" y="294"/>
                  </a:lnTo>
                  <a:lnTo>
                    <a:pt x="4" y="311"/>
                  </a:lnTo>
                  <a:lnTo>
                    <a:pt x="2" y="330"/>
                  </a:lnTo>
                  <a:lnTo>
                    <a:pt x="1" y="348"/>
                  </a:lnTo>
                  <a:lnTo>
                    <a:pt x="0" y="368"/>
                  </a:lnTo>
                  <a:lnTo>
                    <a:pt x="1" y="387"/>
                  </a:lnTo>
                  <a:lnTo>
                    <a:pt x="2" y="405"/>
                  </a:lnTo>
                  <a:lnTo>
                    <a:pt x="4" y="424"/>
                  </a:lnTo>
                  <a:lnTo>
                    <a:pt x="7" y="442"/>
                  </a:lnTo>
                  <a:lnTo>
                    <a:pt x="12" y="460"/>
                  </a:lnTo>
                  <a:lnTo>
                    <a:pt x="17" y="477"/>
                  </a:lnTo>
                  <a:lnTo>
                    <a:pt x="22" y="495"/>
                  </a:lnTo>
                  <a:lnTo>
                    <a:pt x="29" y="511"/>
                  </a:lnTo>
                  <a:lnTo>
                    <a:pt x="37" y="527"/>
                  </a:lnTo>
                  <a:lnTo>
                    <a:pt x="44" y="542"/>
                  </a:lnTo>
                  <a:lnTo>
                    <a:pt x="53" y="559"/>
                  </a:lnTo>
                  <a:lnTo>
                    <a:pt x="63" y="573"/>
                  </a:lnTo>
                  <a:lnTo>
                    <a:pt x="73" y="588"/>
                  </a:lnTo>
                  <a:lnTo>
                    <a:pt x="83" y="601"/>
                  </a:lnTo>
                  <a:lnTo>
                    <a:pt x="95" y="616"/>
                  </a:lnTo>
                  <a:lnTo>
                    <a:pt x="107" y="628"/>
                  </a:lnTo>
                  <a:lnTo>
                    <a:pt x="120" y="640"/>
                  </a:lnTo>
                  <a:lnTo>
                    <a:pt x="134" y="652"/>
                  </a:lnTo>
                  <a:lnTo>
                    <a:pt x="148" y="662"/>
                  </a:lnTo>
                  <a:lnTo>
                    <a:pt x="162" y="672"/>
                  </a:lnTo>
                  <a:lnTo>
                    <a:pt x="177" y="682"/>
                  </a:lnTo>
                  <a:lnTo>
                    <a:pt x="192" y="691"/>
                  </a:lnTo>
                  <a:lnTo>
                    <a:pt x="208" y="699"/>
                  </a:lnTo>
                  <a:lnTo>
                    <a:pt x="224" y="707"/>
                  </a:lnTo>
                  <a:lnTo>
                    <a:pt x="241" y="714"/>
                  </a:lnTo>
                  <a:lnTo>
                    <a:pt x="258" y="719"/>
                  </a:lnTo>
                  <a:lnTo>
                    <a:pt x="275" y="723"/>
                  </a:lnTo>
                  <a:lnTo>
                    <a:pt x="294" y="728"/>
                  </a:lnTo>
                  <a:lnTo>
                    <a:pt x="311" y="731"/>
                  </a:lnTo>
                  <a:lnTo>
                    <a:pt x="330" y="733"/>
                  </a:lnTo>
                  <a:lnTo>
                    <a:pt x="348" y="735"/>
                  </a:lnTo>
                  <a:lnTo>
                    <a:pt x="368" y="735"/>
                  </a:lnTo>
                  <a:lnTo>
                    <a:pt x="384" y="735"/>
                  </a:lnTo>
                  <a:lnTo>
                    <a:pt x="401" y="734"/>
                  </a:lnTo>
                  <a:lnTo>
                    <a:pt x="416" y="732"/>
                  </a:lnTo>
                  <a:lnTo>
                    <a:pt x="432" y="730"/>
                  </a:lnTo>
                  <a:lnTo>
                    <a:pt x="447" y="727"/>
                  </a:lnTo>
                  <a:lnTo>
                    <a:pt x="463" y="723"/>
                  </a:lnTo>
                  <a:lnTo>
                    <a:pt x="478" y="719"/>
                  </a:lnTo>
                  <a:lnTo>
                    <a:pt x="492" y="714"/>
                  </a:lnTo>
                  <a:lnTo>
                    <a:pt x="592" y="714"/>
                  </a:lnTo>
                  <a:lnTo>
                    <a:pt x="608" y="719"/>
                  </a:lnTo>
                  <a:lnTo>
                    <a:pt x="622" y="723"/>
                  </a:lnTo>
                  <a:lnTo>
                    <a:pt x="638" y="727"/>
                  </a:lnTo>
                  <a:lnTo>
                    <a:pt x="653" y="730"/>
                  </a:lnTo>
                  <a:lnTo>
                    <a:pt x="669" y="732"/>
                  </a:lnTo>
                  <a:lnTo>
                    <a:pt x="685" y="734"/>
                  </a:lnTo>
                  <a:lnTo>
                    <a:pt x="701" y="735"/>
                  </a:lnTo>
                  <a:lnTo>
                    <a:pt x="718" y="735"/>
                  </a:lnTo>
                  <a:lnTo>
                    <a:pt x="734" y="735"/>
                  </a:lnTo>
                  <a:lnTo>
                    <a:pt x="750" y="734"/>
                  </a:lnTo>
                  <a:lnTo>
                    <a:pt x="766" y="732"/>
                  </a:lnTo>
                  <a:lnTo>
                    <a:pt x="782" y="730"/>
                  </a:lnTo>
                  <a:lnTo>
                    <a:pt x="797" y="727"/>
                  </a:lnTo>
                  <a:lnTo>
                    <a:pt x="813" y="723"/>
                  </a:lnTo>
                  <a:lnTo>
                    <a:pt x="828" y="719"/>
                  </a:lnTo>
                  <a:lnTo>
                    <a:pt x="842" y="714"/>
                  </a:lnTo>
                  <a:lnTo>
                    <a:pt x="942" y="714"/>
                  </a:lnTo>
                  <a:lnTo>
                    <a:pt x="957" y="719"/>
                  </a:lnTo>
                  <a:lnTo>
                    <a:pt x="973" y="723"/>
                  </a:lnTo>
                  <a:lnTo>
                    <a:pt x="988" y="727"/>
                  </a:lnTo>
                  <a:lnTo>
                    <a:pt x="1003" y="730"/>
                  </a:lnTo>
                  <a:lnTo>
                    <a:pt x="1019" y="732"/>
                  </a:lnTo>
                  <a:lnTo>
                    <a:pt x="1035" y="734"/>
                  </a:lnTo>
                  <a:lnTo>
                    <a:pt x="1051" y="735"/>
                  </a:lnTo>
                  <a:lnTo>
                    <a:pt x="1068" y="735"/>
                  </a:lnTo>
                  <a:lnTo>
                    <a:pt x="1084" y="735"/>
                  </a:lnTo>
                  <a:lnTo>
                    <a:pt x="1100" y="734"/>
                  </a:lnTo>
                  <a:lnTo>
                    <a:pt x="1115" y="732"/>
                  </a:lnTo>
                  <a:lnTo>
                    <a:pt x="1132" y="730"/>
                  </a:lnTo>
                  <a:lnTo>
                    <a:pt x="1147" y="727"/>
                  </a:lnTo>
                  <a:lnTo>
                    <a:pt x="1162" y="723"/>
                  </a:lnTo>
                  <a:lnTo>
                    <a:pt x="1178" y="719"/>
                  </a:lnTo>
                  <a:lnTo>
                    <a:pt x="1193" y="714"/>
                  </a:lnTo>
                  <a:lnTo>
                    <a:pt x="1292" y="714"/>
                  </a:lnTo>
                  <a:lnTo>
                    <a:pt x="1307" y="719"/>
                  </a:lnTo>
                  <a:lnTo>
                    <a:pt x="1323" y="723"/>
                  </a:lnTo>
                  <a:lnTo>
                    <a:pt x="1338" y="727"/>
                  </a:lnTo>
                  <a:lnTo>
                    <a:pt x="1353" y="730"/>
                  </a:lnTo>
                  <a:lnTo>
                    <a:pt x="1368" y="732"/>
                  </a:lnTo>
                  <a:lnTo>
                    <a:pt x="1385" y="734"/>
                  </a:lnTo>
                  <a:lnTo>
                    <a:pt x="1401" y="735"/>
                  </a:lnTo>
                  <a:lnTo>
                    <a:pt x="1417" y="735"/>
                  </a:lnTo>
                  <a:lnTo>
                    <a:pt x="1434" y="735"/>
                  </a:lnTo>
                  <a:lnTo>
                    <a:pt x="1450" y="734"/>
                  </a:lnTo>
                  <a:lnTo>
                    <a:pt x="1465" y="732"/>
                  </a:lnTo>
                  <a:lnTo>
                    <a:pt x="1482" y="730"/>
                  </a:lnTo>
                  <a:lnTo>
                    <a:pt x="1497" y="727"/>
                  </a:lnTo>
                  <a:lnTo>
                    <a:pt x="1512" y="723"/>
                  </a:lnTo>
                  <a:lnTo>
                    <a:pt x="1527" y="719"/>
                  </a:lnTo>
                  <a:lnTo>
                    <a:pt x="1543" y="714"/>
                  </a:lnTo>
                  <a:lnTo>
                    <a:pt x="1642" y="714"/>
                  </a:lnTo>
                  <a:lnTo>
                    <a:pt x="1657" y="719"/>
                  </a:lnTo>
                  <a:lnTo>
                    <a:pt x="1672" y="723"/>
                  </a:lnTo>
                  <a:lnTo>
                    <a:pt x="1688" y="727"/>
                  </a:lnTo>
                  <a:lnTo>
                    <a:pt x="1703" y="730"/>
                  </a:lnTo>
                  <a:lnTo>
                    <a:pt x="1719" y="732"/>
                  </a:lnTo>
                  <a:lnTo>
                    <a:pt x="1735" y="734"/>
                  </a:lnTo>
                  <a:lnTo>
                    <a:pt x="1751" y="735"/>
                  </a:lnTo>
                  <a:lnTo>
                    <a:pt x="1767" y="735"/>
                  </a:lnTo>
                  <a:lnTo>
                    <a:pt x="1786" y="735"/>
                  </a:lnTo>
                  <a:lnTo>
                    <a:pt x="1805" y="733"/>
                  </a:lnTo>
                  <a:lnTo>
                    <a:pt x="1823" y="731"/>
                  </a:lnTo>
                  <a:lnTo>
                    <a:pt x="1841" y="728"/>
                  </a:lnTo>
                  <a:lnTo>
                    <a:pt x="1859" y="723"/>
                  </a:lnTo>
                  <a:lnTo>
                    <a:pt x="1876" y="719"/>
                  </a:lnTo>
                  <a:lnTo>
                    <a:pt x="1894" y="714"/>
                  </a:lnTo>
                  <a:lnTo>
                    <a:pt x="1910" y="707"/>
                  </a:lnTo>
                  <a:lnTo>
                    <a:pt x="1926" y="699"/>
                  </a:lnTo>
                  <a:lnTo>
                    <a:pt x="1943" y="691"/>
                  </a:lnTo>
                  <a:lnTo>
                    <a:pt x="1958" y="682"/>
                  </a:lnTo>
                  <a:lnTo>
                    <a:pt x="1973" y="672"/>
                  </a:lnTo>
                  <a:lnTo>
                    <a:pt x="1987" y="662"/>
                  </a:lnTo>
                  <a:lnTo>
                    <a:pt x="2002" y="652"/>
                  </a:lnTo>
                  <a:lnTo>
                    <a:pt x="2015" y="640"/>
                  </a:lnTo>
                  <a:lnTo>
                    <a:pt x="2028" y="628"/>
                  </a:lnTo>
                  <a:lnTo>
                    <a:pt x="2040" y="616"/>
                  </a:lnTo>
                  <a:lnTo>
                    <a:pt x="2051" y="601"/>
                  </a:lnTo>
                  <a:lnTo>
                    <a:pt x="2061" y="588"/>
                  </a:lnTo>
                  <a:lnTo>
                    <a:pt x="2072" y="573"/>
                  </a:lnTo>
                  <a:lnTo>
                    <a:pt x="2082" y="559"/>
                  </a:lnTo>
                  <a:lnTo>
                    <a:pt x="2091" y="542"/>
                  </a:lnTo>
                  <a:lnTo>
                    <a:pt x="2099" y="527"/>
                  </a:lnTo>
                  <a:lnTo>
                    <a:pt x="2106" y="511"/>
                  </a:lnTo>
                  <a:lnTo>
                    <a:pt x="2113" y="495"/>
                  </a:lnTo>
                  <a:lnTo>
                    <a:pt x="2118" y="477"/>
                  </a:lnTo>
                  <a:lnTo>
                    <a:pt x="2124" y="460"/>
                  </a:lnTo>
                  <a:lnTo>
                    <a:pt x="2128" y="442"/>
                  </a:lnTo>
                  <a:lnTo>
                    <a:pt x="2130" y="424"/>
                  </a:lnTo>
                  <a:lnTo>
                    <a:pt x="2133" y="405"/>
                  </a:lnTo>
                  <a:lnTo>
                    <a:pt x="2134" y="387"/>
                  </a:lnTo>
                  <a:lnTo>
                    <a:pt x="2134" y="368"/>
                  </a:lnTo>
                  <a:lnTo>
                    <a:pt x="2134" y="348"/>
                  </a:lnTo>
                  <a:lnTo>
                    <a:pt x="2133" y="330"/>
                  </a:lnTo>
                  <a:lnTo>
                    <a:pt x="2130" y="311"/>
                  </a:lnTo>
                  <a:lnTo>
                    <a:pt x="2128" y="294"/>
                  </a:lnTo>
                  <a:lnTo>
                    <a:pt x="2124" y="275"/>
                  </a:lnTo>
                  <a:lnTo>
                    <a:pt x="2118" y="258"/>
                  </a:lnTo>
                  <a:lnTo>
                    <a:pt x="2113" y="242"/>
                  </a:lnTo>
                  <a:lnTo>
                    <a:pt x="2106" y="224"/>
                  </a:lnTo>
                  <a:lnTo>
                    <a:pt x="2099" y="208"/>
                  </a:lnTo>
                  <a:lnTo>
                    <a:pt x="2091" y="193"/>
                  </a:lnTo>
                  <a:lnTo>
                    <a:pt x="2082" y="177"/>
                  </a:lnTo>
                  <a:lnTo>
                    <a:pt x="2072" y="162"/>
                  </a:lnTo>
                  <a:lnTo>
                    <a:pt x="2061" y="148"/>
                  </a:lnTo>
                  <a:lnTo>
                    <a:pt x="2051" y="134"/>
                  </a:lnTo>
                  <a:lnTo>
                    <a:pt x="2040" y="121"/>
                  </a:lnTo>
                  <a:lnTo>
                    <a:pt x="2028" y="107"/>
                  </a:lnTo>
                  <a:lnTo>
                    <a:pt x="2015" y="95"/>
                  </a:lnTo>
                  <a:lnTo>
                    <a:pt x="2002" y="83"/>
                  </a:lnTo>
                  <a:lnTo>
                    <a:pt x="1987" y="73"/>
                  </a:lnTo>
                  <a:lnTo>
                    <a:pt x="1973" y="63"/>
                  </a:lnTo>
                  <a:lnTo>
                    <a:pt x="1958" y="53"/>
                  </a:lnTo>
                  <a:lnTo>
                    <a:pt x="1943" y="44"/>
                  </a:lnTo>
                  <a:lnTo>
                    <a:pt x="1926" y="37"/>
                  </a:lnTo>
                  <a:lnTo>
                    <a:pt x="1910" y="29"/>
                  </a:lnTo>
                  <a:lnTo>
                    <a:pt x="1894" y="22"/>
                  </a:lnTo>
                  <a:lnTo>
                    <a:pt x="1876" y="17"/>
                  </a:lnTo>
                  <a:lnTo>
                    <a:pt x="1859" y="12"/>
                  </a:lnTo>
                  <a:lnTo>
                    <a:pt x="1841" y="7"/>
                  </a:lnTo>
                  <a:lnTo>
                    <a:pt x="1823" y="4"/>
                  </a:lnTo>
                  <a:lnTo>
                    <a:pt x="1805" y="2"/>
                  </a:lnTo>
                  <a:lnTo>
                    <a:pt x="1786" y="1"/>
                  </a:lnTo>
                  <a:lnTo>
                    <a:pt x="1767" y="0"/>
                  </a:lnTo>
                  <a:close/>
                </a:path>
              </a:pathLst>
            </a:custGeom>
            <a:solidFill>
              <a:srgbClr val="139AFF">
                <a:alpha val="20000"/>
              </a:srgbClr>
            </a:solidFill>
            <a:ln w="96901">
              <a:solidFill>
                <a:srgbClr val="139AFF"/>
              </a:solidFill>
              <a:prstDash val="solid"/>
              <a:round/>
              <a:headEnd/>
              <a:tailEnd/>
            </a:ln>
          </p:spPr>
          <p:txBody>
            <a:bodyPr/>
            <a:lstStyle/>
            <a:p>
              <a:pPr algn="ctr" eaLnBrk="1" latinLnBrk="1" hangingPunct="1"/>
              <a:endParaRPr kumimoji="1" lang="zh-CN" altLang="en-US" baseline="-25000" smtClean="0">
                <a:solidFill>
                  <a:srgbClr val="000000"/>
                </a:solidFill>
                <a:latin typeface="굴림" panose="020B0600000101010101" pitchFamily="34" charset="-127"/>
                <a:ea typeface="굴림" panose="020B0600000101010101" pitchFamily="34" charset="-127"/>
              </a:endParaRPr>
            </a:p>
          </p:txBody>
        </p:sp>
        <p:sp>
          <p:nvSpPr>
            <p:cNvPr id="65" name="Freeform 31"/>
            <p:cNvSpPr>
              <a:spLocks/>
            </p:cNvSpPr>
            <p:nvPr/>
          </p:nvSpPr>
          <p:spPr bwMode="auto">
            <a:xfrm rot="1783334">
              <a:off x="3851837" y="4607188"/>
              <a:ext cx="2922327" cy="1006667"/>
            </a:xfrm>
            <a:custGeom>
              <a:avLst/>
              <a:gdLst>
                <a:gd name="T0" fmla="*/ 2869578 w 2134"/>
                <a:gd name="T1" fmla="*/ 5009 h 735"/>
                <a:gd name="T2" fmla="*/ 2741040 w 2134"/>
                <a:gd name="T3" fmla="*/ 35061 h 735"/>
                <a:gd name="T4" fmla="*/ 2498987 w 2134"/>
                <a:gd name="T5" fmla="*/ 13357 h 735"/>
                <a:gd name="T6" fmla="*/ 2365440 w 2134"/>
                <a:gd name="T7" fmla="*/ 0 h 735"/>
                <a:gd name="T8" fmla="*/ 2258603 w 2134"/>
                <a:gd name="T9" fmla="*/ 10017 h 735"/>
                <a:gd name="T10" fmla="*/ 1991511 w 2134"/>
                <a:gd name="T11" fmla="*/ 35061 h 735"/>
                <a:gd name="T12" fmla="*/ 1889681 w 2134"/>
                <a:gd name="T13" fmla="*/ 10017 h 735"/>
                <a:gd name="T14" fmla="*/ 1782844 w 2134"/>
                <a:gd name="T15" fmla="*/ 0 h 735"/>
                <a:gd name="T16" fmla="*/ 1649298 w 2134"/>
                <a:gd name="T17" fmla="*/ 13357 h 735"/>
                <a:gd name="T18" fmla="*/ 1405576 w 2134"/>
                <a:gd name="T19" fmla="*/ 35061 h 735"/>
                <a:gd name="T20" fmla="*/ 1278707 w 2134"/>
                <a:gd name="T21" fmla="*/ 5009 h 735"/>
                <a:gd name="T22" fmla="*/ 1170200 w 2134"/>
                <a:gd name="T23" fmla="*/ 1670 h 735"/>
                <a:gd name="T24" fmla="*/ 1039993 w 2134"/>
                <a:gd name="T25" fmla="*/ 21704 h 735"/>
                <a:gd name="T26" fmla="*/ 797940 w 2134"/>
                <a:gd name="T27" fmla="*/ 28383 h 735"/>
                <a:gd name="T28" fmla="*/ 669401 w 2134"/>
                <a:gd name="T29" fmla="*/ 3339 h 735"/>
                <a:gd name="T30" fmla="*/ 550879 w 2134"/>
                <a:gd name="T31" fmla="*/ 3339 h 735"/>
                <a:gd name="T32" fmla="*/ 402309 w 2134"/>
                <a:gd name="T33" fmla="*/ 36731 h 735"/>
                <a:gd name="T34" fmla="*/ 270431 w 2134"/>
                <a:gd name="T35" fmla="*/ 105183 h 735"/>
                <a:gd name="T36" fmla="*/ 158586 w 2134"/>
                <a:gd name="T37" fmla="*/ 202018 h 735"/>
                <a:gd name="T38" fmla="*/ 73451 w 2134"/>
                <a:gd name="T39" fmla="*/ 322228 h 735"/>
                <a:gd name="T40" fmla="*/ 20032 w 2134"/>
                <a:gd name="T41" fmla="*/ 459133 h 735"/>
                <a:gd name="T42" fmla="*/ 0 w 2134"/>
                <a:gd name="T43" fmla="*/ 614403 h 735"/>
                <a:gd name="T44" fmla="*/ 11685 w 2134"/>
                <a:gd name="T45" fmla="*/ 737952 h 735"/>
                <a:gd name="T46" fmla="*/ 61765 w 2134"/>
                <a:gd name="T47" fmla="*/ 879866 h 735"/>
                <a:gd name="T48" fmla="*/ 138554 w 2134"/>
                <a:gd name="T49" fmla="*/ 1003414 h 735"/>
                <a:gd name="T50" fmla="*/ 247061 w 2134"/>
                <a:gd name="T51" fmla="*/ 1105258 h 735"/>
                <a:gd name="T52" fmla="*/ 373930 w 2134"/>
                <a:gd name="T53" fmla="*/ 1180389 h 735"/>
                <a:gd name="T54" fmla="*/ 519162 w 2134"/>
                <a:gd name="T55" fmla="*/ 1220459 h 735"/>
                <a:gd name="T56" fmla="*/ 641023 w 2134"/>
                <a:gd name="T57" fmla="*/ 1227137 h 735"/>
                <a:gd name="T58" fmla="*/ 772900 w 2134"/>
                <a:gd name="T59" fmla="*/ 1207102 h 735"/>
                <a:gd name="T60" fmla="*/ 1014953 w 2134"/>
                <a:gd name="T61" fmla="*/ 1200424 h 735"/>
                <a:gd name="T62" fmla="*/ 1143491 w 2134"/>
                <a:gd name="T63" fmla="*/ 1225467 h 735"/>
                <a:gd name="T64" fmla="*/ 1251997 w 2134"/>
                <a:gd name="T65" fmla="*/ 1225467 h 735"/>
                <a:gd name="T66" fmla="*/ 1382205 w 2134"/>
                <a:gd name="T67" fmla="*/ 1200424 h 735"/>
                <a:gd name="T68" fmla="*/ 1624258 w 2134"/>
                <a:gd name="T69" fmla="*/ 1207102 h 735"/>
                <a:gd name="T70" fmla="*/ 1754466 w 2134"/>
                <a:gd name="T71" fmla="*/ 1227137 h 735"/>
                <a:gd name="T72" fmla="*/ 1861303 w 2134"/>
                <a:gd name="T73" fmla="*/ 1222128 h 735"/>
                <a:gd name="T74" fmla="*/ 1991511 w 2134"/>
                <a:gd name="T75" fmla="*/ 1192076 h 735"/>
                <a:gd name="T76" fmla="*/ 2233563 w 2134"/>
                <a:gd name="T77" fmla="*/ 1213780 h 735"/>
                <a:gd name="T78" fmla="*/ 2365440 w 2134"/>
                <a:gd name="T79" fmla="*/ 1227137 h 735"/>
                <a:gd name="T80" fmla="*/ 2473947 w 2134"/>
                <a:gd name="T81" fmla="*/ 1218789 h 735"/>
                <a:gd name="T82" fmla="*/ 2741040 w 2134"/>
                <a:gd name="T83" fmla="*/ 1192076 h 735"/>
                <a:gd name="T84" fmla="*/ 2842869 w 2134"/>
                <a:gd name="T85" fmla="*/ 1218789 h 735"/>
                <a:gd name="T86" fmla="*/ 2949706 w 2134"/>
                <a:gd name="T87" fmla="*/ 1227137 h 735"/>
                <a:gd name="T88" fmla="*/ 3103284 w 2134"/>
                <a:gd name="T89" fmla="*/ 1207102 h 735"/>
                <a:gd name="T90" fmla="*/ 3243508 w 2134"/>
                <a:gd name="T91" fmla="*/ 1153676 h 735"/>
                <a:gd name="T92" fmla="*/ 3363700 w 2134"/>
                <a:gd name="T93" fmla="*/ 1068527 h 735"/>
                <a:gd name="T94" fmla="*/ 3458852 w 2134"/>
                <a:gd name="T95" fmla="*/ 956666 h 735"/>
                <a:gd name="T96" fmla="*/ 3527294 w 2134"/>
                <a:gd name="T97" fmla="*/ 826439 h 735"/>
                <a:gd name="T98" fmla="*/ 3560681 w 2134"/>
                <a:gd name="T99" fmla="*/ 676178 h 735"/>
                <a:gd name="T100" fmla="*/ 3560681 w 2134"/>
                <a:gd name="T101" fmla="*/ 550959 h 735"/>
                <a:gd name="T102" fmla="*/ 3527294 w 2134"/>
                <a:gd name="T103" fmla="*/ 404037 h 735"/>
                <a:gd name="T104" fmla="*/ 3458852 w 2134"/>
                <a:gd name="T105" fmla="*/ 270471 h 735"/>
                <a:gd name="T106" fmla="*/ 3363700 w 2134"/>
                <a:gd name="T107" fmla="*/ 158610 h 735"/>
                <a:gd name="T108" fmla="*/ 3243508 w 2134"/>
                <a:gd name="T109" fmla="*/ 73461 h 735"/>
                <a:gd name="T110" fmla="*/ 3103284 w 2134"/>
                <a:gd name="T111" fmla="*/ 20035 h 735"/>
                <a:gd name="T112" fmla="*/ 2949706 w 2134"/>
                <a:gd name="T113" fmla="*/ 0 h 7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34" h="735">
                  <a:moveTo>
                    <a:pt x="1767" y="0"/>
                  </a:moveTo>
                  <a:lnTo>
                    <a:pt x="1767" y="0"/>
                  </a:lnTo>
                  <a:lnTo>
                    <a:pt x="1751" y="1"/>
                  </a:lnTo>
                  <a:lnTo>
                    <a:pt x="1735" y="2"/>
                  </a:lnTo>
                  <a:lnTo>
                    <a:pt x="1719" y="3"/>
                  </a:lnTo>
                  <a:lnTo>
                    <a:pt x="1703" y="6"/>
                  </a:lnTo>
                  <a:lnTo>
                    <a:pt x="1688" y="8"/>
                  </a:lnTo>
                  <a:lnTo>
                    <a:pt x="1672" y="13"/>
                  </a:lnTo>
                  <a:lnTo>
                    <a:pt x="1657" y="17"/>
                  </a:lnTo>
                  <a:lnTo>
                    <a:pt x="1642" y="21"/>
                  </a:lnTo>
                  <a:lnTo>
                    <a:pt x="1543" y="21"/>
                  </a:lnTo>
                  <a:lnTo>
                    <a:pt x="1527" y="17"/>
                  </a:lnTo>
                  <a:lnTo>
                    <a:pt x="1512" y="13"/>
                  </a:lnTo>
                  <a:lnTo>
                    <a:pt x="1497" y="8"/>
                  </a:lnTo>
                  <a:lnTo>
                    <a:pt x="1482" y="6"/>
                  </a:lnTo>
                  <a:lnTo>
                    <a:pt x="1465" y="3"/>
                  </a:lnTo>
                  <a:lnTo>
                    <a:pt x="1450" y="2"/>
                  </a:lnTo>
                  <a:lnTo>
                    <a:pt x="1434" y="1"/>
                  </a:lnTo>
                  <a:lnTo>
                    <a:pt x="1417" y="0"/>
                  </a:lnTo>
                  <a:lnTo>
                    <a:pt x="1401" y="1"/>
                  </a:lnTo>
                  <a:lnTo>
                    <a:pt x="1385" y="2"/>
                  </a:lnTo>
                  <a:lnTo>
                    <a:pt x="1368" y="3"/>
                  </a:lnTo>
                  <a:lnTo>
                    <a:pt x="1353" y="6"/>
                  </a:lnTo>
                  <a:lnTo>
                    <a:pt x="1338" y="8"/>
                  </a:lnTo>
                  <a:lnTo>
                    <a:pt x="1323" y="13"/>
                  </a:lnTo>
                  <a:lnTo>
                    <a:pt x="1307" y="17"/>
                  </a:lnTo>
                  <a:lnTo>
                    <a:pt x="1292" y="21"/>
                  </a:lnTo>
                  <a:lnTo>
                    <a:pt x="1193" y="21"/>
                  </a:lnTo>
                  <a:lnTo>
                    <a:pt x="1178" y="17"/>
                  </a:lnTo>
                  <a:lnTo>
                    <a:pt x="1162" y="13"/>
                  </a:lnTo>
                  <a:lnTo>
                    <a:pt x="1147" y="8"/>
                  </a:lnTo>
                  <a:lnTo>
                    <a:pt x="1132" y="6"/>
                  </a:lnTo>
                  <a:lnTo>
                    <a:pt x="1115" y="3"/>
                  </a:lnTo>
                  <a:lnTo>
                    <a:pt x="1100" y="2"/>
                  </a:lnTo>
                  <a:lnTo>
                    <a:pt x="1084" y="1"/>
                  </a:lnTo>
                  <a:lnTo>
                    <a:pt x="1068" y="0"/>
                  </a:lnTo>
                  <a:lnTo>
                    <a:pt x="1051" y="1"/>
                  </a:lnTo>
                  <a:lnTo>
                    <a:pt x="1035" y="2"/>
                  </a:lnTo>
                  <a:lnTo>
                    <a:pt x="1019" y="3"/>
                  </a:lnTo>
                  <a:lnTo>
                    <a:pt x="1003" y="6"/>
                  </a:lnTo>
                  <a:lnTo>
                    <a:pt x="988" y="8"/>
                  </a:lnTo>
                  <a:lnTo>
                    <a:pt x="973" y="13"/>
                  </a:lnTo>
                  <a:lnTo>
                    <a:pt x="957" y="17"/>
                  </a:lnTo>
                  <a:lnTo>
                    <a:pt x="942" y="21"/>
                  </a:lnTo>
                  <a:lnTo>
                    <a:pt x="842" y="21"/>
                  </a:lnTo>
                  <a:lnTo>
                    <a:pt x="828" y="17"/>
                  </a:lnTo>
                  <a:lnTo>
                    <a:pt x="813" y="13"/>
                  </a:lnTo>
                  <a:lnTo>
                    <a:pt x="797" y="8"/>
                  </a:lnTo>
                  <a:lnTo>
                    <a:pt x="782" y="6"/>
                  </a:lnTo>
                  <a:lnTo>
                    <a:pt x="766" y="3"/>
                  </a:lnTo>
                  <a:lnTo>
                    <a:pt x="750" y="2"/>
                  </a:lnTo>
                  <a:lnTo>
                    <a:pt x="734" y="1"/>
                  </a:lnTo>
                  <a:lnTo>
                    <a:pt x="718" y="0"/>
                  </a:lnTo>
                  <a:lnTo>
                    <a:pt x="701" y="1"/>
                  </a:lnTo>
                  <a:lnTo>
                    <a:pt x="685" y="2"/>
                  </a:lnTo>
                  <a:lnTo>
                    <a:pt x="669" y="3"/>
                  </a:lnTo>
                  <a:lnTo>
                    <a:pt x="653" y="6"/>
                  </a:lnTo>
                  <a:lnTo>
                    <a:pt x="638" y="8"/>
                  </a:lnTo>
                  <a:lnTo>
                    <a:pt x="623" y="13"/>
                  </a:lnTo>
                  <a:lnTo>
                    <a:pt x="608" y="17"/>
                  </a:lnTo>
                  <a:lnTo>
                    <a:pt x="592" y="21"/>
                  </a:lnTo>
                  <a:lnTo>
                    <a:pt x="492" y="21"/>
                  </a:lnTo>
                  <a:lnTo>
                    <a:pt x="478" y="17"/>
                  </a:lnTo>
                  <a:lnTo>
                    <a:pt x="463" y="13"/>
                  </a:lnTo>
                  <a:lnTo>
                    <a:pt x="447" y="8"/>
                  </a:lnTo>
                  <a:lnTo>
                    <a:pt x="432" y="6"/>
                  </a:lnTo>
                  <a:lnTo>
                    <a:pt x="416" y="3"/>
                  </a:lnTo>
                  <a:lnTo>
                    <a:pt x="401" y="2"/>
                  </a:lnTo>
                  <a:lnTo>
                    <a:pt x="384" y="1"/>
                  </a:lnTo>
                  <a:lnTo>
                    <a:pt x="368" y="0"/>
                  </a:lnTo>
                  <a:lnTo>
                    <a:pt x="348" y="1"/>
                  </a:lnTo>
                  <a:lnTo>
                    <a:pt x="330" y="2"/>
                  </a:lnTo>
                  <a:lnTo>
                    <a:pt x="311" y="4"/>
                  </a:lnTo>
                  <a:lnTo>
                    <a:pt x="294" y="7"/>
                  </a:lnTo>
                  <a:lnTo>
                    <a:pt x="275" y="12"/>
                  </a:lnTo>
                  <a:lnTo>
                    <a:pt x="258" y="17"/>
                  </a:lnTo>
                  <a:lnTo>
                    <a:pt x="241" y="22"/>
                  </a:lnTo>
                  <a:lnTo>
                    <a:pt x="224" y="29"/>
                  </a:lnTo>
                  <a:lnTo>
                    <a:pt x="208" y="37"/>
                  </a:lnTo>
                  <a:lnTo>
                    <a:pt x="192" y="44"/>
                  </a:lnTo>
                  <a:lnTo>
                    <a:pt x="177" y="53"/>
                  </a:lnTo>
                  <a:lnTo>
                    <a:pt x="162" y="63"/>
                  </a:lnTo>
                  <a:lnTo>
                    <a:pt x="148" y="73"/>
                  </a:lnTo>
                  <a:lnTo>
                    <a:pt x="134" y="83"/>
                  </a:lnTo>
                  <a:lnTo>
                    <a:pt x="120" y="95"/>
                  </a:lnTo>
                  <a:lnTo>
                    <a:pt x="107" y="107"/>
                  </a:lnTo>
                  <a:lnTo>
                    <a:pt x="95" y="121"/>
                  </a:lnTo>
                  <a:lnTo>
                    <a:pt x="83" y="134"/>
                  </a:lnTo>
                  <a:lnTo>
                    <a:pt x="73" y="148"/>
                  </a:lnTo>
                  <a:lnTo>
                    <a:pt x="63" y="162"/>
                  </a:lnTo>
                  <a:lnTo>
                    <a:pt x="53" y="177"/>
                  </a:lnTo>
                  <a:lnTo>
                    <a:pt x="44" y="193"/>
                  </a:lnTo>
                  <a:lnTo>
                    <a:pt x="37" y="208"/>
                  </a:lnTo>
                  <a:lnTo>
                    <a:pt x="29" y="224"/>
                  </a:lnTo>
                  <a:lnTo>
                    <a:pt x="22" y="242"/>
                  </a:lnTo>
                  <a:lnTo>
                    <a:pt x="17" y="258"/>
                  </a:lnTo>
                  <a:lnTo>
                    <a:pt x="12" y="275"/>
                  </a:lnTo>
                  <a:lnTo>
                    <a:pt x="7" y="294"/>
                  </a:lnTo>
                  <a:lnTo>
                    <a:pt x="4" y="311"/>
                  </a:lnTo>
                  <a:lnTo>
                    <a:pt x="2" y="330"/>
                  </a:lnTo>
                  <a:lnTo>
                    <a:pt x="1" y="348"/>
                  </a:lnTo>
                  <a:lnTo>
                    <a:pt x="0" y="368"/>
                  </a:lnTo>
                  <a:lnTo>
                    <a:pt x="1" y="387"/>
                  </a:lnTo>
                  <a:lnTo>
                    <a:pt x="2" y="405"/>
                  </a:lnTo>
                  <a:lnTo>
                    <a:pt x="4" y="424"/>
                  </a:lnTo>
                  <a:lnTo>
                    <a:pt x="7" y="442"/>
                  </a:lnTo>
                  <a:lnTo>
                    <a:pt x="12" y="460"/>
                  </a:lnTo>
                  <a:lnTo>
                    <a:pt x="17" y="477"/>
                  </a:lnTo>
                  <a:lnTo>
                    <a:pt x="22" y="495"/>
                  </a:lnTo>
                  <a:lnTo>
                    <a:pt x="29" y="511"/>
                  </a:lnTo>
                  <a:lnTo>
                    <a:pt x="37" y="527"/>
                  </a:lnTo>
                  <a:lnTo>
                    <a:pt x="44" y="542"/>
                  </a:lnTo>
                  <a:lnTo>
                    <a:pt x="53" y="559"/>
                  </a:lnTo>
                  <a:lnTo>
                    <a:pt x="63" y="573"/>
                  </a:lnTo>
                  <a:lnTo>
                    <a:pt x="73" y="588"/>
                  </a:lnTo>
                  <a:lnTo>
                    <a:pt x="83" y="601"/>
                  </a:lnTo>
                  <a:lnTo>
                    <a:pt x="95" y="616"/>
                  </a:lnTo>
                  <a:lnTo>
                    <a:pt x="107" y="628"/>
                  </a:lnTo>
                  <a:lnTo>
                    <a:pt x="120" y="640"/>
                  </a:lnTo>
                  <a:lnTo>
                    <a:pt x="134" y="652"/>
                  </a:lnTo>
                  <a:lnTo>
                    <a:pt x="148" y="662"/>
                  </a:lnTo>
                  <a:lnTo>
                    <a:pt x="162" y="672"/>
                  </a:lnTo>
                  <a:lnTo>
                    <a:pt x="177" y="682"/>
                  </a:lnTo>
                  <a:lnTo>
                    <a:pt x="192" y="691"/>
                  </a:lnTo>
                  <a:lnTo>
                    <a:pt x="208" y="699"/>
                  </a:lnTo>
                  <a:lnTo>
                    <a:pt x="224" y="707"/>
                  </a:lnTo>
                  <a:lnTo>
                    <a:pt x="241" y="714"/>
                  </a:lnTo>
                  <a:lnTo>
                    <a:pt x="258" y="719"/>
                  </a:lnTo>
                  <a:lnTo>
                    <a:pt x="275" y="723"/>
                  </a:lnTo>
                  <a:lnTo>
                    <a:pt x="294" y="728"/>
                  </a:lnTo>
                  <a:lnTo>
                    <a:pt x="311" y="731"/>
                  </a:lnTo>
                  <a:lnTo>
                    <a:pt x="330" y="733"/>
                  </a:lnTo>
                  <a:lnTo>
                    <a:pt x="348" y="735"/>
                  </a:lnTo>
                  <a:lnTo>
                    <a:pt x="368" y="735"/>
                  </a:lnTo>
                  <a:lnTo>
                    <a:pt x="384" y="735"/>
                  </a:lnTo>
                  <a:lnTo>
                    <a:pt x="401" y="734"/>
                  </a:lnTo>
                  <a:lnTo>
                    <a:pt x="416" y="732"/>
                  </a:lnTo>
                  <a:lnTo>
                    <a:pt x="432" y="730"/>
                  </a:lnTo>
                  <a:lnTo>
                    <a:pt x="447" y="727"/>
                  </a:lnTo>
                  <a:lnTo>
                    <a:pt x="463" y="723"/>
                  </a:lnTo>
                  <a:lnTo>
                    <a:pt x="478" y="719"/>
                  </a:lnTo>
                  <a:lnTo>
                    <a:pt x="492" y="714"/>
                  </a:lnTo>
                  <a:lnTo>
                    <a:pt x="592" y="714"/>
                  </a:lnTo>
                  <a:lnTo>
                    <a:pt x="608" y="719"/>
                  </a:lnTo>
                  <a:lnTo>
                    <a:pt x="622" y="723"/>
                  </a:lnTo>
                  <a:lnTo>
                    <a:pt x="638" y="727"/>
                  </a:lnTo>
                  <a:lnTo>
                    <a:pt x="653" y="730"/>
                  </a:lnTo>
                  <a:lnTo>
                    <a:pt x="669" y="732"/>
                  </a:lnTo>
                  <a:lnTo>
                    <a:pt x="685" y="734"/>
                  </a:lnTo>
                  <a:lnTo>
                    <a:pt x="701" y="735"/>
                  </a:lnTo>
                  <a:lnTo>
                    <a:pt x="718" y="735"/>
                  </a:lnTo>
                  <a:lnTo>
                    <a:pt x="734" y="735"/>
                  </a:lnTo>
                  <a:lnTo>
                    <a:pt x="750" y="734"/>
                  </a:lnTo>
                  <a:lnTo>
                    <a:pt x="766" y="732"/>
                  </a:lnTo>
                  <a:lnTo>
                    <a:pt x="782" y="730"/>
                  </a:lnTo>
                  <a:lnTo>
                    <a:pt x="797" y="727"/>
                  </a:lnTo>
                  <a:lnTo>
                    <a:pt x="813" y="723"/>
                  </a:lnTo>
                  <a:lnTo>
                    <a:pt x="828" y="719"/>
                  </a:lnTo>
                  <a:lnTo>
                    <a:pt x="842" y="714"/>
                  </a:lnTo>
                  <a:lnTo>
                    <a:pt x="942" y="714"/>
                  </a:lnTo>
                  <a:lnTo>
                    <a:pt x="957" y="719"/>
                  </a:lnTo>
                  <a:lnTo>
                    <a:pt x="973" y="723"/>
                  </a:lnTo>
                  <a:lnTo>
                    <a:pt x="988" y="727"/>
                  </a:lnTo>
                  <a:lnTo>
                    <a:pt x="1003" y="730"/>
                  </a:lnTo>
                  <a:lnTo>
                    <a:pt x="1019" y="732"/>
                  </a:lnTo>
                  <a:lnTo>
                    <a:pt x="1035" y="734"/>
                  </a:lnTo>
                  <a:lnTo>
                    <a:pt x="1051" y="735"/>
                  </a:lnTo>
                  <a:lnTo>
                    <a:pt x="1068" y="735"/>
                  </a:lnTo>
                  <a:lnTo>
                    <a:pt x="1084" y="735"/>
                  </a:lnTo>
                  <a:lnTo>
                    <a:pt x="1100" y="734"/>
                  </a:lnTo>
                  <a:lnTo>
                    <a:pt x="1115" y="732"/>
                  </a:lnTo>
                  <a:lnTo>
                    <a:pt x="1132" y="730"/>
                  </a:lnTo>
                  <a:lnTo>
                    <a:pt x="1147" y="727"/>
                  </a:lnTo>
                  <a:lnTo>
                    <a:pt x="1162" y="723"/>
                  </a:lnTo>
                  <a:lnTo>
                    <a:pt x="1178" y="719"/>
                  </a:lnTo>
                  <a:lnTo>
                    <a:pt x="1193" y="714"/>
                  </a:lnTo>
                  <a:lnTo>
                    <a:pt x="1292" y="714"/>
                  </a:lnTo>
                  <a:lnTo>
                    <a:pt x="1307" y="719"/>
                  </a:lnTo>
                  <a:lnTo>
                    <a:pt x="1323" y="723"/>
                  </a:lnTo>
                  <a:lnTo>
                    <a:pt x="1338" y="727"/>
                  </a:lnTo>
                  <a:lnTo>
                    <a:pt x="1353" y="730"/>
                  </a:lnTo>
                  <a:lnTo>
                    <a:pt x="1368" y="732"/>
                  </a:lnTo>
                  <a:lnTo>
                    <a:pt x="1385" y="734"/>
                  </a:lnTo>
                  <a:lnTo>
                    <a:pt x="1401" y="735"/>
                  </a:lnTo>
                  <a:lnTo>
                    <a:pt x="1417" y="735"/>
                  </a:lnTo>
                  <a:lnTo>
                    <a:pt x="1434" y="735"/>
                  </a:lnTo>
                  <a:lnTo>
                    <a:pt x="1450" y="734"/>
                  </a:lnTo>
                  <a:lnTo>
                    <a:pt x="1465" y="732"/>
                  </a:lnTo>
                  <a:lnTo>
                    <a:pt x="1482" y="730"/>
                  </a:lnTo>
                  <a:lnTo>
                    <a:pt x="1497" y="727"/>
                  </a:lnTo>
                  <a:lnTo>
                    <a:pt x="1512" y="723"/>
                  </a:lnTo>
                  <a:lnTo>
                    <a:pt x="1527" y="719"/>
                  </a:lnTo>
                  <a:lnTo>
                    <a:pt x="1543" y="714"/>
                  </a:lnTo>
                  <a:lnTo>
                    <a:pt x="1642" y="714"/>
                  </a:lnTo>
                  <a:lnTo>
                    <a:pt x="1657" y="719"/>
                  </a:lnTo>
                  <a:lnTo>
                    <a:pt x="1672" y="723"/>
                  </a:lnTo>
                  <a:lnTo>
                    <a:pt x="1688" y="727"/>
                  </a:lnTo>
                  <a:lnTo>
                    <a:pt x="1703" y="730"/>
                  </a:lnTo>
                  <a:lnTo>
                    <a:pt x="1719" y="732"/>
                  </a:lnTo>
                  <a:lnTo>
                    <a:pt x="1735" y="734"/>
                  </a:lnTo>
                  <a:lnTo>
                    <a:pt x="1751" y="735"/>
                  </a:lnTo>
                  <a:lnTo>
                    <a:pt x="1767" y="735"/>
                  </a:lnTo>
                  <a:lnTo>
                    <a:pt x="1786" y="735"/>
                  </a:lnTo>
                  <a:lnTo>
                    <a:pt x="1805" y="733"/>
                  </a:lnTo>
                  <a:lnTo>
                    <a:pt x="1823" y="731"/>
                  </a:lnTo>
                  <a:lnTo>
                    <a:pt x="1841" y="728"/>
                  </a:lnTo>
                  <a:lnTo>
                    <a:pt x="1859" y="723"/>
                  </a:lnTo>
                  <a:lnTo>
                    <a:pt x="1876" y="719"/>
                  </a:lnTo>
                  <a:lnTo>
                    <a:pt x="1894" y="714"/>
                  </a:lnTo>
                  <a:lnTo>
                    <a:pt x="1910" y="707"/>
                  </a:lnTo>
                  <a:lnTo>
                    <a:pt x="1926" y="699"/>
                  </a:lnTo>
                  <a:lnTo>
                    <a:pt x="1943" y="691"/>
                  </a:lnTo>
                  <a:lnTo>
                    <a:pt x="1958" y="682"/>
                  </a:lnTo>
                  <a:lnTo>
                    <a:pt x="1973" y="672"/>
                  </a:lnTo>
                  <a:lnTo>
                    <a:pt x="1987" y="662"/>
                  </a:lnTo>
                  <a:lnTo>
                    <a:pt x="2002" y="652"/>
                  </a:lnTo>
                  <a:lnTo>
                    <a:pt x="2015" y="640"/>
                  </a:lnTo>
                  <a:lnTo>
                    <a:pt x="2028" y="628"/>
                  </a:lnTo>
                  <a:lnTo>
                    <a:pt x="2040" y="616"/>
                  </a:lnTo>
                  <a:lnTo>
                    <a:pt x="2051" y="601"/>
                  </a:lnTo>
                  <a:lnTo>
                    <a:pt x="2061" y="588"/>
                  </a:lnTo>
                  <a:lnTo>
                    <a:pt x="2072" y="573"/>
                  </a:lnTo>
                  <a:lnTo>
                    <a:pt x="2082" y="559"/>
                  </a:lnTo>
                  <a:lnTo>
                    <a:pt x="2091" y="542"/>
                  </a:lnTo>
                  <a:lnTo>
                    <a:pt x="2099" y="527"/>
                  </a:lnTo>
                  <a:lnTo>
                    <a:pt x="2106" y="511"/>
                  </a:lnTo>
                  <a:lnTo>
                    <a:pt x="2113" y="495"/>
                  </a:lnTo>
                  <a:lnTo>
                    <a:pt x="2118" y="477"/>
                  </a:lnTo>
                  <a:lnTo>
                    <a:pt x="2124" y="460"/>
                  </a:lnTo>
                  <a:lnTo>
                    <a:pt x="2128" y="442"/>
                  </a:lnTo>
                  <a:lnTo>
                    <a:pt x="2130" y="424"/>
                  </a:lnTo>
                  <a:lnTo>
                    <a:pt x="2133" y="405"/>
                  </a:lnTo>
                  <a:lnTo>
                    <a:pt x="2134" y="387"/>
                  </a:lnTo>
                  <a:lnTo>
                    <a:pt x="2134" y="368"/>
                  </a:lnTo>
                  <a:lnTo>
                    <a:pt x="2134" y="348"/>
                  </a:lnTo>
                  <a:lnTo>
                    <a:pt x="2133" y="330"/>
                  </a:lnTo>
                  <a:lnTo>
                    <a:pt x="2130" y="311"/>
                  </a:lnTo>
                  <a:lnTo>
                    <a:pt x="2128" y="294"/>
                  </a:lnTo>
                  <a:lnTo>
                    <a:pt x="2124" y="275"/>
                  </a:lnTo>
                  <a:lnTo>
                    <a:pt x="2118" y="258"/>
                  </a:lnTo>
                  <a:lnTo>
                    <a:pt x="2113" y="242"/>
                  </a:lnTo>
                  <a:lnTo>
                    <a:pt x="2106" y="224"/>
                  </a:lnTo>
                  <a:lnTo>
                    <a:pt x="2099" y="208"/>
                  </a:lnTo>
                  <a:lnTo>
                    <a:pt x="2091" y="193"/>
                  </a:lnTo>
                  <a:lnTo>
                    <a:pt x="2082" y="177"/>
                  </a:lnTo>
                  <a:lnTo>
                    <a:pt x="2072" y="162"/>
                  </a:lnTo>
                  <a:lnTo>
                    <a:pt x="2061" y="148"/>
                  </a:lnTo>
                  <a:lnTo>
                    <a:pt x="2051" y="134"/>
                  </a:lnTo>
                  <a:lnTo>
                    <a:pt x="2040" y="121"/>
                  </a:lnTo>
                  <a:lnTo>
                    <a:pt x="2028" y="107"/>
                  </a:lnTo>
                  <a:lnTo>
                    <a:pt x="2015" y="95"/>
                  </a:lnTo>
                  <a:lnTo>
                    <a:pt x="2002" y="83"/>
                  </a:lnTo>
                  <a:lnTo>
                    <a:pt x="1987" y="73"/>
                  </a:lnTo>
                  <a:lnTo>
                    <a:pt x="1973" y="63"/>
                  </a:lnTo>
                  <a:lnTo>
                    <a:pt x="1958" y="53"/>
                  </a:lnTo>
                  <a:lnTo>
                    <a:pt x="1943" y="44"/>
                  </a:lnTo>
                  <a:lnTo>
                    <a:pt x="1926" y="37"/>
                  </a:lnTo>
                  <a:lnTo>
                    <a:pt x="1910" y="29"/>
                  </a:lnTo>
                  <a:lnTo>
                    <a:pt x="1894" y="22"/>
                  </a:lnTo>
                  <a:lnTo>
                    <a:pt x="1876" y="17"/>
                  </a:lnTo>
                  <a:lnTo>
                    <a:pt x="1859" y="12"/>
                  </a:lnTo>
                  <a:lnTo>
                    <a:pt x="1841" y="7"/>
                  </a:lnTo>
                  <a:lnTo>
                    <a:pt x="1823" y="4"/>
                  </a:lnTo>
                  <a:lnTo>
                    <a:pt x="1805" y="2"/>
                  </a:lnTo>
                  <a:lnTo>
                    <a:pt x="1786" y="1"/>
                  </a:lnTo>
                  <a:lnTo>
                    <a:pt x="1767" y="0"/>
                  </a:lnTo>
                  <a:close/>
                </a:path>
              </a:pathLst>
            </a:custGeom>
            <a:solidFill>
              <a:srgbClr val="FFFFFF">
                <a:alpha val="20000"/>
              </a:srgbClr>
            </a:solidFill>
            <a:ln w="96901">
              <a:solidFill>
                <a:srgbClr val="2F2F2F"/>
              </a:solidFill>
              <a:prstDash val="solid"/>
              <a:round/>
              <a:headEnd/>
              <a:tailEnd/>
            </a:ln>
          </p:spPr>
          <p:txBody>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1" lang="zh-CN" altLang="en-US" sz="1800" b="0" i="0" u="none" strike="noStrike" kern="0" cap="none" spc="0" normalizeH="0" baseline="-25000" noProof="0" smtClean="0">
                <a:ln>
                  <a:noFill/>
                </a:ln>
                <a:solidFill>
                  <a:srgbClr val="000000"/>
                </a:solidFill>
                <a:effectLst/>
                <a:uLnTx/>
                <a:uFillTx/>
                <a:latin typeface="굴림" panose="020B0600000101010101" pitchFamily="34" charset="-127"/>
                <a:ea typeface="굴림" panose="020B0600000101010101" pitchFamily="34" charset="-127"/>
              </a:endParaRPr>
            </a:p>
          </p:txBody>
        </p:sp>
        <p:grpSp>
          <p:nvGrpSpPr>
            <p:cNvPr id="66" name="Group 50"/>
            <p:cNvGrpSpPr>
              <a:grpSpLocks/>
            </p:cNvGrpSpPr>
            <p:nvPr/>
          </p:nvGrpSpPr>
          <p:grpSpPr bwMode="auto">
            <a:xfrm>
              <a:off x="2433648" y="4001624"/>
              <a:ext cx="325571" cy="325572"/>
              <a:chOff x="1298" y="1678"/>
              <a:chExt cx="250" cy="250"/>
            </a:xfrm>
          </p:grpSpPr>
          <p:sp>
            <p:nvSpPr>
              <p:cNvPr id="67" name="Oval 33"/>
              <p:cNvSpPr>
                <a:spLocks noChangeArrowheads="1"/>
              </p:cNvSpPr>
              <p:nvPr/>
            </p:nvSpPr>
            <p:spPr bwMode="auto">
              <a:xfrm>
                <a:off x="1298" y="1678"/>
                <a:ext cx="250" cy="250"/>
              </a:xfrm>
              <a:prstGeom prst="ellipse">
                <a:avLst/>
              </a:prstGeom>
              <a:solidFill>
                <a:srgbClr val="FDB602"/>
              </a:solidFill>
              <a:ln>
                <a:noFill/>
              </a:ln>
              <a:effectLst/>
              <a:extLst>
                <a:ext uri="{91240B29-F687-4F45-9708-019B960494DF}">
                  <a14:hiddenLine xmlns:a14="http://schemas.microsoft.com/office/drawing/2010/main" w="101600">
                    <a:solidFill>
                      <a:srgbClr val="FDB60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anose="020B0600000101010101" pitchFamily="34" charset="-127"/>
                  <a:ea typeface="굴림" panose="020B0600000101010101" pitchFamily="34" charset="-127"/>
                </a:endParaRPr>
              </a:p>
            </p:txBody>
          </p:sp>
          <p:sp>
            <p:nvSpPr>
              <p:cNvPr id="68" name="Oval 34"/>
              <p:cNvSpPr>
                <a:spLocks noChangeArrowheads="1"/>
              </p:cNvSpPr>
              <p:nvPr/>
            </p:nvSpPr>
            <p:spPr bwMode="auto">
              <a:xfrm>
                <a:off x="1366" y="1746"/>
                <a:ext cx="114" cy="114"/>
              </a:xfrm>
              <a:prstGeom prst="ellipse">
                <a:avLst/>
              </a:prstGeom>
              <a:solidFill>
                <a:srgbClr val="FFFFFF"/>
              </a:solidFill>
              <a:ln>
                <a:noFill/>
              </a:ln>
              <a:effectLst/>
              <a:extLst>
                <a:ext uri="{91240B29-F687-4F45-9708-019B960494DF}">
                  <a14:hiddenLine xmlns:a14="http://schemas.microsoft.com/office/drawing/2010/main" w="101600">
                    <a:solidFill>
                      <a:srgbClr val="FDB60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anose="020B0600000101010101" pitchFamily="34" charset="-127"/>
                  <a:ea typeface="굴림" panose="020B0600000101010101" pitchFamily="34" charset="-127"/>
                </a:endParaRPr>
              </a:p>
            </p:txBody>
          </p:sp>
        </p:grpSp>
        <p:grpSp>
          <p:nvGrpSpPr>
            <p:cNvPr id="69" name="Group 49"/>
            <p:cNvGrpSpPr>
              <a:grpSpLocks/>
            </p:cNvGrpSpPr>
            <p:nvPr/>
          </p:nvGrpSpPr>
          <p:grpSpPr bwMode="auto">
            <a:xfrm>
              <a:off x="5712802" y="3056164"/>
              <a:ext cx="325571" cy="325572"/>
              <a:chOff x="3816" y="952"/>
              <a:chExt cx="250" cy="250"/>
            </a:xfrm>
          </p:grpSpPr>
          <p:sp>
            <p:nvSpPr>
              <p:cNvPr id="70" name="Oval 36"/>
              <p:cNvSpPr>
                <a:spLocks noChangeArrowheads="1"/>
              </p:cNvSpPr>
              <p:nvPr/>
            </p:nvSpPr>
            <p:spPr bwMode="auto">
              <a:xfrm>
                <a:off x="3816" y="952"/>
                <a:ext cx="250" cy="250"/>
              </a:xfrm>
              <a:prstGeom prst="ellipse">
                <a:avLst/>
              </a:prstGeom>
              <a:solidFill>
                <a:srgbClr val="139AFF"/>
              </a:solidFill>
              <a:ln>
                <a:noFill/>
              </a:ln>
              <a:effectLst/>
              <a:extLst>
                <a:ext uri="{91240B29-F687-4F45-9708-019B960494DF}">
                  <a14:hiddenLine xmlns:a14="http://schemas.microsoft.com/office/drawing/2010/main" w="101600">
                    <a:solidFill>
                      <a:srgbClr val="FDB60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anose="020B0600000101010101" pitchFamily="34" charset="-127"/>
                  <a:ea typeface="굴림" panose="020B0600000101010101" pitchFamily="34" charset="-127"/>
                </a:endParaRPr>
              </a:p>
            </p:txBody>
          </p:sp>
          <p:sp>
            <p:nvSpPr>
              <p:cNvPr id="71" name="Oval 37"/>
              <p:cNvSpPr>
                <a:spLocks noChangeArrowheads="1"/>
              </p:cNvSpPr>
              <p:nvPr/>
            </p:nvSpPr>
            <p:spPr bwMode="auto">
              <a:xfrm>
                <a:off x="3884" y="1022"/>
                <a:ext cx="114" cy="114"/>
              </a:xfrm>
              <a:prstGeom prst="ellipse">
                <a:avLst/>
              </a:prstGeom>
              <a:solidFill>
                <a:srgbClr val="FFFFFF"/>
              </a:solidFill>
              <a:ln>
                <a:noFill/>
              </a:ln>
              <a:effectLst/>
              <a:extLst>
                <a:ext uri="{91240B29-F687-4F45-9708-019B960494DF}">
                  <a14:hiddenLine xmlns:a14="http://schemas.microsoft.com/office/drawing/2010/main" w="101600">
                    <a:solidFill>
                      <a:srgbClr val="FDB60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anose="020B0600000101010101" pitchFamily="34" charset="-127"/>
                  <a:ea typeface="굴림" panose="020B0600000101010101" pitchFamily="34" charset="-127"/>
                </a:endParaRPr>
              </a:p>
            </p:txBody>
          </p:sp>
        </p:grpSp>
        <p:grpSp>
          <p:nvGrpSpPr>
            <p:cNvPr id="72" name="Group 52"/>
            <p:cNvGrpSpPr>
              <a:grpSpLocks/>
            </p:cNvGrpSpPr>
            <p:nvPr/>
          </p:nvGrpSpPr>
          <p:grpSpPr bwMode="auto">
            <a:xfrm>
              <a:off x="5720615" y="5862592"/>
              <a:ext cx="325571" cy="325572"/>
              <a:chOff x="3822" y="3107"/>
              <a:chExt cx="250" cy="250"/>
            </a:xfrm>
          </p:grpSpPr>
          <p:sp>
            <p:nvSpPr>
              <p:cNvPr id="73" name="Oval 39"/>
              <p:cNvSpPr>
                <a:spLocks noChangeArrowheads="1"/>
              </p:cNvSpPr>
              <p:nvPr/>
            </p:nvSpPr>
            <p:spPr bwMode="auto">
              <a:xfrm>
                <a:off x="3822" y="3107"/>
                <a:ext cx="250" cy="250"/>
              </a:xfrm>
              <a:prstGeom prst="ellipse">
                <a:avLst/>
              </a:prstGeom>
              <a:solidFill>
                <a:srgbClr val="2F2F2F"/>
              </a:solidFill>
              <a:ln>
                <a:noFill/>
              </a:ln>
              <a:effectLst/>
              <a:extLst>
                <a:ext uri="{91240B29-F687-4F45-9708-019B960494DF}">
                  <a14:hiddenLine xmlns:a14="http://schemas.microsoft.com/office/drawing/2010/main" w="101600">
                    <a:solidFill>
                      <a:srgbClr val="FDB60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anose="020B0600000101010101" pitchFamily="34" charset="-127"/>
                  <a:ea typeface="굴림" panose="020B0600000101010101" pitchFamily="34" charset="-127"/>
                </a:endParaRPr>
              </a:p>
            </p:txBody>
          </p:sp>
          <p:sp>
            <p:nvSpPr>
              <p:cNvPr id="74" name="Oval 40"/>
              <p:cNvSpPr>
                <a:spLocks noChangeArrowheads="1"/>
              </p:cNvSpPr>
              <p:nvPr/>
            </p:nvSpPr>
            <p:spPr bwMode="auto">
              <a:xfrm>
                <a:off x="3890" y="3175"/>
                <a:ext cx="114" cy="114"/>
              </a:xfrm>
              <a:prstGeom prst="ellipse">
                <a:avLst/>
              </a:prstGeom>
              <a:solidFill>
                <a:srgbClr val="FFFFFF"/>
              </a:solidFill>
              <a:ln>
                <a:noFill/>
              </a:ln>
              <a:effectLst/>
              <a:extLst>
                <a:ext uri="{91240B29-F687-4F45-9708-019B960494DF}">
                  <a14:hiddenLine xmlns:a14="http://schemas.microsoft.com/office/drawing/2010/main" w="101600">
                    <a:solidFill>
                      <a:srgbClr val="FDB60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anose="020B0600000101010101" pitchFamily="34" charset="-127"/>
                  <a:ea typeface="굴림" panose="020B0600000101010101" pitchFamily="34" charset="-127"/>
                </a:endParaRPr>
              </a:p>
            </p:txBody>
          </p:sp>
        </p:grpSp>
        <p:sp>
          <p:nvSpPr>
            <p:cNvPr id="75" name="Rectangle 41"/>
            <p:cNvSpPr>
              <a:spLocks noChangeArrowheads="1"/>
            </p:cNvSpPr>
            <p:nvPr/>
          </p:nvSpPr>
          <p:spPr bwMode="auto">
            <a:xfrm>
              <a:off x="3993556" y="4363817"/>
              <a:ext cx="989737"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algn="ctr" eaLnBrk="1" latinLnBrk="1" hangingPunct="1"/>
              <a:r>
                <a:rPr lang="zh-CN" altLang="en-US" sz="1600" baseline="0" dirty="0" smtClean="0">
                  <a:solidFill>
                    <a:srgbClr val="000000"/>
                  </a:solidFill>
                  <a:latin typeface="微软雅黑" panose="020B0503020204020204" pitchFamily="34" charset="-122"/>
                  <a:ea typeface="微软雅黑" panose="020B0503020204020204" pitchFamily="34" charset="-122"/>
                </a:rPr>
                <a:t>金属</a:t>
              </a:r>
              <a:endParaRPr lang="en-US" altLang="zh-CN" sz="1600" baseline="0" dirty="0" smtClean="0">
                <a:solidFill>
                  <a:srgbClr val="000000"/>
                </a:solidFill>
                <a:latin typeface="微软雅黑" panose="020B0503020204020204" pitchFamily="34" charset="-122"/>
                <a:ea typeface="微软雅黑" panose="020B0503020204020204" pitchFamily="34" charset="-122"/>
              </a:endParaRPr>
            </a:p>
            <a:p>
              <a:pPr algn="ctr" eaLnBrk="1" latinLnBrk="1" hangingPunct="1"/>
              <a:r>
                <a:rPr lang="zh-CN" altLang="en-US" sz="1600" baseline="0" dirty="0" smtClean="0">
                  <a:solidFill>
                    <a:srgbClr val="000000"/>
                  </a:solidFill>
                  <a:latin typeface="微软雅黑" panose="020B0503020204020204" pitchFamily="34" charset="-122"/>
                  <a:ea typeface="微软雅黑" panose="020B0503020204020204" pitchFamily="34" charset="-122"/>
                </a:rPr>
                <a:t>腐蚀</a:t>
              </a:r>
              <a:endParaRPr lang="en-US" altLang="ko-KR" sz="1600" baseline="0" dirty="0" smtClean="0">
                <a:solidFill>
                  <a:srgbClr val="000000"/>
                </a:solidFill>
                <a:latin typeface="微软雅黑" panose="020B0503020204020204" pitchFamily="34" charset="-122"/>
                <a:ea typeface="微软雅黑" panose="020B0503020204020204" pitchFamily="34" charset="-122"/>
              </a:endParaRPr>
            </a:p>
          </p:txBody>
        </p:sp>
        <p:sp>
          <p:nvSpPr>
            <p:cNvPr id="76" name="Rectangle 42"/>
            <p:cNvSpPr>
              <a:spLocks noChangeArrowheads="1"/>
            </p:cNvSpPr>
            <p:nvPr/>
          </p:nvSpPr>
          <p:spPr bwMode="auto">
            <a:xfrm>
              <a:off x="2585260" y="3680732"/>
              <a:ext cx="17138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eaLnBrk="1" latinLnBrk="1" hangingPunct="1"/>
              <a:r>
                <a:rPr lang="en-US" altLang="zh-CN" sz="1600" baseline="0" dirty="0" smtClean="0">
                  <a:solidFill>
                    <a:srgbClr val="FDB602"/>
                  </a:solidFill>
                  <a:latin typeface="微软雅黑" panose="020B0503020204020204" pitchFamily="34" charset="-122"/>
                  <a:ea typeface="微软雅黑" panose="020B0503020204020204" pitchFamily="34" charset="-122"/>
                </a:rPr>
                <a:t>3</a:t>
              </a:r>
              <a:r>
                <a:rPr lang="zh-CN" altLang="en-US" sz="1600" baseline="0" dirty="0" smtClean="0">
                  <a:solidFill>
                    <a:srgbClr val="FDB602"/>
                  </a:solidFill>
                  <a:latin typeface="微软雅黑" panose="020B0503020204020204" pitchFamily="34" charset="-122"/>
                  <a:ea typeface="微软雅黑" panose="020B0503020204020204" pitchFamily="34" charset="-122"/>
                </a:rPr>
                <a:t>个作用</a:t>
              </a:r>
              <a:endParaRPr lang="en-US" altLang="ko-KR" sz="1600" baseline="0" dirty="0" smtClean="0">
                <a:solidFill>
                  <a:srgbClr val="FDB602"/>
                </a:solidFill>
                <a:latin typeface="微软雅黑" panose="020B0503020204020204" pitchFamily="34" charset="-122"/>
                <a:ea typeface="微软雅黑" panose="020B0503020204020204" pitchFamily="34" charset="-122"/>
              </a:endParaRPr>
            </a:p>
          </p:txBody>
        </p:sp>
        <p:sp>
          <p:nvSpPr>
            <p:cNvPr id="77" name="Rectangle 43"/>
            <p:cNvSpPr>
              <a:spLocks noChangeArrowheads="1"/>
            </p:cNvSpPr>
            <p:nvPr/>
          </p:nvSpPr>
          <p:spPr bwMode="auto">
            <a:xfrm>
              <a:off x="2339752" y="4312096"/>
              <a:ext cx="265926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285750" indent="-285750" eaLnBrk="1" latinLnBrk="1" hangingPunct="1">
                <a:buFont typeface="Arial" panose="020B0604020202020204" pitchFamily="34" charset="0"/>
                <a:buChar char="•"/>
              </a:pPr>
              <a:r>
                <a:rPr lang="zh-CN" altLang="en-US" sz="1400" baseline="0" dirty="0" smtClean="0">
                  <a:solidFill>
                    <a:srgbClr val="000000"/>
                  </a:solidFill>
                  <a:latin typeface="微软雅黑" panose="020B0503020204020204" pitchFamily="34" charset="-122"/>
                  <a:ea typeface="微软雅黑" panose="020B0503020204020204" pitchFamily="34" charset="-122"/>
                </a:rPr>
                <a:t>化学作用</a:t>
              </a:r>
              <a:endParaRPr lang="en-US" altLang="zh-CN" sz="1400" baseline="0" dirty="0" smtClean="0">
                <a:solidFill>
                  <a:srgbClr val="000000"/>
                </a:solidFill>
                <a:latin typeface="微软雅黑" panose="020B0503020204020204" pitchFamily="34" charset="-122"/>
                <a:ea typeface="微软雅黑" panose="020B0503020204020204" pitchFamily="34" charset="-122"/>
              </a:endParaRPr>
            </a:p>
            <a:p>
              <a:pPr marL="285750" indent="-285750" eaLnBrk="1" latinLnBrk="1" hangingPunct="1">
                <a:buFont typeface="Arial" panose="020B0604020202020204" pitchFamily="34" charset="0"/>
                <a:buChar char="•"/>
              </a:pPr>
              <a:r>
                <a:rPr lang="zh-CN" altLang="en-US" sz="1400" baseline="0" dirty="0" smtClean="0">
                  <a:solidFill>
                    <a:srgbClr val="000000"/>
                  </a:solidFill>
                  <a:latin typeface="微软雅黑" panose="020B0503020204020204" pitchFamily="34" charset="-122"/>
                  <a:ea typeface="微软雅黑" panose="020B0503020204020204" pitchFamily="34" charset="-122"/>
                </a:rPr>
                <a:t>电化学作用</a:t>
              </a:r>
              <a:endParaRPr lang="en-US" altLang="zh-CN" sz="1400" baseline="0" dirty="0" smtClean="0">
                <a:solidFill>
                  <a:srgbClr val="000000"/>
                </a:solidFill>
                <a:latin typeface="微软雅黑" panose="020B0503020204020204" pitchFamily="34" charset="-122"/>
                <a:ea typeface="微软雅黑" panose="020B0503020204020204" pitchFamily="34" charset="-122"/>
              </a:endParaRPr>
            </a:p>
            <a:p>
              <a:pPr marL="285750" indent="-285750" eaLnBrk="1" latinLnBrk="1" hangingPunct="1">
                <a:buFont typeface="Arial" panose="020B0604020202020204" pitchFamily="34" charset="0"/>
                <a:buChar char="•"/>
              </a:pPr>
              <a:r>
                <a:rPr lang="zh-CN" altLang="en-US" sz="1400" baseline="0" dirty="0" smtClean="0">
                  <a:solidFill>
                    <a:srgbClr val="000000"/>
                  </a:solidFill>
                  <a:latin typeface="微软雅黑" panose="020B0503020204020204" pitchFamily="34" charset="-122"/>
                  <a:ea typeface="微软雅黑" panose="020B0503020204020204" pitchFamily="34" charset="-122"/>
                </a:rPr>
                <a:t>物理作用</a:t>
              </a:r>
              <a:endParaRPr lang="en-US" altLang="ko-KR" sz="1400" baseline="0" dirty="0" smtClean="0">
                <a:solidFill>
                  <a:srgbClr val="000000"/>
                </a:solidFill>
                <a:latin typeface="微软雅黑" panose="020B0503020204020204" pitchFamily="34" charset="-122"/>
                <a:ea typeface="微软雅黑" panose="020B0503020204020204" pitchFamily="34" charset="-122"/>
              </a:endParaRPr>
            </a:p>
          </p:txBody>
        </p:sp>
        <p:sp>
          <p:nvSpPr>
            <p:cNvPr id="79" name="Rectangle 45"/>
            <p:cNvSpPr>
              <a:spLocks noChangeArrowheads="1"/>
            </p:cNvSpPr>
            <p:nvPr/>
          </p:nvSpPr>
          <p:spPr bwMode="auto">
            <a:xfrm>
              <a:off x="4788024" y="3037438"/>
              <a:ext cx="19495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eaLnBrk="1" latinLnBrk="1" hangingPunct="1"/>
              <a:r>
                <a:rPr lang="en-US" altLang="ko-KR" sz="1600" baseline="0" dirty="0" smtClean="0">
                  <a:solidFill>
                    <a:srgbClr val="139AFF"/>
                  </a:solidFill>
                  <a:latin typeface="微软雅黑" panose="020B0503020204020204" pitchFamily="34" charset="-122"/>
                  <a:ea typeface="微软雅黑" panose="020B0503020204020204" pitchFamily="34" charset="-122"/>
                </a:rPr>
                <a:t>2</a:t>
              </a:r>
              <a:r>
                <a:rPr lang="zh-CN" altLang="en-US" sz="1600" baseline="0" dirty="0" smtClean="0">
                  <a:solidFill>
                    <a:srgbClr val="139AFF"/>
                  </a:solidFill>
                  <a:latin typeface="微软雅黑" panose="020B0503020204020204" pitchFamily="34" charset="-122"/>
                  <a:ea typeface="微软雅黑" panose="020B0503020204020204" pitchFamily="34" charset="-122"/>
                </a:rPr>
                <a:t>个损伤</a:t>
              </a:r>
              <a:endParaRPr lang="en-US" altLang="ko-KR" sz="1600" baseline="0" dirty="0" smtClean="0">
                <a:solidFill>
                  <a:srgbClr val="139AFF"/>
                </a:solidFill>
                <a:latin typeface="微软雅黑" panose="020B0503020204020204" pitchFamily="34" charset="-122"/>
                <a:ea typeface="微软雅黑" panose="020B0503020204020204" pitchFamily="34" charset="-122"/>
              </a:endParaRPr>
            </a:p>
          </p:txBody>
        </p:sp>
        <p:sp>
          <p:nvSpPr>
            <p:cNvPr id="80" name="Rectangle 46"/>
            <p:cNvSpPr>
              <a:spLocks noChangeArrowheads="1"/>
            </p:cNvSpPr>
            <p:nvPr/>
          </p:nvSpPr>
          <p:spPr bwMode="auto">
            <a:xfrm>
              <a:off x="4677688" y="5921195"/>
              <a:ext cx="26306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eaLnBrk="1" latinLnBrk="1" hangingPunct="1"/>
              <a:r>
                <a:rPr lang="en-US" altLang="ko-KR" sz="1600" baseline="0" dirty="0" smtClean="0">
                  <a:solidFill>
                    <a:srgbClr val="000000"/>
                  </a:solidFill>
                  <a:latin typeface="微软雅黑" panose="020B0503020204020204" pitchFamily="34" charset="-122"/>
                  <a:ea typeface="微软雅黑" panose="020B0503020204020204" pitchFamily="34" charset="-122"/>
                </a:rPr>
                <a:t>2</a:t>
              </a:r>
              <a:r>
                <a:rPr lang="zh-CN" altLang="en-US" sz="1600" baseline="0" dirty="0" smtClean="0">
                  <a:solidFill>
                    <a:srgbClr val="000000"/>
                  </a:solidFill>
                  <a:latin typeface="微软雅黑" panose="020B0503020204020204" pitchFamily="34" charset="-122"/>
                  <a:ea typeface="微软雅黑" panose="020B0503020204020204" pitchFamily="34" charset="-122"/>
                </a:rPr>
                <a:t>个因素</a:t>
              </a:r>
              <a:endParaRPr lang="en-US" altLang="ko-KR" sz="1600" baseline="0" dirty="0" smtClean="0">
                <a:solidFill>
                  <a:srgbClr val="000000"/>
                </a:solidFill>
                <a:latin typeface="微软雅黑" panose="020B0503020204020204" pitchFamily="34" charset="-122"/>
                <a:ea typeface="微软雅黑" panose="020B0503020204020204" pitchFamily="34" charset="-122"/>
              </a:endParaRPr>
            </a:p>
          </p:txBody>
        </p:sp>
        <p:sp>
          <p:nvSpPr>
            <p:cNvPr id="81" name="Rectangle 47"/>
            <p:cNvSpPr>
              <a:spLocks noChangeArrowheads="1"/>
            </p:cNvSpPr>
            <p:nvPr/>
          </p:nvSpPr>
          <p:spPr bwMode="auto">
            <a:xfrm rot="1669726">
              <a:off x="5033009" y="5266294"/>
              <a:ext cx="20380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baseline="-25000">
                  <a:solidFill>
                    <a:schemeClr val="tx1"/>
                  </a:solidFill>
                  <a:latin typeface="굴림" panose="020B0600000101010101" pitchFamily="34" charset="-127"/>
                  <a:ea typeface="굴림" panose="020B0600000101010101" pitchFamily="34" charset="-127"/>
                </a:defRPr>
              </a:lvl1pPr>
              <a:lvl2pPr marL="742950" indent="-285750" eaLnBrk="0" hangingPunct="0">
                <a:defRPr kumimoji="1" baseline="-25000">
                  <a:solidFill>
                    <a:schemeClr val="tx1"/>
                  </a:solidFill>
                  <a:latin typeface="굴림" panose="020B0600000101010101" pitchFamily="34" charset="-127"/>
                  <a:ea typeface="굴림" panose="020B0600000101010101" pitchFamily="34" charset="-127"/>
                </a:defRPr>
              </a:lvl2pPr>
              <a:lvl3pPr marL="1143000" indent="-228600" eaLnBrk="0" hangingPunct="0">
                <a:defRPr kumimoji="1" baseline="-25000">
                  <a:solidFill>
                    <a:schemeClr val="tx1"/>
                  </a:solidFill>
                  <a:latin typeface="굴림" panose="020B0600000101010101" pitchFamily="34" charset="-127"/>
                  <a:ea typeface="굴림" panose="020B0600000101010101" pitchFamily="34" charset="-127"/>
                </a:defRPr>
              </a:lvl3pPr>
              <a:lvl4pPr marL="1600200" indent="-228600" eaLnBrk="0" hangingPunct="0">
                <a:defRPr kumimoji="1" baseline="-25000">
                  <a:solidFill>
                    <a:schemeClr val="tx1"/>
                  </a:solidFill>
                  <a:latin typeface="굴림" panose="020B0600000101010101" pitchFamily="34" charset="-127"/>
                  <a:ea typeface="굴림" panose="020B0600000101010101" pitchFamily="34" charset="-127"/>
                </a:defRPr>
              </a:lvl4pPr>
              <a:lvl5pPr marL="2057400" indent="-228600" eaLnBrk="0" hangingPunct="0">
                <a:defRPr kumimoji="1" baseline="-25000">
                  <a:solidFill>
                    <a:schemeClr val="tx1"/>
                  </a:solidFill>
                  <a:latin typeface="굴림" panose="020B0600000101010101" pitchFamily="34" charset="-127"/>
                  <a:ea typeface="굴림" panose="020B0600000101010101" pitchFamily="34" charset="-127"/>
                </a:defRPr>
              </a:lvl5pPr>
              <a:lvl6pPr marL="25146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6pPr>
              <a:lvl7pPr marL="29718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7pPr>
              <a:lvl8pPr marL="34290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8pPr>
              <a:lvl9pPr marL="3886200" indent="-228600" algn="ctr" eaLnBrk="0" fontAlgn="base" latinLnBrk="1" hangingPunct="0">
                <a:spcBef>
                  <a:spcPct val="0"/>
                </a:spcBef>
                <a:spcAft>
                  <a:spcPct val="0"/>
                </a:spcAft>
                <a:defRPr kumimoji="1" baseline="-25000">
                  <a:solidFill>
                    <a:schemeClr val="tx1"/>
                  </a:solidFill>
                  <a:latin typeface="굴림" panose="020B0600000101010101" pitchFamily="34" charset="-127"/>
                  <a:ea typeface="굴림" panose="020B0600000101010101" pitchFamily="34" charset="-127"/>
                </a:defRPr>
              </a:lvl9pPr>
            </a:lstStyle>
            <a:p>
              <a:pPr marL="285750" indent="-285750" eaLnBrk="1" latinLnBrk="1" hangingPunct="1">
                <a:buFont typeface="Arial" panose="020B0604020202020204" pitchFamily="34" charset="0"/>
                <a:buChar char="•"/>
              </a:pPr>
              <a:r>
                <a:rPr lang="zh-CN" altLang="en-US" sz="1400" baseline="0" dirty="0" smtClean="0">
                  <a:solidFill>
                    <a:srgbClr val="000000"/>
                  </a:solidFill>
                  <a:latin typeface="微软雅黑" panose="020B0503020204020204" pitchFamily="34" charset="-122"/>
                  <a:ea typeface="微软雅黑" panose="020B0503020204020204" pitchFamily="34" charset="-122"/>
                </a:rPr>
                <a:t>力学因素</a:t>
              </a:r>
              <a:endParaRPr lang="en-US" altLang="zh-CN" sz="1400" baseline="0" dirty="0" smtClean="0">
                <a:solidFill>
                  <a:srgbClr val="000000"/>
                </a:solidFill>
                <a:latin typeface="微软雅黑" panose="020B0503020204020204" pitchFamily="34" charset="-122"/>
                <a:ea typeface="微软雅黑" panose="020B0503020204020204" pitchFamily="34" charset="-122"/>
              </a:endParaRPr>
            </a:p>
            <a:p>
              <a:pPr marL="285750" indent="-285750" eaLnBrk="1" latinLnBrk="1" hangingPunct="1">
                <a:buFont typeface="Arial" panose="020B0604020202020204" pitchFamily="34" charset="0"/>
                <a:buChar char="•"/>
              </a:pPr>
              <a:r>
                <a:rPr lang="zh-CN" altLang="en-US" sz="1400" baseline="0" dirty="0" smtClean="0">
                  <a:solidFill>
                    <a:srgbClr val="000000"/>
                  </a:solidFill>
                  <a:latin typeface="微软雅黑" panose="020B0503020204020204" pitchFamily="34" charset="-122"/>
                  <a:ea typeface="微软雅黑" panose="020B0503020204020204" pitchFamily="34" charset="-122"/>
                </a:rPr>
                <a:t>生物因素</a:t>
              </a:r>
              <a:endParaRPr lang="en-US" altLang="ko-KR" sz="1400" baseline="0" dirty="0" smtClean="0">
                <a:solidFill>
                  <a:srgbClr val="000000"/>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1+#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腐蚀的危害</a:t>
            </a:r>
            <a:endParaRPr lang="en-US" altLang="zh-CN" sz="2800" b="0" dirty="0" smtClean="0">
              <a:latin typeface="微软雅黑" panose="020B0503020204020204" pitchFamily="34" charset="-122"/>
              <a:ea typeface="微软雅黑" panose="020B0503020204020204" pitchFamily="34" charset="-122"/>
            </a:endParaRPr>
          </a:p>
        </p:txBody>
      </p:sp>
      <p:grpSp>
        <p:nvGrpSpPr>
          <p:cNvPr id="7" name="组合 6"/>
          <p:cNvGrpSpPr>
            <a:grpSpLocks noChangeAspect="1"/>
          </p:cNvGrpSpPr>
          <p:nvPr/>
        </p:nvGrpSpPr>
        <p:grpSpPr>
          <a:xfrm>
            <a:off x="1939829" y="1371600"/>
            <a:ext cx="5264342" cy="2907203"/>
            <a:chOff x="1280642" y="1676400"/>
            <a:chExt cx="6871429" cy="3794707"/>
          </a:xfrm>
        </p:grpSpPr>
        <p:sp>
          <p:nvSpPr>
            <p:cNvPr id="8" name="AutoShape 64"/>
            <p:cNvSpPr>
              <a:spLocks noChangeArrowheads="1"/>
            </p:cNvSpPr>
            <p:nvPr/>
          </p:nvSpPr>
          <p:spPr bwMode="gray">
            <a:xfrm rot="17973186">
              <a:off x="4990228" y="2331244"/>
              <a:ext cx="792163" cy="288925"/>
            </a:xfrm>
            <a:prstGeom prst="rightArrow">
              <a:avLst>
                <a:gd name="adj1" fmla="val 35167"/>
                <a:gd name="adj2" fmla="val 111029"/>
              </a:avLst>
            </a:prstGeom>
            <a:gradFill rotWithShape="1">
              <a:gsLst>
                <a:gs pos="0">
                  <a:srgbClr val="C0C0C0">
                    <a:gamma/>
                    <a:shade val="89020"/>
                    <a:invGamma/>
                    <a:alpha val="0"/>
                  </a:srgbClr>
                </a:gs>
                <a:gs pos="100000">
                  <a:srgbClr val="C0C0C0"/>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9" name="AutoShape 65"/>
            <p:cNvSpPr>
              <a:spLocks noChangeArrowheads="1"/>
            </p:cNvSpPr>
            <p:nvPr/>
          </p:nvSpPr>
          <p:spPr bwMode="gray">
            <a:xfrm rot="3465783">
              <a:off x="4990229" y="4495006"/>
              <a:ext cx="792162" cy="288925"/>
            </a:xfrm>
            <a:prstGeom prst="rightArrow">
              <a:avLst>
                <a:gd name="adj1" fmla="val 35167"/>
                <a:gd name="adj2" fmla="val 111028"/>
              </a:avLst>
            </a:prstGeom>
            <a:gradFill rotWithShape="1">
              <a:gsLst>
                <a:gs pos="0">
                  <a:srgbClr val="C0C0C0">
                    <a:gamma/>
                    <a:shade val="89020"/>
                    <a:invGamma/>
                    <a:alpha val="0"/>
                  </a:srgbClr>
                </a:gs>
                <a:gs pos="100000">
                  <a:srgbClr val="C0C0C0"/>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10" name="AutoShape 66"/>
            <p:cNvSpPr>
              <a:spLocks noChangeArrowheads="1"/>
            </p:cNvSpPr>
            <p:nvPr/>
          </p:nvSpPr>
          <p:spPr bwMode="gray">
            <a:xfrm rot="14369022">
              <a:off x="3771028" y="2407444"/>
              <a:ext cx="792163" cy="288925"/>
            </a:xfrm>
            <a:prstGeom prst="rightArrow">
              <a:avLst>
                <a:gd name="adj1" fmla="val 35167"/>
                <a:gd name="adj2" fmla="val 111029"/>
              </a:avLst>
            </a:prstGeom>
            <a:gradFill rotWithShape="1">
              <a:gsLst>
                <a:gs pos="0">
                  <a:srgbClr val="C0C0C0">
                    <a:gamma/>
                    <a:shade val="89020"/>
                    <a:invGamma/>
                    <a:alpha val="0"/>
                  </a:srgbClr>
                </a:gs>
                <a:gs pos="100000">
                  <a:srgbClr val="C0C0C0"/>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11" name="AutoShape 67"/>
            <p:cNvSpPr>
              <a:spLocks noChangeArrowheads="1"/>
            </p:cNvSpPr>
            <p:nvPr/>
          </p:nvSpPr>
          <p:spPr bwMode="gray">
            <a:xfrm rot="7535209">
              <a:off x="3732928" y="4461669"/>
              <a:ext cx="792163" cy="288925"/>
            </a:xfrm>
            <a:prstGeom prst="rightArrow">
              <a:avLst>
                <a:gd name="adj1" fmla="val 35167"/>
                <a:gd name="adj2" fmla="val 111029"/>
              </a:avLst>
            </a:prstGeom>
            <a:gradFill rotWithShape="1">
              <a:gsLst>
                <a:gs pos="0">
                  <a:srgbClr val="C0C0C0">
                    <a:gamma/>
                    <a:shade val="89020"/>
                    <a:invGamma/>
                    <a:alpha val="0"/>
                  </a:srgbClr>
                </a:gs>
                <a:gs pos="100000">
                  <a:srgbClr val="C0C0C0"/>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12" name="AutoShape 68"/>
            <p:cNvSpPr>
              <a:spLocks noChangeArrowheads="1"/>
            </p:cNvSpPr>
            <p:nvPr/>
          </p:nvSpPr>
          <p:spPr bwMode="gray">
            <a:xfrm>
              <a:off x="5568872" y="3459163"/>
              <a:ext cx="792162" cy="288925"/>
            </a:xfrm>
            <a:prstGeom prst="rightArrow">
              <a:avLst>
                <a:gd name="adj1" fmla="val 35167"/>
                <a:gd name="adj2" fmla="val 111028"/>
              </a:avLst>
            </a:prstGeom>
            <a:gradFill rotWithShape="1">
              <a:gsLst>
                <a:gs pos="0">
                  <a:srgbClr val="C0C0C0">
                    <a:gamma/>
                    <a:shade val="89020"/>
                    <a:invGamma/>
                    <a:alpha val="0"/>
                  </a:srgbClr>
                </a:gs>
                <a:gs pos="100000">
                  <a:srgbClr val="C0C0C0"/>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13" name="AutoShape 69"/>
            <p:cNvSpPr>
              <a:spLocks noChangeArrowheads="1"/>
            </p:cNvSpPr>
            <p:nvPr/>
          </p:nvSpPr>
          <p:spPr bwMode="gray">
            <a:xfrm rot="10800000">
              <a:off x="3159047" y="3452813"/>
              <a:ext cx="863600" cy="288925"/>
            </a:xfrm>
            <a:prstGeom prst="rightArrow">
              <a:avLst>
                <a:gd name="adj1" fmla="val 35167"/>
                <a:gd name="adj2" fmla="val 121041"/>
              </a:avLst>
            </a:prstGeom>
            <a:gradFill rotWithShape="1">
              <a:gsLst>
                <a:gs pos="0">
                  <a:srgbClr val="C0C0C0">
                    <a:gamma/>
                    <a:shade val="89020"/>
                    <a:invGamma/>
                    <a:alpha val="0"/>
                  </a:srgbClr>
                </a:gs>
                <a:gs pos="100000">
                  <a:srgbClr val="C0C0C0"/>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14" name="Oval 70"/>
            <p:cNvSpPr>
              <a:spLocks noChangeArrowheads="1"/>
            </p:cNvSpPr>
            <p:nvPr/>
          </p:nvSpPr>
          <p:spPr bwMode="gray">
            <a:xfrm>
              <a:off x="2905047" y="1690688"/>
              <a:ext cx="3743325" cy="3744912"/>
            </a:xfrm>
            <a:prstGeom prst="ellipse">
              <a:avLst/>
            </a:prstGeom>
            <a:noFill/>
            <a:ln w="38100" algn="ctr">
              <a:solidFill>
                <a:srgbClr val="C0C0C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16" name="Oval 72"/>
            <p:cNvSpPr>
              <a:spLocks noChangeArrowheads="1"/>
            </p:cNvSpPr>
            <p:nvPr/>
          </p:nvSpPr>
          <p:spPr bwMode="gray">
            <a:xfrm>
              <a:off x="3560684" y="4948238"/>
              <a:ext cx="360363" cy="360362"/>
            </a:xfrm>
            <a:prstGeom prst="ellipse">
              <a:avLst/>
            </a:prstGeom>
            <a:gradFill rotWithShape="1">
              <a:gsLst>
                <a:gs pos="0">
                  <a:srgbClr val="4DC9B1"/>
                </a:gs>
                <a:gs pos="100000">
                  <a:srgbClr val="4DC9B1">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17" name="Text Box 74"/>
            <p:cNvSpPr txBox="1">
              <a:spLocks noChangeArrowheads="1"/>
            </p:cNvSpPr>
            <p:nvPr/>
          </p:nvSpPr>
          <p:spPr bwMode="auto">
            <a:xfrm>
              <a:off x="5944581" y="1676400"/>
              <a:ext cx="1312330" cy="44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eaLnBrk="0" fontAlgn="base" hangingPunct="0">
                <a:spcBef>
                  <a:spcPct val="0"/>
                </a:spcBef>
                <a:spcAft>
                  <a:spcPct val="0"/>
                </a:spcAft>
              </a:pPr>
              <a:r>
                <a:rPr lang="zh-CN" altLang="en-US" sz="1600" dirty="0">
                  <a:latin typeface="微软雅黑" panose="020B0503020204020204" pitchFamily="34" charset="-122"/>
                  <a:ea typeface="微软雅黑" panose="020B0503020204020204" pitchFamily="34" charset="-122"/>
                </a:rPr>
                <a:t>财产损失</a:t>
              </a:r>
              <a:endParaRPr lang="en-US" altLang="zh-CN" sz="1600" dirty="0">
                <a:latin typeface="微软雅黑" panose="020B0503020204020204" pitchFamily="34" charset="-122"/>
                <a:ea typeface="微软雅黑" panose="020B0503020204020204" pitchFamily="34" charset="-122"/>
              </a:endParaRPr>
            </a:p>
          </p:txBody>
        </p:sp>
        <p:sp>
          <p:nvSpPr>
            <p:cNvPr id="18" name="Text Box 75"/>
            <p:cNvSpPr txBox="1">
              <a:spLocks noChangeArrowheads="1"/>
            </p:cNvSpPr>
            <p:nvPr/>
          </p:nvSpPr>
          <p:spPr bwMode="auto">
            <a:xfrm>
              <a:off x="1553213" y="1676400"/>
              <a:ext cx="1847976" cy="44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eaLnBrk="0" fontAlgn="base" hangingPunct="0">
                <a:spcBef>
                  <a:spcPct val="0"/>
                </a:spcBef>
                <a:spcAft>
                  <a:spcPct val="0"/>
                </a:spcAft>
              </a:pPr>
              <a:r>
                <a:rPr lang="zh-CN" altLang="en-US" sz="1600" dirty="0" smtClean="0">
                  <a:latin typeface="微软雅黑" panose="020B0503020204020204" pitchFamily="34" charset="-122"/>
                  <a:ea typeface="微软雅黑" panose="020B0503020204020204" pitchFamily="34" charset="-122"/>
                </a:rPr>
                <a:t>制约经济发展</a:t>
              </a:r>
              <a:endParaRPr lang="en-US" altLang="zh-CN" sz="1600" dirty="0" smtClean="0">
                <a:latin typeface="微软雅黑" panose="020B0503020204020204" pitchFamily="34" charset="-122"/>
                <a:ea typeface="微软雅黑" panose="020B0503020204020204" pitchFamily="34" charset="-122"/>
              </a:endParaRPr>
            </a:p>
          </p:txBody>
        </p:sp>
        <p:sp>
          <p:nvSpPr>
            <p:cNvPr id="19" name="Text Box 76"/>
            <p:cNvSpPr txBox="1">
              <a:spLocks noChangeArrowheads="1"/>
            </p:cNvSpPr>
            <p:nvPr/>
          </p:nvSpPr>
          <p:spPr bwMode="auto">
            <a:xfrm>
              <a:off x="6839741" y="3429000"/>
              <a:ext cx="1312330" cy="44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eaLnBrk="0" fontAlgn="base" hangingPunct="0">
                <a:spcBef>
                  <a:spcPct val="0"/>
                </a:spcBef>
                <a:spcAft>
                  <a:spcPct val="0"/>
                </a:spcAft>
              </a:pPr>
              <a:r>
                <a:rPr lang="zh-CN" altLang="en-US" sz="1600" dirty="0">
                  <a:latin typeface="微软雅黑" panose="020B0503020204020204" pitchFamily="34" charset="-122"/>
                  <a:ea typeface="微软雅黑" panose="020B0503020204020204" pitchFamily="34" charset="-122"/>
                </a:rPr>
                <a:t>产品流失</a:t>
              </a:r>
              <a:endParaRPr lang="en-US" altLang="zh-CN" sz="1600" dirty="0">
                <a:latin typeface="微软雅黑" panose="020B0503020204020204" pitchFamily="34" charset="-122"/>
                <a:ea typeface="微软雅黑" panose="020B0503020204020204" pitchFamily="34" charset="-122"/>
              </a:endParaRPr>
            </a:p>
          </p:txBody>
        </p:sp>
        <p:sp>
          <p:nvSpPr>
            <p:cNvPr id="20" name="Text Box 77"/>
            <p:cNvSpPr txBox="1">
              <a:spLocks noChangeArrowheads="1"/>
            </p:cNvSpPr>
            <p:nvPr/>
          </p:nvSpPr>
          <p:spPr bwMode="auto">
            <a:xfrm>
              <a:off x="6044045" y="5029200"/>
              <a:ext cx="1312330" cy="44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eaLnBrk="0" fontAlgn="base" hangingPunct="0">
                <a:spcBef>
                  <a:spcPct val="0"/>
                </a:spcBef>
                <a:spcAft>
                  <a:spcPct val="0"/>
                </a:spcAft>
              </a:pPr>
              <a:r>
                <a:rPr lang="zh-CN" altLang="en-US" sz="1600" dirty="0">
                  <a:latin typeface="微软雅黑" panose="020B0503020204020204" pitchFamily="34" charset="-122"/>
                  <a:ea typeface="微软雅黑" panose="020B0503020204020204" pitchFamily="34" charset="-122"/>
                </a:rPr>
                <a:t>意外事故</a:t>
              </a:r>
              <a:endParaRPr lang="en-US" altLang="zh-CN" sz="1600" dirty="0">
                <a:latin typeface="微软雅黑" panose="020B0503020204020204" pitchFamily="34" charset="-122"/>
                <a:ea typeface="微软雅黑" panose="020B0503020204020204" pitchFamily="34" charset="-122"/>
              </a:endParaRPr>
            </a:p>
          </p:txBody>
        </p:sp>
        <p:sp>
          <p:nvSpPr>
            <p:cNvPr id="21" name="Text Box 78"/>
            <p:cNvSpPr txBox="1">
              <a:spLocks noChangeArrowheads="1"/>
            </p:cNvSpPr>
            <p:nvPr/>
          </p:nvSpPr>
          <p:spPr bwMode="auto">
            <a:xfrm>
              <a:off x="1280642" y="3429000"/>
              <a:ext cx="1312330" cy="44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eaLnBrk="0" fontAlgn="base" hangingPunct="0">
                <a:spcBef>
                  <a:spcPct val="0"/>
                </a:spcBef>
                <a:spcAft>
                  <a:spcPct val="0"/>
                </a:spcAft>
              </a:pPr>
              <a:r>
                <a:rPr lang="zh-CN" altLang="en-US" sz="1600" dirty="0">
                  <a:latin typeface="微软雅黑" panose="020B0503020204020204" pitchFamily="34" charset="-122"/>
                  <a:ea typeface="微软雅黑" panose="020B0503020204020204" pitchFamily="34" charset="-122"/>
                </a:rPr>
                <a:t>环境灾难</a:t>
              </a:r>
              <a:endParaRPr lang="en-US" altLang="zh-CN" sz="1600" dirty="0">
                <a:latin typeface="微软雅黑" panose="020B0503020204020204" pitchFamily="34" charset="-122"/>
                <a:ea typeface="微软雅黑" panose="020B0503020204020204" pitchFamily="34" charset="-122"/>
              </a:endParaRPr>
            </a:p>
          </p:txBody>
        </p:sp>
        <p:sp>
          <p:nvSpPr>
            <p:cNvPr id="22" name="Text Box 79"/>
            <p:cNvSpPr txBox="1">
              <a:spLocks noChangeArrowheads="1"/>
            </p:cNvSpPr>
            <p:nvPr/>
          </p:nvSpPr>
          <p:spPr bwMode="auto">
            <a:xfrm>
              <a:off x="2222955" y="4967289"/>
              <a:ext cx="1312330" cy="44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eaLnBrk="0" fontAlgn="base" hangingPunct="0">
                <a:spcBef>
                  <a:spcPct val="0"/>
                </a:spcBef>
                <a:spcAft>
                  <a:spcPct val="0"/>
                </a:spcAft>
              </a:pPr>
              <a:r>
                <a:rPr lang="zh-CN" altLang="en-US" sz="1600" dirty="0">
                  <a:latin typeface="微软雅黑" panose="020B0503020204020204" pitchFamily="34" charset="-122"/>
                  <a:ea typeface="微软雅黑" panose="020B0503020204020204" pitchFamily="34" charset="-122"/>
                </a:rPr>
                <a:t>人身伤害</a:t>
              </a:r>
              <a:endParaRPr lang="en-US" altLang="zh-CN" sz="1600" dirty="0">
                <a:latin typeface="微软雅黑" panose="020B0503020204020204" pitchFamily="34" charset="-122"/>
                <a:ea typeface="微软雅黑" panose="020B0503020204020204" pitchFamily="34" charset="-122"/>
              </a:endParaRPr>
            </a:p>
          </p:txBody>
        </p:sp>
        <p:sp>
          <p:nvSpPr>
            <p:cNvPr id="23" name="Oval 81"/>
            <p:cNvSpPr>
              <a:spLocks noChangeArrowheads="1"/>
            </p:cNvSpPr>
            <p:nvPr/>
          </p:nvSpPr>
          <p:spPr bwMode="gray">
            <a:xfrm>
              <a:off x="5622847" y="4953000"/>
              <a:ext cx="360362" cy="360363"/>
            </a:xfrm>
            <a:prstGeom prst="ellipse">
              <a:avLst/>
            </a:prstGeom>
            <a:gradFill rotWithShape="1">
              <a:gsLst>
                <a:gs pos="0">
                  <a:srgbClr val="CB90EC"/>
                </a:gs>
                <a:gs pos="100000">
                  <a:srgbClr val="CB90EC">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24" name="Oval 84"/>
            <p:cNvSpPr>
              <a:spLocks noChangeArrowheads="1"/>
            </p:cNvSpPr>
            <p:nvPr/>
          </p:nvSpPr>
          <p:spPr bwMode="gray">
            <a:xfrm>
              <a:off x="6461047" y="3429000"/>
              <a:ext cx="360362" cy="360363"/>
            </a:xfrm>
            <a:prstGeom prst="ellipse">
              <a:avLst/>
            </a:prstGeom>
            <a:gradFill rotWithShape="1">
              <a:gsLst>
                <a:gs pos="0">
                  <a:srgbClr val="6699FF"/>
                </a:gs>
                <a:gs pos="100000">
                  <a:srgbClr val="6699FF">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25" name="Oval 87"/>
            <p:cNvSpPr>
              <a:spLocks noChangeArrowheads="1"/>
            </p:cNvSpPr>
            <p:nvPr/>
          </p:nvSpPr>
          <p:spPr bwMode="gray">
            <a:xfrm>
              <a:off x="5546647" y="1752600"/>
              <a:ext cx="360362" cy="360363"/>
            </a:xfrm>
            <a:prstGeom prst="ellipse">
              <a:avLst/>
            </a:prstGeom>
            <a:gradFill rotWithShape="1">
              <a:gsLst>
                <a:gs pos="0">
                  <a:srgbClr val="FF9900"/>
                </a:gs>
                <a:gs pos="100000">
                  <a:srgbClr val="FF9900">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26" name="Oval 90"/>
            <p:cNvSpPr>
              <a:spLocks noChangeArrowheads="1"/>
            </p:cNvSpPr>
            <p:nvPr/>
          </p:nvSpPr>
          <p:spPr bwMode="gray">
            <a:xfrm>
              <a:off x="3565447" y="1828800"/>
              <a:ext cx="360362" cy="360363"/>
            </a:xfrm>
            <a:prstGeom prst="ellipse">
              <a:avLst/>
            </a:prstGeom>
            <a:gradFill rotWithShape="1">
              <a:gsLst>
                <a:gs pos="0">
                  <a:srgbClr val="EDD947"/>
                </a:gs>
                <a:gs pos="100000">
                  <a:srgbClr val="EDD947">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ctr" defTabSz="914400" eaLnBrk="0" hangingPunct="0">
                <a:defRPr/>
              </a:pPr>
              <a:endParaRPr lang="zh-CN" altLang="zh-CN" sz="1800" kern="0" smtClean="0">
                <a:solidFill>
                  <a:srgbClr val="000000"/>
                </a:solidFill>
                <a:latin typeface="Arial" panose="020B0604020202020204" pitchFamily="34" charset="0"/>
              </a:endParaRPr>
            </a:p>
          </p:txBody>
        </p:sp>
        <p:sp>
          <p:nvSpPr>
            <p:cNvPr id="27" name="Oval 93"/>
            <p:cNvSpPr>
              <a:spLocks noChangeArrowheads="1"/>
            </p:cNvSpPr>
            <p:nvPr/>
          </p:nvSpPr>
          <p:spPr bwMode="gray">
            <a:xfrm>
              <a:off x="2727247" y="3429000"/>
              <a:ext cx="360362" cy="360363"/>
            </a:xfrm>
            <a:prstGeom prst="ellipse">
              <a:avLst/>
            </a:prstGeom>
            <a:gradFill rotWithShape="1">
              <a:gsLst>
                <a:gs pos="0">
                  <a:srgbClr val="82B820"/>
                </a:gs>
                <a:gs pos="100000">
                  <a:srgbClr val="82B820">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grpSp>
          <p:nvGrpSpPr>
            <p:cNvPr id="28" name="Group 95"/>
            <p:cNvGrpSpPr>
              <a:grpSpLocks/>
            </p:cNvGrpSpPr>
            <p:nvPr/>
          </p:nvGrpSpPr>
          <p:grpSpPr bwMode="auto">
            <a:xfrm>
              <a:off x="3690859" y="2503488"/>
              <a:ext cx="2160588" cy="2160587"/>
              <a:chOff x="2238" y="1769"/>
              <a:chExt cx="1361" cy="1361"/>
            </a:xfrm>
          </p:grpSpPr>
          <p:sp>
            <p:nvSpPr>
              <p:cNvPr id="29" name="Oval 96"/>
              <p:cNvSpPr>
                <a:spLocks noChangeArrowheads="1"/>
              </p:cNvSpPr>
              <p:nvPr/>
            </p:nvSpPr>
            <p:spPr bwMode="gray">
              <a:xfrm>
                <a:off x="2238" y="1769"/>
                <a:ext cx="1361" cy="1361"/>
              </a:xfrm>
              <a:prstGeom prst="ellipse">
                <a:avLst/>
              </a:prstGeom>
              <a:gradFill rotWithShape="1">
                <a:gsLst>
                  <a:gs pos="0">
                    <a:srgbClr val="0099CC">
                      <a:gamma/>
                      <a:tint val="42353"/>
                      <a:invGamma/>
                    </a:srgbClr>
                  </a:gs>
                  <a:gs pos="50000">
                    <a:srgbClr val="0099CC"/>
                  </a:gs>
                  <a:gs pos="100000">
                    <a:srgbClr val="0099CC">
                      <a:gamma/>
                      <a:tint val="42353"/>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30" name="Oval 97"/>
              <p:cNvSpPr>
                <a:spLocks noChangeArrowheads="1"/>
              </p:cNvSpPr>
              <p:nvPr/>
            </p:nvSpPr>
            <p:spPr bwMode="gray">
              <a:xfrm>
                <a:off x="2327" y="1858"/>
                <a:ext cx="1183" cy="1183"/>
              </a:xfrm>
              <a:prstGeom prst="ellipse">
                <a:avLst/>
              </a:prstGeom>
              <a:gradFill rotWithShape="1">
                <a:gsLst>
                  <a:gs pos="0">
                    <a:srgbClr val="0099CC">
                      <a:gamma/>
                      <a:shade val="54118"/>
                      <a:invGamma/>
                    </a:srgbClr>
                  </a:gs>
                  <a:gs pos="50000">
                    <a:srgbClr val="0099CC"/>
                  </a:gs>
                  <a:gs pos="100000">
                    <a:srgbClr val="0099CC">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31" name="Oval 98"/>
              <p:cNvSpPr>
                <a:spLocks noChangeArrowheads="1"/>
              </p:cNvSpPr>
              <p:nvPr/>
            </p:nvSpPr>
            <p:spPr bwMode="gray">
              <a:xfrm>
                <a:off x="2328" y="1860"/>
                <a:ext cx="1183" cy="1183"/>
              </a:xfrm>
              <a:prstGeom prst="ellipse">
                <a:avLst/>
              </a:prstGeom>
              <a:gradFill rotWithShape="1">
                <a:gsLst>
                  <a:gs pos="0">
                    <a:srgbClr val="0099CC">
                      <a:gamma/>
                      <a:shade val="63529"/>
                      <a:invGamma/>
                    </a:srgbClr>
                  </a:gs>
                  <a:gs pos="100000">
                    <a:srgbClr val="0099CC">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32" name="Oval 99"/>
              <p:cNvSpPr>
                <a:spLocks noChangeArrowheads="1"/>
              </p:cNvSpPr>
              <p:nvPr/>
            </p:nvSpPr>
            <p:spPr bwMode="gray">
              <a:xfrm>
                <a:off x="2391" y="1917"/>
                <a:ext cx="1065" cy="106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defTabSz="914400" eaLnBrk="0" hangingPunct="0">
                  <a:defRPr/>
                </a:pPr>
                <a:endParaRPr lang="zh-CN" altLang="en-US" sz="1800" kern="0" smtClean="0">
                  <a:solidFill>
                    <a:srgbClr val="FFFFFF"/>
                  </a:solidFill>
                  <a:latin typeface="Arial" panose="020B0604020202020204" pitchFamily="34" charset="0"/>
                </a:endParaRPr>
              </a:p>
            </p:txBody>
          </p:sp>
          <p:grpSp>
            <p:nvGrpSpPr>
              <p:cNvPr id="33" name="Group 100"/>
              <p:cNvGrpSpPr>
                <a:grpSpLocks/>
              </p:cNvGrpSpPr>
              <p:nvPr/>
            </p:nvGrpSpPr>
            <p:grpSpPr bwMode="auto">
              <a:xfrm>
                <a:off x="2410" y="1929"/>
                <a:ext cx="1031" cy="1031"/>
                <a:chOff x="4166" y="1706"/>
                <a:chExt cx="1252" cy="1252"/>
              </a:xfrm>
            </p:grpSpPr>
            <p:sp>
              <p:nvSpPr>
                <p:cNvPr id="35" name="Oval 101"/>
                <p:cNvSpPr>
                  <a:spLocks noChangeArrowheads="1"/>
                </p:cNvSpPr>
                <p:nvPr/>
              </p:nvSpPr>
              <p:spPr bwMode="auto">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36" name="Oval 102"/>
                <p:cNvSpPr>
                  <a:spLocks noChangeArrowheads="1"/>
                </p:cNvSpPr>
                <p:nvPr/>
              </p:nvSpPr>
              <p:spPr bwMode="auto">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37" name="Oval 103"/>
                <p:cNvSpPr>
                  <a:spLocks noChangeArrowheads="1"/>
                </p:cNvSpPr>
                <p:nvPr/>
              </p:nvSpPr>
              <p:spPr bwMode="auto">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sp>
              <p:nvSpPr>
                <p:cNvPr id="38" name="Oval 104"/>
                <p:cNvSpPr>
                  <a:spLocks noChangeArrowheads="1"/>
                </p:cNvSpPr>
                <p:nvPr/>
              </p:nvSpPr>
              <p:spPr bwMode="auto">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defTabSz="914400" eaLnBrk="0" hangingPunct="0">
                    <a:defRPr/>
                  </a:pPr>
                  <a:endParaRPr lang="zh-CN" altLang="en-US" sz="1800" kern="0" smtClean="0">
                    <a:solidFill>
                      <a:srgbClr val="FFFFFF"/>
                    </a:solidFill>
                    <a:latin typeface="Arial" panose="020B0604020202020204" pitchFamily="34" charset="0"/>
                  </a:endParaRPr>
                </a:p>
              </p:txBody>
            </p:sp>
          </p:grpSp>
          <p:sp>
            <p:nvSpPr>
              <p:cNvPr id="34" name="Text Box 105"/>
              <p:cNvSpPr txBox="1">
                <a:spLocks noChangeArrowheads="1"/>
              </p:cNvSpPr>
              <p:nvPr/>
            </p:nvSpPr>
            <p:spPr bwMode="auto">
              <a:xfrm>
                <a:off x="2663" y="2175"/>
                <a:ext cx="531" cy="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hangingPunct="0">
                  <a:defRPr/>
                </a:pPr>
                <a:r>
                  <a:rPr lang="zh-CN" altLang="en-US" sz="1800" kern="0" dirty="0" smtClean="0">
                    <a:solidFill>
                      <a:srgbClr val="000000"/>
                    </a:solidFill>
                    <a:latin typeface="微软雅黑" panose="020B0503020204020204" pitchFamily="34" charset="-122"/>
                    <a:ea typeface="微软雅黑" panose="020B0503020204020204" pitchFamily="34" charset="-122"/>
                  </a:rPr>
                  <a:t>腐蚀</a:t>
                </a:r>
                <a:endParaRPr lang="en-US" altLang="zh-CN" sz="1800" kern="0" dirty="0" smtClean="0">
                  <a:solidFill>
                    <a:srgbClr val="000000"/>
                  </a:solidFill>
                  <a:latin typeface="微软雅黑" panose="020B0503020204020204" pitchFamily="34" charset="-122"/>
                  <a:ea typeface="微软雅黑" panose="020B0503020204020204" pitchFamily="34" charset="-122"/>
                </a:endParaRPr>
              </a:p>
              <a:p>
                <a:pPr algn="ctr" defTabSz="914400" eaLnBrk="0" hangingPunct="0">
                  <a:defRPr/>
                </a:pPr>
                <a:r>
                  <a:rPr lang="zh-CN" altLang="en-US" sz="1800" kern="0" dirty="0" smtClean="0">
                    <a:solidFill>
                      <a:srgbClr val="000000"/>
                    </a:solidFill>
                    <a:latin typeface="微软雅黑" panose="020B0503020204020204" pitchFamily="34" charset="-122"/>
                    <a:ea typeface="微软雅黑" panose="020B0503020204020204" pitchFamily="34" charset="-122"/>
                  </a:rPr>
                  <a:t>危害</a:t>
                </a:r>
                <a:endParaRPr lang="en-US" altLang="zh-CN" sz="1800" kern="0" dirty="0" smtClean="0">
                  <a:solidFill>
                    <a:srgbClr val="000000"/>
                  </a:solidFill>
                  <a:latin typeface="微软雅黑" panose="020B0503020204020204" pitchFamily="34" charset="-122"/>
                  <a:ea typeface="微软雅黑" panose="020B0503020204020204" pitchFamily="34" charset="-122"/>
                </a:endParaRPr>
              </a:p>
            </p:txBody>
          </p:sp>
        </p:grpSp>
      </p:grpSp>
      <p:pic>
        <p:nvPicPr>
          <p:cNvPr id="43" name="图片 42"/>
          <p:cNvPicPr>
            <a:picLocks noChangeAspect="1"/>
          </p:cNvPicPr>
          <p:nvPr/>
        </p:nvPicPr>
        <p:blipFill>
          <a:blip r:embed="rId3"/>
          <a:stretch>
            <a:fillRect/>
          </a:stretch>
        </p:blipFill>
        <p:spPr>
          <a:xfrm>
            <a:off x="2154093" y="4653304"/>
            <a:ext cx="2117336" cy="1512000"/>
          </a:xfrm>
          <a:prstGeom prst="rect">
            <a:avLst/>
          </a:prstGeom>
          <a:ln w="6350" cap="sq">
            <a:solidFill>
              <a:schemeClr val="bg1"/>
            </a:solidFill>
            <a:prstDash val="solid"/>
            <a:miter lim="800000"/>
          </a:ln>
          <a:effectLst>
            <a:outerShdw blurRad="50800" dist="38100" dir="2700000" algn="tl" rotWithShape="0">
              <a:srgbClr val="000000">
                <a:alpha val="43000"/>
              </a:srgbClr>
            </a:outerShdw>
          </a:effectLst>
        </p:spPr>
      </p:pic>
      <p:pic>
        <p:nvPicPr>
          <p:cNvPr id="44" name="图片 15" descr="erika01.jpg"/>
          <p:cNvPicPr>
            <a:picLocks noChangeAspect="1"/>
          </p:cNvPicPr>
          <p:nvPr/>
        </p:nvPicPr>
        <p:blipFill>
          <a:blip r:embed="rId4">
            <a:extLst>
              <a:ext uri="{28A0092B-C50C-407E-A947-70E740481C1C}">
                <a14:useLocalDpi xmlns:a14="http://schemas.microsoft.com/office/drawing/2010/main" val="0"/>
              </a:ext>
            </a:extLst>
          </a:blip>
          <a:srcRect t="10480"/>
          <a:stretch>
            <a:fillRect/>
          </a:stretch>
        </p:blipFill>
        <p:spPr bwMode="auto">
          <a:xfrm>
            <a:off x="4254475" y="4653304"/>
            <a:ext cx="2430988" cy="1512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5463" y="4653304"/>
            <a:ext cx="2495049" cy="1512000"/>
          </a:xfrm>
          <a:prstGeom prst="rect">
            <a:avLst/>
          </a:prstGeom>
          <a:ln>
            <a:solidFill>
              <a:schemeClr val="bg1"/>
            </a:solidFill>
          </a:ln>
        </p:spPr>
      </p:pic>
      <p:pic>
        <p:nvPicPr>
          <p:cNvPr id="45" name="图片 44"/>
          <p:cNvPicPr>
            <a:picLocks noChangeAspect="1"/>
          </p:cNvPicPr>
          <p:nvPr/>
        </p:nvPicPr>
        <p:blipFill rotWithShape="1">
          <a:blip r:embed="rId6">
            <a:extLst>
              <a:ext uri="{28A0092B-C50C-407E-A947-70E740481C1C}">
                <a14:useLocalDpi xmlns:a14="http://schemas.microsoft.com/office/drawing/2010/main" val="0"/>
              </a:ext>
            </a:extLst>
          </a:blip>
          <a:srcRect b="47371"/>
          <a:stretch/>
        </p:blipFill>
        <p:spPr>
          <a:xfrm>
            <a:off x="-69430" y="4653304"/>
            <a:ext cx="2338300" cy="1512000"/>
          </a:xfrm>
          <a:prstGeom prst="rect">
            <a:avLst/>
          </a:prstGeom>
          <a:ln>
            <a:solidFill>
              <a:schemeClr val="bg1"/>
            </a:solidFill>
          </a:ln>
        </p:spPr>
      </p:pic>
    </p:spTree>
    <p:extLst>
      <p:ext uri="{BB962C8B-B14F-4D97-AF65-F5344CB8AC3E}">
        <p14:creationId xmlns:p14="http://schemas.microsoft.com/office/powerpoint/2010/main" val="57912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0-#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腐蚀的危害</a:t>
            </a:r>
            <a:endParaRPr lang="en-US" altLang="zh-CN" sz="2800" b="0" dirty="0" smtClean="0">
              <a:latin typeface="微软雅黑" panose="020B0503020204020204" pitchFamily="34" charset="-122"/>
              <a:ea typeface="微软雅黑" panose="020B0503020204020204" pitchFamily="34" charset="-122"/>
            </a:endParaRPr>
          </a:p>
        </p:txBody>
      </p:sp>
      <p:sp>
        <p:nvSpPr>
          <p:cNvPr id="39" name="Rectangle 62"/>
          <p:cNvSpPr/>
          <p:nvPr>
            <p:custDataLst>
              <p:tags r:id="rId1"/>
            </p:custDataLst>
          </p:nvPr>
        </p:nvSpPr>
        <p:spPr bwMode="auto">
          <a:xfrm>
            <a:off x="684222" y="1556792"/>
            <a:ext cx="7678735" cy="493776"/>
          </a:xfrm>
          <a:prstGeom prst="rect">
            <a:avLst/>
          </a:prstGeom>
          <a:solidFill>
            <a:srgbClr val="3397D3"/>
          </a:solidFill>
          <a:ln w="9525" cap="flat" cmpd="sng" algn="ctr">
            <a:noFill/>
            <a:prstDash val="solid"/>
            <a:headEnd type="none" w="med" len="med"/>
            <a:tailEnd type="none" w="med" len="med"/>
          </a:ln>
          <a:effectLst/>
        </p:spPr>
        <p:txBody>
          <a:bodyPr rot="0" spcFirstLastPara="0" vertOverflow="overflow" horzOverflow="overflow" vert="horz" wrap="square" lIns="91384" tIns="45693" rIns="45693" bIns="91384" numCol="1" spcCol="0" rtlCol="0" fromWordArt="0" anchor="ctr" anchorCtr="0" forceAA="0" compatLnSpc="1">
            <a:prstTxWarp prst="textNoShape">
              <a:avLst/>
            </a:prstTxWarp>
            <a:noAutofit/>
          </a:bodyPr>
          <a:lstStyle/>
          <a:p>
            <a:pPr marL="228471" marR="0" lvl="0" indent="0" algn="ctr" defTabSz="913567"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FFFFF">
                    <a:alpha val="99000"/>
                  </a:srgbClr>
                </a:solidFill>
                <a:effectLst/>
                <a:uLnTx/>
                <a:uFillTx/>
                <a:latin typeface="Segoe UI"/>
              </a:rPr>
              <a:t>腐蚀经济学</a:t>
            </a:r>
            <a:endParaRPr kumimoji="0" lang="en-US" sz="1800" b="0" i="0" u="none" strike="noStrike" kern="0" cap="none" spc="0" normalizeH="0" baseline="0" noProof="0" dirty="0" smtClean="0">
              <a:ln>
                <a:noFill/>
              </a:ln>
              <a:solidFill>
                <a:srgbClr val="FFFFFF">
                  <a:alpha val="99000"/>
                </a:srgbClr>
              </a:solidFill>
              <a:effectLst/>
              <a:uLnTx/>
              <a:uFillTx/>
              <a:latin typeface="Segoe UI"/>
            </a:endParaRPr>
          </a:p>
        </p:txBody>
      </p:sp>
      <p:grpSp>
        <p:nvGrpSpPr>
          <p:cNvPr id="40" name="Group 1"/>
          <p:cNvGrpSpPr/>
          <p:nvPr/>
        </p:nvGrpSpPr>
        <p:grpSpPr>
          <a:xfrm>
            <a:off x="684215" y="2134728"/>
            <a:ext cx="7678736" cy="1436239"/>
            <a:chOff x="912049" y="1985042"/>
            <a:chExt cx="10235648" cy="1914985"/>
          </a:xfrm>
        </p:grpSpPr>
        <p:sp>
          <p:nvSpPr>
            <p:cNvPr id="41" name="Rectangle 60"/>
            <p:cNvSpPr/>
            <p:nvPr/>
          </p:nvSpPr>
          <p:spPr bwMode="auto">
            <a:xfrm>
              <a:off x="912049" y="1985042"/>
              <a:ext cx="10235648" cy="1914985"/>
            </a:xfrm>
            <a:prstGeom prst="rect">
              <a:avLst/>
            </a:prstGeom>
            <a:solidFill>
              <a:srgbClr val="59D01E"/>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vert="horz" wrap="square" lIns="121883" tIns="487532" rIns="121883" bIns="137160" numCol="1" rtlCol="0" anchor="b" anchorCtr="0" compatLnSpc="1">
              <a:prstTxWarp prst="textNoShape">
                <a:avLst/>
              </a:prstTxWarp>
              <a:noAutofit/>
            </a:bodyPr>
            <a:lstStyle/>
            <a:p>
              <a:pPr marL="0" marR="0" lvl="0" indent="0" algn="just" defTabSz="1218106" eaLnBrk="1" fontAlgn="auto" latinLnBrk="0" hangingPunct="1">
                <a:lnSpc>
                  <a:spcPct val="90000"/>
                </a:lnSpc>
                <a:spcBef>
                  <a:spcPts val="840"/>
                </a:spcBef>
                <a:spcAft>
                  <a:spcPts val="0"/>
                </a:spcAft>
                <a:buClr>
                  <a:srgbClr val="FFFF99"/>
                </a:buClr>
                <a:buSzPct val="120000"/>
                <a:buFontTx/>
                <a:buNone/>
                <a:tabLst/>
                <a:defRPr/>
              </a:pPr>
              <a:r>
                <a:rPr kumimoji="0" lang="zh-CN" altLang="en-US"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一个国家每年的腐蚀损失一般约占</a:t>
              </a:r>
              <a:r>
                <a:rPr kumimoji="0" lang="en-US" altLang="zh-CN"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GDP</a:t>
              </a:r>
              <a:r>
                <a:rPr kumimoji="0" lang="zh-CN" altLang="en-US"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的</a:t>
              </a:r>
              <a:r>
                <a:rPr kumimoji="0" lang="en-US" altLang="zh-CN"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4~5%</a:t>
              </a:r>
              <a:r>
                <a:rPr kumimoji="0" lang="zh-CN" altLang="en-US"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a:t>
              </a:r>
              <a:endParaRPr kumimoji="0" lang="en-US" altLang="zh-CN"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endParaRPr>
            </a:p>
            <a:p>
              <a:pPr marL="0" marR="0" lvl="0" indent="0" algn="just" defTabSz="1218106" eaLnBrk="1" fontAlgn="auto" latinLnBrk="0" hangingPunct="1">
                <a:lnSpc>
                  <a:spcPct val="90000"/>
                </a:lnSpc>
                <a:spcBef>
                  <a:spcPts val="840"/>
                </a:spcBef>
                <a:spcAft>
                  <a:spcPts val="0"/>
                </a:spcAft>
                <a:buClr>
                  <a:srgbClr val="FFFF99"/>
                </a:buClr>
                <a:buSzPct val="120000"/>
                <a:buFontTx/>
                <a:buNone/>
                <a:tabLst/>
                <a:defRPr/>
              </a:pPr>
              <a:r>
                <a:rPr kumimoji="0" lang="zh-CN" altLang="en-US"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通过普及腐蚀与防护知识，应用先进的防腐蚀技术，腐蚀造成的经济损失可减少</a:t>
              </a:r>
              <a:r>
                <a:rPr kumimoji="0" lang="en-US" altLang="zh-CN"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25~40</a:t>
              </a:r>
              <a:r>
                <a:rPr kumimoji="0" lang="zh-CN" altLang="en-US"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rPr>
                <a:t>％。</a:t>
              </a:r>
              <a:endParaRPr kumimoji="0" lang="en-US" sz="1400" b="0" i="0" u="none" strike="noStrike" kern="0" cap="none" spc="0" normalizeH="0" baseline="0" noProof="0" dirty="0" smtClean="0">
                <a:ln>
                  <a:solidFill>
                    <a:srgbClr val="FFFFFF">
                      <a:alpha val="0"/>
                    </a:srgbClr>
                  </a:solidFill>
                </a:ln>
                <a:gradFill>
                  <a:gsLst>
                    <a:gs pos="0">
                      <a:srgbClr val="FFFFFF"/>
                    </a:gs>
                    <a:gs pos="100000">
                      <a:srgbClr val="FFFFFF"/>
                    </a:gs>
                  </a:gsLst>
                  <a:lin ang="5400000" scaled="0"/>
                </a:gradFill>
                <a:effectLst/>
                <a:uLnTx/>
                <a:uFillTx/>
                <a:latin typeface="Segoe UI"/>
                <a:cs typeface="Segoe UI" pitchFamily="34" charset="0"/>
              </a:endParaRPr>
            </a:p>
          </p:txBody>
        </p:sp>
        <p:pic>
          <p:nvPicPr>
            <p:cNvPr id="42" name="Picture 63"/>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89040" y="2093337"/>
              <a:ext cx="1132409" cy="770040"/>
            </a:xfrm>
            <a:prstGeom prst="rect">
              <a:avLst/>
            </a:prstGeom>
          </p:spPr>
        </p:pic>
      </p:grpSp>
      <p:sp>
        <p:nvSpPr>
          <p:cNvPr id="43" name="Rectangle 72"/>
          <p:cNvSpPr>
            <a:spLocks/>
          </p:cNvSpPr>
          <p:nvPr>
            <p:custDataLst>
              <p:tags r:id="rId2"/>
            </p:custDataLst>
          </p:nvPr>
        </p:nvSpPr>
        <p:spPr bwMode="auto">
          <a:xfrm>
            <a:off x="684215" y="3677981"/>
            <a:ext cx="1828800" cy="1722845"/>
          </a:xfrm>
          <a:prstGeom prst="rect">
            <a:avLst/>
          </a:prstGeom>
          <a:solidFill>
            <a:srgbClr val="3397D3"/>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vert="horz" wrap="square" lIns="60949" tIns="1340885" rIns="60949" bIns="137160" numCol="1" rtlCol="0" anchor="b" anchorCtr="0" compatLnSpc="1">
            <a:prstTxWarp prst="textNoShape">
              <a:avLst/>
            </a:prstTxWarp>
            <a:noAutofit/>
          </a:bodyPr>
          <a:lstStyle/>
          <a:p>
            <a:pPr marL="0" marR="0" lvl="0" indent="0" algn="just" defTabSz="1218106" eaLnBrk="1" fontAlgn="auto" latinLnBrk="0" hangingPunct="1">
              <a:lnSpc>
                <a:spcPct val="100000"/>
              </a:lnSpc>
              <a:spcBef>
                <a:spcPts val="840"/>
              </a:spcBef>
              <a:spcAft>
                <a:spcPts val="0"/>
              </a:spcAft>
              <a:buClr>
                <a:srgbClr val="1D4C7C">
                  <a:lumMod val="75000"/>
                </a:srgbClr>
              </a:buClr>
              <a:buSzPct val="100000"/>
              <a:buFontTx/>
              <a:buNone/>
              <a:tabLst/>
              <a:defRPr/>
            </a:pPr>
            <a:r>
              <a:rPr kumimoji="0" 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2012</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年，中国</a:t>
            </a:r>
            <a:r>
              <a:rPr kumimoji="0" lang="en-US" altLang="zh-CN"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GDP</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总量为</a:t>
            </a:r>
            <a:r>
              <a:rPr kumimoji="0" lang="en-US" altLang="zh-CN"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519322</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亿元人民币</a:t>
            </a:r>
            <a:endParaRPr kumimoji="0" 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endParaRPr>
          </a:p>
        </p:txBody>
      </p:sp>
      <p:grpSp>
        <p:nvGrpSpPr>
          <p:cNvPr id="44" name="Group 5"/>
          <p:cNvGrpSpPr/>
          <p:nvPr/>
        </p:nvGrpSpPr>
        <p:grpSpPr>
          <a:xfrm>
            <a:off x="2634194" y="3677981"/>
            <a:ext cx="1828800" cy="1722845"/>
            <a:chOff x="3511990" y="4027474"/>
            <a:chExt cx="2437765" cy="2297127"/>
          </a:xfrm>
        </p:grpSpPr>
        <p:sp>
          <p:nvSpPr>
            <p:cNvPr id="45" name="Rectangle 46"/>
            <p:cNvSpPr>
              <a:spLocks/>
            </p:cNvSpPr>
            <p:nvPr>
              <p:custDataLst>
                <p:tags r:id="rId5"/>
              </p:custDataLst>
            </p:nvPr>
          </p:nvSpPr>
          <p:spPr bwMode="auto">
            <a:xfrm>
              <a:off x="3511990" y="4027474"/>
              <a:ext cx="2437765" cy="2297127"/>
            </a:xfrm>
            <a:prstGeom prst="rect">
              <a:avLst/>
            </a:prstGeom>
            <a:solidFill>
              <a:srgbClr val="3397D3"/>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vert="horz" wrap="square" lIns="60949" tIns="1340885" rIns="60949" bIns="137160" numCol="1" rtlCol="0" anchor="b" anchorCtr="0" compatLnSpc="1">
              <a:prstTxWarp prst="textNoShape">
                <a:avLst/>
              </a:prstTxWarp>
              <a:noAutofit/>
            </a:bodyPr>
            <a:lstStyle/>
            <a:p>
              <a:pPr marL="0" marR="0" lvl="0" indent="0" algn="just" defTabSz="1218106" eaLnBrk="1" fontAlgn="auto" latinLnBrk="0" hangingPunct="1">
                <a:lnSpc>
                  <a:spcPct val="100000"/>
                </a:lnSpc>
                <a:spcBef>
                  <a:spcPts val="840"/>
                </a:spcBef>
                <a:spcAft>
                  <a:spcPts val="0"/>
                </a:spcAft>
                <a:buClr>
                  <a:srgbClr val="1D4C7C">
                    <a:lumMod val="75000"/>
                  </a:srgbClr>
                </a:buClr>
                <a:buSzPct val="100000"/>
                <a:buFontTx/>
                <a:buNone/>
                <a:tabLst/>
                <a:defRPr/>
              </a:pP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腐蚀造成的损失（以</a:t>
              </a:r>
              <a:r>
                <a:rPr kumimoji="0" lang="en-US" altLang="zh-CN"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4%GDP</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计）为</a:t>
              </a:r>
              <a:r>
                <a:rPr kumimoji="0" lang="en-US" altLang="zh-CN"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20773</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亿元人民币</a:t>
              </a:r>
              <a:endParaRPr kumimoji="0" 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endParaRPr>
            </a:p>
          </p:txBody>
        </p:sp>
        <p:pic>
          <p:nvPicPr>
            <p:cNvPr id="46" name="Picture 76"/>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73981" y="4352012"/>
              <a:ext cx="1351446" cy="811080"/>
            </a:xfrm>
            <a:prstGeom prst="rect">
              <a:avLst/>
            </a:prstGeom>
          </p:spPr>
        </p:pic>
      </p:grpSp>
      <p:grpSp>
        <p:nvGrpSpPr>
          <p:cNvPr id="47" name="Group 4"/>
          <p:cNvGrpSpPr/>
          <p:nvPr/>
        </p:nvGrpSpPr>
        <p:grpSpPr>
          <a:xfrm>
            <a:off x="4584173" y="3677981"/>
            <a:ext cx="1828800" cy="1722845"/>
            <a:chOff x="6107105" y="4027474"/>
            <a:chExt cx="2437765" cy="2297127"/>
          </a:xfrm>
        </p:grpSpPr>
        <p:sp>
          <p:nvSpPr>
            <p:cNvPr id="48" name="Rectangle 49"/>
            <p:cNvSpPr>
              <a:spLocks/>
            </p:cNvSpPr>
            <p:nvPr>
              <p:custDataLst>
                <p:tags r:id="rId4"/>
              </p:custDataLst>
            </p:nvPr>
          </p:nvSpPr>
          <p:spPr bwMode="auto">
            <a:xfrm>
              <a:off x="6107105" y="4027474"/>
              <a:ext cx="2437765" cy="2297127"/>
            </a:xfrm>
            <a:prstGeom prst="rect">
              <a:avLst/>
            </a:prstGeom>
            <a:solidFill>
              <a:srgbClr val="3397D3"/>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vert="horz" wrap="square" lIns="60949" tIns="1340885" rIns="60949" bIns="137160" numCol="1" rtlCol="0" anchor="b" anchorCtr="0" compatLnSpc="1">
              <a:prstTxWarp prst="textNoShape">
                <a:avLst/>
              </a:prstTxWarp>
              <a:noAutofit/>
            </a:bodyPr>
            <a:lstStyle/>
            <a:p>
              <a:pPr marL="0" marR="0" lvl="0" indent="0" algn="just" defTabSz="1218106" eaLnBrk="1" fontAlgn="auto" latinLnBrk="0" hangingPunct="1">
                <a:lnSpc>
                  <a:spcPct val="100000"/>
                </a:lnSpc>
                <a:spcBef>
                  <a:spcPts val="840"/>
                </a:spcBef>
                <a:spcAft>
                  <a:spcPts val="0"/>
                </a:spcAft>
                <a:buClr>
                  <a:srgbClr val="1D4C7C">
                    <a:lumMod val="75000"/>
                  </a:srgbClr>
                </a:buClr>
                <a:buSzPct val="100000"/>
                <a:buFontTx/>
                <a:buNone/>
                <a:tabLst/>
                <a:defRPr/>
              </a:pP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采用技术手段可挽回的损失为：</a:t>
              </a:r>
              <a:r>
                <a:rPr kumimoji="0" lang="en-US" altLang="zh-CN"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5183~ 8293</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亿元人民币</a:t>
              </a:r>
              <a:endParaRPr kumimoji="0" lang="en-US" altLang="zh-CN"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endParaRPr>
            </a:p>
          </p:txBody>
        </p:sp>
        <p:pic>
          <p:nvPicPr>
            <p:cNvPr id="49" name="Picture 7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35879" y="4401888"/>
              <a:ext cx="1805616" cy="743377"/>
            </a:xfrm>
            <a:prstGeom prst="rect">
              <a:avLst/>
            </a:prstGeom>
          </p:spPr>
        </p:pic>
      </p:grpSp>
      <p:sp>
        <p:nvSpPr>
          <p:cNvPr id="50" name="Rectangle 52"/>
          <p:cNvSpPr>
            <a:spLocks/>
          </p:cNvSpPr>
          <p:nvPr>
            <p:custDataLst>
              <p:tags r:id="rId3"/>
            </p:custDataLst>
          </p:nvPr>
        </p:nvSpPr>
        <p:spPr bwMode="auto">
          <a:xfrm>
            <a:off x="6534152" y="3677981"/>
            <a:ext cx="1828800" cy="1722845"/>
          </a:xfrm>
          <a:prstGeom prst="rect">
            <a:avLst/>
          </a:prstGeom>
          <a:solidFill>
            <a:srgbClr val="C00000"/>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rgbClr val="8E499C">
                <a:satMod val="300000"/>
              </a:srgbClr>
            </a:contourClr>
          </a:sp3d>
        </p:spPr>
        <p:txBody>
          <a:bodyPr vert="horz" wrap="square" lIns="60949" tIns="1340885" rIns="60949" bIns="137160" numCol="1" rtlCol="0" anchor="b" anchorCtr="0" compatLnSpc="1">
            <a:prstTxWarp prst="textNoShape">
              <a:avLst/>
            </a:prstTxWarp>
            <a:noAutofit/>
          </a:bodyPr>
          <a:lstStyle/>
          <a:p>
            <a:pPr marL="0" marR="0" lvl="0" indent="0" algn="just" defTabSz="1218106" eaLnBrk="1" fontAlgn="auto" latinLnBrk="0" hangingPunct="1">
              <a:lnSpc>
                <a:spcPct val="100000"/>
              </a:lnSpc>
              <a:spcBef>
                <a:spcPts val="840"/>
              </a:spcBef>
              <a:spcAft>
                <a:spcPts val="0"/>
              </a:spcAft>
              <a:buClr>
                <a:srgbClr val="1D4C7C">
                  <a:lumMod val="75000"/>
                </a:srgbClr>
              </a:buClr>
              <a:buSzPct val="100000"/>
              <a:buFontTx/>
              <a:buNone/>
              <a:tabLst/>
              <a:defRPr/>
            </a:pP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在美国，每桶原油从开采到消费整个阶段的腐蚀控制的投入为</a:t>
            </a:r>
            <a:r>
              <a:rPr kumimoji="0" lang="en-US" altLang="zh-CN"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0.5</a:t>
            </a:r>
            <a:r>
              <a:rPr kumimoji="0" lang="zh-CN" altLang="en-US" sz="14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cs typeface="Segoe UI" pitchFamily="34" charset="0"/>
              </a:rPr>
              <a:t>美元</a:t>
            </a:r>
          </a:p>
        </p:txBody>
      </p:sp>
      <p:pic>
        <p:nvPicPr>
          <p:cNvPr id="51" name="图片 5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026" t="14700" r="8966" b="12205"/>
          <a:stretch/>
        </p:blipFill>
        <p:spPr>
          <a:xfrm>
            <a:off x="7086600" y="3789040"/>
            <a:ext cx="768577" cy="526618"/>
          </a:xfrm>
          <a:prstGeom prst="rect">
            <a:avLst/>
          </a:prstGeom>
        </p:spPr>
      </p:pic>
      <p:pic>
        <p:nvPicPr>
          <p:cNvPr id="52" name="图片 51"/>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12211"/>
          <a:stretch/>
        </p:blipFill>
        <p:spPr>
          <a:xfrm>
            <a:off x="1145219" y="3727664"/>
            <a:ext cx="883594" cy="775695"/>
          </a:xfrm>
          <a:prstGeom prst="rect">
            <a:avLst/>
          </a:prstGeom>
        </p:spPr>
      </p:pic>
    </p:spTree>
    <p:extLst>
      <p:ext uri="{BB962C8B-B14F-4D97-AF65-F5344CB8AC3E}">
        <p14:creationId xmlns:p14="http://schemas.microsoft.com/office/powerpoint/2010/main" val="18660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0-#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0-#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0-#ppt_w/2"/>
                                          </p:val>
                                        </p:tav>
                                        <p:tav tm="100000">
                                          <p:val>
                                            <p:strVal val="#ppt_x"/>
                                          </p:val>
                                        </p:tav>
                                      </p:tavLst>
                                    </p:anim>
                                    <p:anim calcmode="lin" valueType="num">
                                      <p:cBhvr additive="base">
                                        <p:cTn id="24" dur="500" fill="hold"/>
                                        <p:tgtEl>
                                          <p:spTgt spid="5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0-#ppt_w/2"/>
                                          </p:val>
                                        </p:tav>
                                        <p:tav tm="100000">
                                          <p:val>
                                            <p:strVal val="#ppt_x"/>
                                          </p:val>
                                        </p:tav>
                                      </p:tavLst>
                                    </p:anim>
                                    <p:anim calcmode="lin" valueType="num">
                                      <p:cBhvr additive="base">
                                        <p:cTn id="28" dur="500" fill="hold"/>
                                        <p:tgtEl>
                                          <p:spTgt spid="5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0-#ppt_w/2"/>
                                          </p:val>
                                        </p:tav>
                                        <p:tav tm="100000">
                                          <p:val>
                                            <p:strVal val="#ppt_x"/>
                                          </p:val>
                                        </p:tav>
                                      </p:tavLst>
                                    </p:anim>
                                    <p:anim calcmode="lin" valueType="num">
                                      <p:cBhvr additive="base">
                                        <p:cTn id="32" dur="500" fill="hold"/>
                                        <p:tgtEl>
                                          <p:spTgt spid="52"/>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1+#ppt_w/2"/>
                                          </p:val>
                                        </p:tav>
                                        <p:tav tm="100000">
                                          <p:val>
                                            <p:strVal val="#ppt_x"/>
                                          </p:val>
                                        </p:tav>
                                      </p:tavLst>
                                    </p:anim>
                                    <p:anim calcmode="lin" valueType="num">
                                      <p:cBhvr additive="base">
                                        <p:cTn id="36"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4"/>
          <p:cNvSpPr>
            <a:spLocks noGrp="1" noChangeArrowheads="1"/>
          </p:cNvSpPr>
          <p:nvPr>
            <p:ph type="title"/>
          </p:nvPr>
        </p:nvSpPr>
        <p:spPr/>
        <p:txBody>
          <a:bodyPr/>
          <a:lstStyle/>
          <a:p>
            <a:r>
              <a:rPr lang="zh-CN" altLang="en-US" sz="2800" b="0" dirty="0" smtClean="0">
                <a:latin typeface="微软雅黑" panose="020B0503020204020204" pitchFamily="34" charset="-122"/>
                <a:ea typeface="微软雅黑" panose="020B0503020204020204" pitchFamily="34" charset="-122"/>
              </a:rPr>
              <a:t>腐蚀控制技术</a:t>
            </a:r>
            <a:endParaRPr lang="en-US" altLang="zh-CN" sz="2800" b="0" dirty="0" smtClean="0">
              <a:latin typeface="微软雅黑" panose="020B0503020204020204" pitchFamily="34" charset="-122"/>
              <a:ea typeface="微软雅黑" panose="020B0503020204020204" pitchFamily="34" charset="-122"/>
            </a:endParaRPr>
          </a:p>
        </p:txBody>
      </p:sp>
      <p:grpSp>
        <p:nvGrpSpPr>
          <p:cNvPr id="123" name="Group 45"/>
          <p:cNvGrpSpPr>
            <a:grpSpLocks/>
          </p:cNvGrpSpPr>
          <p:nvPr/>
        </p:nvGrpSpPr>
        <p:grpSpPr bwMode="auto">
          <a:xfrm>
            <a:off x="655638" y="1697038"/>
            <a:ext cx="1885950" cy="1258887"/>
            <a:chOff x="873085" y="1066800"/>
            <a:chExt cx="2514600" cy="1680210"/>
          </a:xfrm>
        </p:grpSpPr>
        <p:sp>
          <p:nvSpPr>
            <p:cNvPr id="124" name="Rectangle 46"/>
            <p:cNvSpPr/>
            <p:nvPr/>
          </p:nvSpPr>
          <p:spPr bwMode="auto">
            <a:xfrm>
              <a:off x="873085" y="1066800"/>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防腐蚀设计</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5" name="TextBox 47"/>
            <p:cNvSpPr txBox="1">
              <a:spLocks noChangeArrowheads="1"/>
            </p:cNvSpPr>
            <p:nvPr/>
          </p:nvSpPr>
          <p:spPr bwMode="auto">
            <a:xfrm>
              <a:off x="2961286" y="1066800"/>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a:t>
              </a:r>
            </a:p>
          </p:txBody>
        </p:sp>
        <p:pic>
          <p:nvPicPr>
            <p:cNvPr id="126" name="Picture 4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1839" y="1149508"/>
              <a:ext cx="712235" cy="71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7" name="Group 49"/>
          <p:cNvGrpSpPr>
            <a:grpSpLocks/>
          </p:cNvGrpSpPr>
          <p:nvPr/>
        </p:nvGrpSpPr>
        <p:grpSpPr bwMode="auto">
          <a:xfrm>
            <a:off x="655638" y="3046413"/>
            <a:ext cx="1885950" cy="1260475"/>
            <a:chOff x="873085" y="2914952"/>
            <a:chExt cx="2514600" cy="1680210"/>
          </a:xfrm>
        </p:grpSpPr>
        <p:sp>
          <p:nvSpPr>
            <p:cNvPr id="128" name="Rectangle 50"/>
            <p:cNvSpPr/>
            <p:nvPr/>
          </p:nvSpPr>
          <p:spPr bwMode="auto">
            <a:xfrm>
              <a:off x="873085" y="2914952"/>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腐蚀环境处理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29" name="TextBox 54"/>
            <p:cNvSpPr txBox="1">
              <a:spLocks noChangeArrowheads="1"/>
            </p:cNvSpPr>
            <p:nvPr/>
          </p:nvSpPr>
          <p:spPr bwMode="auto">
            <a:xfrm>
              <a:off x="2943291" y="2914952"/>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5</a:t>
              </a:r>
            </a:p>
          </p:txBody>
        </p:sp>
        <p:grpSp>
          <p:nvGrpSpPr>
            <p:cNvPr id="130" name="Group 58"/>
            <p:cNvGrpSpPr>
              <a:grpSpLocks/>
            </p:cNvGrpSpPr>
            <p:nvPr/>
          </p:nvGrpSpPr>
          <p:grpSpPr bwMode="auto">
            <a:xfrm>
              <a:off x="1101685" y="3125187"/>
              <a:ext cx="787272" cy="414961"/>
              <a:chOff x="7792432" y="3461097"/>
              <a:chExt cx="568902" cy="299861"/>
            </a:xfrm>
          </p:grpSpPr>
          <p:sp>
            <p:nvSpPr>
              <p:cNvPr id="131" name="Freeform 8"/>
              <p:cNvSpPr>
                <a:spLocks/>
              </p:cNvSpPr>
              <p:nvPr/>
            </p:nvSpPr>
            <p:spPr bwMode="auto">
              <a:xfrm>
                <a:off x="8055009" y="3461097"/>
                <a:ext cx="306325" cy="299861"/>
              </a:xfrm>
              <a:custGeom>
                <a:avLst/>
                <a:gdLst>
                  <a:gd name="T0" fmla="*/ 306325 w 100"/>
                  <a:gd name="T1" fmla="*/ 0 h 98"/>
                  <a:gd name="T2" fmla="*/ 49012 w 100"/>
                  <a:gd name="T3" fmla="*/ 39777 h 98"/>
                  <a:gd name="T4" fmla="*/ 125593 w 100"/>
                  <a:gd name="T5" fmla="*/ 119332 h 98"/>
                  <a:gd name="T6" fmla="*/ 125593 w 100"/>
                  <a:gd name="T7" fmla="*/ 119332 h 98"/>
                  <a:gd name="T8" fmla="*/ 18380 w 100"/>
                  <a:gd name="T9" fmla="*/ 229485 h 98"/>
                  <a:gd name="T10" fmla="*/ 18380 w 100"/>
                  <a:gd name="T11" fmla="*/ 287622 h 98"/>
                  <a:gd name="T12" fmla="*/ 49012 w 100"/>
                  <a:gd name="T13" fmla="*/ 299861 h 98"/>
                  <a:gd name="T14" fmla="*/ 76581 w 100"/>
                  <a:gd name="T15" fmla="*/ 287622 h 98"/>
                  <a:gd name="T16" fmla="*/ 186858 w 100"/>
                  <a:gd name="T17" fmla="*/ 180529 h 98"/>
                  <a:gd name="T18" fmla="*/ 186858 w 100"/>
                  <a:gd name="T19" fmla="*/ 180529 h 98"/>
                  <a:gd name="T20" fmla="*/ 266503 w 100"/>
                  <a:gd name="T21" fmla="*/ 257024 h 98"/>
                  <a:gd name="T22" fmla="*/ 306325 w 100"/>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98">
                    <a:moveTo>
                      <a:pt x="100" y="0"/>
                    </a:moveTo>
                    <a:cubicBezTo>
                      <a:pt x="16" y="13"/>
                      <a:pt x="16" y="13"/>
                      <a:pt x="16" y="13"/>
                    </a:cubicBezTo>
                    <a:cubicBezTo>
                      <a:pt x="41" y="39"/>
                      <a:pt x="41" y="39"/>
                      <a:pt x="41" y="39"/>
                    </a:cubicBezTo>
                    <a:cubicBezTo>
                      <a:pt x="41" y="39"/>
                      <a:pt x="41" y="39"/>
                      <a:pt x="41" y="39"/>
                    </a:cubicBezTo>
                    <a:cubicBezTo>
                      <a:pt x="6" y="75"/>
                      <a:pt x="6" y="75"/>
                      <a:pt x="6" y="75"/>
                    </a:cubicBezTo>
                    <a:cubicBezTo>
                      <a:pt x="0" y="80"/>
                      <a:pt x="0" y="89"/>
                      <a:pt x="6" y="94"/>
                    </a:cubicBezTo>
                    <a:cubicBezTo>
                      <a:pt x="8" y="97"/>
                      <a:pt x="12" y="98"/>
                      <a:pt x="16" y="98"/>
                    </a:cubicBezTo>
                    <a:cubicBezTo>
                      <a:pt x="19" y="98"/>
                      <a:pt x="23" y="97"/>
                      <a:pt x="25" y="94"/>
                    </a:cubicBezTo>
                    <a:cubicBezTo>
                      <a:pt x="61" y="59"/>
                      <a:pt x="61" y="59"/>
                      <a:pt x="61" y="59"/>
                    </a:cubicBezTo>
                    <a:cubicBezTo>
                      <a:pt x="61" y="59"/>
                      <a:pt x="61" y="59"/>
                      <a:pt x="61" y="59"/>
                    </a:cubicBezTo>
                    <a:cubicBezTo>
                      <a:pt x="87" y="84"/>
                      <a:pt x="87" y="84"/>
                      <a:pt x="87" y="84"/>
                    </a:cubicBez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132" name="Rectangle 9"/>
              <p:cNvSpPr>
                <a:spLocks noChangeArrowheads="1"/>
              </p:cNvSpPr>
              <p:nvPr/>
            </p:nvSpPr>
            <p:spPr bwMode="auto">
              <a:xfrm>
                <a:off x="7891463" y="3675653"/>
                <a:ext cx="212661"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33" name="Rectangle 9"/>
              <p:cNvSpPr>
                <a:spLocks noChangeArrowheads="1"/>
              </p:cNvSpPr>
              <p:nvPr/>
            </p:nvSpPr>
            <p:spPr bwMode="auto">
              <a:xfrm>
                <a:off x="7792432" y="3675653"/>
                <a:ext cx="27432"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sp>
            <p:nvSpPr>
              <p:cNvPr id="134" name="Rectangle 9"/>
              <p:cNvSpPr>
                <a:spLocks noChangeArrowheads="1"/>
              </p:cNvSpPr>
              <p:nvPr/>
            </p:nvSpPr>
            <p:spPr bwMode="auto">
              <a:xfrm>
                <a:off x="7832804" y="3675653"/>
                <a:ext cx="45719" cy="85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panose="020B0502040204020203" pitchFamily="34" charset="0"/>
                  <a:ea typeface="宋体" panose="02010600030101010101" pitchFamily="2" charset="-122"/>
                </a:endParaRPr>
              </a:p>
            </p:txBody>
          </p:sp>
        </p:grpSp>
      </p:grpSp>
      <p:grpSp>
        <p:nvGrpSpPr>
          <p:cNvPr id="135" name="Group 80"/>
          <p:cNvGrpSpPr>
            <a:grpSpLocks/>
          </p:cNvGrpSpPr>
          <p:nvPr/>
        </p:nvGrpSpPr>
        <p:grpSpPr bwMode="auto">
          <a:xfrm>
            <a:off x="2625725" y="4397375"/>
            <a:ext cx="1887538" cy="1260475"/>
            <a:chOff x="873085" y="4720590"/>
            <a:chExt cx="2514600" cy="1680210"/>
          </a:xfrm>
        </p:grpSpPr>
        <p:sp>
          <p:nvSpPr>
            <p:cNvPr id="136" name="Rectangle 81"/>
            <p:cNvSpPr/>
            <p:nvPr/>
          </p:nvSpPr>
          <p:spPr bwMode="auto">
            <a:xfrm>
              <a:off x="873085" y="4720590"/>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腐蚀检测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37" name="TextBox 82"/>
            <p:cNvSpPr txBox="1">
              <a:spLocks noChangeArrowheads="1"/>
            </p:cNvSpPr>
            <p:nvPr/>
          </p:nvSpPr>
          <p:spPr bwMode="auto">
            <a:xfrm>
              <a:off x="2645865" y="4720590"/>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10</a:t>
              </a:r>
            </a:p>
          </p:txBody>
        </p:sp>
        <p:pic>
          <p:nvPicPr>
            <p:cNvPr id="138" name="Picture 2"/>
            <p:cNvPicPr>
              <a:picLocks noChangeAspect="1" noChangeArrowheads="1"/>
            </p:cNvPicPr>
            <p:nvPr/>
          </p:nvPicPr>
          <p:blipFill>
            <a:blip r:embed="rId7" cstate="print">
              <a:duotone>
                <a:srgbClr val="1D4C7C">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81839" y="4809790"/>
              <a:ext cx="790621" cy="70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9" name="Group 84"/>
          <p:cNvGrpSpPr>
            <a:grpSpLocks/>
          </p:cNvGrpSpPr>
          <p:nvPr/>
        </p:nvGrpSpPr>
        <p:grpSpPr bwMode="auto">
          <a:xfrm>
            <a:off x="2625725" y="1697038"/>
            <a:ext cx="1887538" cy="1258887"/>
            <a:chOff x="3522922" y="1066685"/>
            <a:chExt cx="2514600" cy="1680210"/>
          </a:xfrm>
        </p:grpSpPr>
        <p:sp>
          <p:nvSpPr>
            <p:cNvPr id="140" name="Rectangle 85"/>
            <p:cNvSpPr/>
            <p:nvPr/>
          </p:nvSpPr>
          <p:spPr bwMode="auto">
            <a:xfrm>
              <a:off x="3522922" y="1066685"/>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合理选材</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41" name="TextBox 86"/>
            <p:cNvSpPr txBox="1">
              <a:spLocks noChangeArrowheads="1"/>
            </p:cNvSpPr>
            <p:nvPr/>
          </p:nvSpPr>
          <p:spPr bwMode="auto">
            <a:xfrm>
              <a:off x="5611122" y="1066800"/>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2</a:t>
              </a:r>
            </a:p>
          </p:txBody>
        </p:sp>
        <p:pic>
          <p:nvPicPr>
            <p:cNvPr id="142" name="Picture 87" descr="keu.png"/>
            <p:cNvPicPr>
              <a:picLocks noChangeAspect="1"/>
            </p:cNvPicPr>
            <p:nvPr>
              <p:custDataLst>
                <p:tags r:id="rId3"/>
              </p:custDataLst>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3692485" y="1121915"/>
              <a:ext cx="714326" cy="71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 name="Group 88"/>
          <p:cNvGrpSpPr>
            <a:grpSpLocks/>
          </p:cNvGrpSpPr>
          <p:nvPr/>
        </p:nvGrpSpPr>
        <p:grpSpPr bwMode="auto">
          <a:xfrm>
            <a:off x="2625725" y="3046413"/>
            <a:ext cx="1887538" cy="1260475"/>
            <a:chOff x="3527384" y="2914952"/>
            <a:chExt cx="2514600" cy="1680210"/>
          </a:xfrm>
        </p:grpSpPr>
        <p:sp>
          <p:nvSpPr>
            <p:cNvPr id="144" name="Rectangle 89"/>
            <p:cNvSpPr/>
            <p:nvPr/>
          </p:nvSpPr>
          <p:spPr bwMode="auto">
            <a:xfrm>
              <a:off x="3527384" y="2914952"/>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缓蚀剂</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45" name="TextBox 90"/>
            <p:cNvSpPr txBox="1">
              <a:spLocks noChangeArrowheads="1"/>
            </p:cNvSpPr>
            <p:nvPr/>
          </p:nvSpPr>
          <p:spPr bwMode="auto">
            <a:xfrm>
              <a:off x="5597590" y="2914952"/>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6</a:t>
              </a:r>
            </a:p>
          </p:txBody>
        </p:sp>
        <p:pic>
          <p:nvPicPr>
            <p:cNvPr id="146" name="Picture 3" descr="\\SFP\Work\White_Whale\3-22036_Kuleen_Bharadwaj\PPT\3_PlatformVision_Kuleen\SFP_Art\Plane Slide\mon_noti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2602" y="2980360"/>
              <a:ext cx="600158" cy="70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7" name="Group 92"/>
          <p:cNvGrpSpPr>
            <a:grpSpLocks/>
          </p:cNvGrpSpPr>
          <p:nvPr/>
        </p:nvGrpSpPr>
        <p:grpSpPr bwMode="auto">
          <a:xfrm>
            <a:off x="4597400" y="4397375"/>
            <a:ext cx="1885950" cy="1260475"/>
            <a:chOff x="3527384" y="4720590"/>
            <a:chExt cx="2514600" cy="1680210"/>
          </a:xfrm>
        </p:grpSpPr>
        <p:sp>
          <p:nvSpPr>
            <p:cNvPr id="148" name="Rectangle 93"/>
            <p:cNvSpPr/>
            <p:nvPr/>
          </p:nvSpPr>
          <p:spPr bwMode="auto">
            <a:xfrm>
              <a:off x="3527384" y="4720590"/>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en-US" altLang="zh-CN"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FBI</a:t>
              </a: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风险评估</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49" name="TextBox 94"/>
            <p:cNvSpPr txBox="1">
              <a:spLocks noChangeArrowheads="1"/>
            </p:cNvSpPr>
            <p:nvPr/>
          </p:nvSpPr>
          <p:spPr bwMode="auto">
            <a:xfrm>
              <a:off x="5233905" y="4720590"/>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11</a:t>
              </a:r>
            </a:p>
          </p:txBody>
        </p:sp>
        <p:pic>
          <p:nvPicPr>
            <p:cNvPr id="150" name="Picture 17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45509" y="4809790"/>
              <a:ext cx="700075" cy="70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1" name="Group 96"/>
          <p:cNvGrpSpPr>
            <a:grpSpLocks/>
          </p:cNvGrpSpPr>
          <p:nvPr/>
        </p:nvGrpSpPr>
        <p:grpSpPr bwMode="auto">
          <a:xfrm>
            <a:off x="4597400" y="1697038"/>
            <a:ext cx="1885950" cy="1258887"/>
            <a:chOff x="6182770" y="1066800"/>
            <a:chExt cx="2514600" cy="1680210"/>
          </a:xfrm>
        </p:grpSpPr>
        <p:sp>
          <p:nvSpPr>
            <p:cNvPr id="152" name="Rectangle 97"/>
            <p:cNvSpPr/>
            <p:nvPr/>
          </p:nvSpPr>
          <p:spPr bwMode="auto">
            <a:xfrm>
              <a:off x="6182770" y="1066800"/>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有机涂料</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53" name="TextBox 98"/>
            <p:cNvSpPr txBox="1">
              <a:spLocks noChangeArrowheads="1"/>
            </p:cNvSpPr>
            <p:nvPr/>
          </p:nvSpPr>
          <p:spPr bwMode="auto">
            <a:xfrm>
              <a:off x="8270970" y="1066800"/>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3</a:t>
              </a:r>
            </a:p>
          </p:txBody>
        </p:sp>
        <p:pic>
          <p:nvPicPr>
            <p:cNvPr id="154" name="Picture 4" descr="\\MAGNUM\Projects\Microsoft\Cloud Power FY12\Design\ICONS_PNG\Check_mark.png"/>
            <p:cNvPicPr>
              <a:picLocks noChangeAspect="1" noChangeArrowheads="1"/>
            </p:cNvPicPr>
            <p:nvPr/>
          </p:nvPicPr>
          <p:blipFill>
            <a:blip r:embed="rId11" cstate="print">
              <a:lum bright="100000"/>
              <a:extLst>
                <a:ext uri="{28A0092B-C50C-407E-A947-70E740481C1C}">
                  <a14:useLocalDpi xmlns:a14="http://schemas.microsoft.com/office/drawing/2010/main" val="0"/>
                </a:ext>
              </a:extLst>
            </a:blip>
            <a:srcRect t="11514"/>
            <a:stretch>
              <a:fillRect/>
            </a:stretch>
          </p:blipFill>
          <p:spPr bwMode="auto">
            <a:xfrm>
              <a:off x="6196172" y="1090507"/>
              <a:ext cx="922518" cy="81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 name="Group 100"/>
          <p:cNvGrpSpPr>
            <a:grpSpLocks/>
          </p:cNvGrpSpPr>
          <p:nvPr/>
        </p:nvGrpSpPr>
        <p:grpSpPr bwMode="auto">
          <a:xfrm>
            <a:off x="4597400" y="3046413"/>
            <a:ext cx="1885950" cy="1260475"/>
            <a:chOff x="6181684" y="2914952"/>
            <a:chExt cx="2514600" cy="1680210"/>
          </a:xfrm>
        </p:grpSpPr>
        <p:sp>
          <p:nvSpPr>
            <p:cNvPr id="156" name="Rectangle 101"/>
            <p:cNvSpPr/>
            <p:nvPr/>
          </p:nvSpPr>
          <p:spPr bwMode="auto">
            <a:xfrm>
              <a:off x="6181684" y="2914952"/>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防腐衬里</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57" name="TextBox 102"/>
            <p:cNvSpPr txBox="1">
              <a:spLocks noChangeArrowheads="1"/>
            </p:cNvSpPr>
            <p:nvPr/>
          </p:nvSpPr>
          <p:spPr bwMode="auto">
            <a:xfrm>
              <a:off x="8257644" y="2914952"/>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7</a:t>
              </a:r>
            </a:p>
          </p:txBody>
        </p:sp>
        <p:pic>
          <p:nvPicPr>
            <p:cNvPr id="158" name="Picture 7" descr="\\MAGNUM\Projects\Microsoft\Cloud Power FY12\Design\ICONS_PNG\Physical_Virtual.png"/>
            <p:cNvPicPr>
              <a:picLocks noChangeAspect="1" noChangeArrowheads="1"/>
            </p:cNvPicPr>
            <p:nvPr/>
          </p:nvPicPr>
          <p:blipFill>
            <a:blip r:embed="rId12" cstate="print">
              <a:extLst>
                <a:ext uri="{28A0092B-C50C-407E-A947-70E740481C1C}">
                  <a14:useLocalDpi xmlns:a14="http://schemas.microsoft.com/office/drawing/2010/main" val="0"/>
                </a:ext>
              </a:extLst>
            </a:blip>
            <a:srcRect l="7857" t="39072" r="7907" b="5885"/>
            <a:stretch>
              <a:fillRect/>
            </a:stretch>
          </p:blipFill>
          <p:spPr bwMode="auto">
            <a:xfrm>
              <a:off x="6211930" y="2946330"/>
              <a:ext cx="1129523" cy="73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9" name="Group 104"/>
          <p:cNvGrpSpPr>
            <a:grpSpLocks/>
          </p:cNvGrpSpPr>
          <p:nvPr/>
        </p:nvGrpSpPr>
        <p:grpSpPr bwMode="auto">
          <a:xfrm>
            <a:off x="6569075" y="4397375"/>
            <a:ext cx="1885950" cy="1260475"/>
            <a:chOff x="6181684" y="4720590"/>
            <a:chExt cx="2514600" cy="1680210"/>
          </a:xfrm>
        </p:grpSpPr>
        <p:sp>
          <p:nvSpPr>
            <p:cNvPr id="160" name="Rectangle 105"/>
            <p:cNvSpPr/>
            <p:nvPr/>
          </p:nvSpPr>
          <p:spPr bwMode="auto">
            <a:xfrm>
              <a:off x="6181684" y="4720590"/>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完整性管理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61" name="TextBox 106"/>
            <p:cNvSpPr txBox="1">
              <a:spLocks noChangeArrowheads="1"/>
            </p:cNvSpPr>
            <p:nvPr/>
          </p:nvSpPr>
          <p:spPr bwMode="auto">
            <a:xfrm>
              <a:off x="7888205" y="4720590"/>
              <a:ext cx="6512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12</a:t>
              </a:r>
            </a:p>
          </p:txBody>
        </p:sp>
        <p:pic>
          <p:nvPicPr>
            <p:cNvPr id="162" name="Picture 3"/>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6407216" y="4786931"/>
              <a:ext cx="500429" cy="725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3" name="Group 108"/>
          <p:cNvGrpSpPr>
            <a:grpSpLocks/>
          </p:cNvGrpSpPr>
          <p:nvPr/>
        </p:nvGrpSpPr>
        <p:grpSpPr bwMode="auto">
          <a:xfrm>
            <a:off x="6569075" y="1697038"/>
            <a:ext cx="1885950" cy="1258887"/>
            <a:chOff x="8837612" y="1066800"/>
            <a:chExt cx="2514600" cy="1680210"/>
          </a:xfrm>
        </p:grpSpPr>
        <p:sp>
          <p:nvSpPr>
            <p:cNvPr id="164" name="Rectangle 109"/>
            <p:cNvSpPr/>
            <p:nvPr/>
          </p:nvSpPr>
          <p:spPr bwMode="auto">
            <a:xfrm>
              <a:off x="8837612" y="1066800"/>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金属表面处理</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65" name="TextBox 110"/>
            <p:cNvSpPr txBox="1">
              <a:spLocks noChangeArrowheads="1"/>
            </p:cNvSpPr>
            <p:nvPr/>
          </p:nvSpPr>
          <p:spPr bwMode="auto">
            <a:xfrm>
              <a:off x="10920807" y="1066800"/>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4</a:t>
              </a:r>
            </a:p>
          </p:txBody>
        </p:sp>
        <p:grpSp>
          <p:nvGrpSpPr>
            <p:cNvPr id="166" name="Group 111"/>
            <p:cNvGrpSpPr>
              <a:grpSpLocks/>
            </p:cNvGrpSpPr>
            <p:nvPr>
              <p:custDataLst>
                <p:tags r:id="rId1"/>
              </p:custDataLst>
            </p:nvPr>
          </p:nvGrpSpPr>
          <p:grpSpPr bwMode="auto">
            <a:xfrm>
              <a:off x="8989023" y="1066800"/>
              <a:ext cx="1105890" cy="850820"/>
              <a:chOff x="3127606" y="1031618"/>
              <a:chExt cx="1905261" cy="1465821"/>
            </a:xfrm>
          </p:grpSpPr>
          <p:pic>
            <p:nvPicPr>
              <p:cNvPr id="167" name="Picture 6" descr="\\MAGNUM\Projects\Microsoft\Cloud Power FY12\Design\ICONS_PNG\Cloud.png"/>
              <p:cNvPicPr>
                <a:picLocks noChangeAspect="1" noChangeArrowheads="1"/>
              </p:cNvPicPr>
              <p:nvPr/>
            </p:nvPicPr>
            <p:blipFill>
              <a:blip r:embed="rId14" cstate="print">
                <a:extLst>
                  <a:ext uri="{28A0092B-C50C-407E-A947-70E740481C1C}">
                    <a14:useLocalDpi xmlns:a14="http://schemas.microsoft.com/office/drawing/2010/main" val="0"/>
                  </a:ext>
                </a:extLst>
              </a:blip>
              <a:srcRect t="15453" b="16319"/>
              <a:stretch>
                <a:fillRect/>
              </a:stretch>
            </p:blipFill>
            <p:spPr bwMode="auto">
              <a:xfrm>
                <a:off x="3423223" y="1031618"/>
                <a:ext cx="1609644" cy="109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537736" y="1444106"/>
                <a:ext cx="590758" cy="919886"/>
              </a:xfrm>
              <a:prstGeom prst="rect">
                <a:avLst/>
              </a:prstGeom>
              <a:noFill/>
              <a:effectLst>
                <a:outerShdw blurRad="50800" dist="12700" sx="103000" sy="103000" algn="ctr" rotWithShape="0">
                  <a:prstClr val="black">
                    <a:alpha val="40000"/>
                  </a:prstClr>
                </a:outerShdw>
              </a:effectLst>
            </p:spPr>
          </p:pic>
          <p:pic>
            <p:nvPicPr>
              <p:cNvPr id="169" name="Picture 2" descr="\\MAGNUM\Projects\Microsoft\Cloud Power FY12\Design\Icons\PNGs\Server_2.png"/>
              <p:cNvPicPr>
                <a:picLocks noChangeAspect="1" noChangeArrowheads="1"/>
              </p:cNvPicPr>
              <p:nvPr/>
            </p:nvPicPr>
            <p:blipFill rotWithShape="1">
              <a:blip r:embed="rId15">
                <a:lum bright="100000"/>
              </a:blip>
              <a:srcRect l="27619" t="9540" r="26586" b="9151"/>
              <a:stretch/>
            </p:blipFill>
            <p:spPr bwMode="auto">
              <a:xfrm>
                <a:off x="3129310" y="1582818"/>
                <a:ext cx="590758" cy="916237"/>
              </a:xfrm>
              <a:prstGeom prst="rect">
                <a:avLst/>
              </a:prstGeom>
              <a:noFill/>
              <a:effectLst>
                <a:outerShdw blurRad="50800" dist="12700" sx="103000" sy="103000" algn="ctr" rotWithShape="0">
                  <a:prstClr val="black">
                    <a:alpha val="40000"/>
                  </a:prstClr>
                </a:outerShdw>
              </a:effectLst>
            </p:spPr>
          </p:pic>
        </p:grpSp>
      </p:grpSp>
      <p:grpSp>
        <p:nvGrpSpPr>
          <p:cNvPr id="170" name="Group 115"/>
          <p:cNvGrpSpPr>
            <a:grpSpLocks/>
          </p:cNvGrpSpPr>
          <p:nvPr/>
        </p:nvGrpSpPr>
        <p:grpSpPr bwMode="auto">
          <a:xfrm>
            <a:off x="655638" y="4398963"/>
            <a:ext cx="1885950" cy="1260475"/>
            <a:chOff x="8835983" y="2914952"/>
            <a:chExt cx="2514600" cy="1680210"/>
          </a:xfrm>
        </p:grpSpPr>
        <p:sp>
          <p:nvSpPr>
            <p:cNvPr id="171" name="Rectangle 116"/>
            <p:cNvSpPr/>
            <p:nvPr/>
          </p:nvSpPr>
          <p:spPr bwMode="auto">
            <a:xfrm>
              <a:off x="8835983" y="2914952"/>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rPr>
                <a:t>腐蚀监测</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pic>
          <p:nvPicPr>
            <p:cNvPr id="172"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26485" y="2980360"/>
              <a:ext cx="885371" cy="70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 name="TextBox 118"/>
            <p:cNvSpPr txBox="1">
              <a:spLocks noChangeArrowheads="1"/>
            </p:cNvSpPr>
            <p:nvPr/>
          </p:nvSpPr>
          <p:spPr bwMode="auto">
            <a:xfrm>
              <a:off x="10911943" y="2914952"/>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9</a:t>
              </a:r>
            </a:p>
          </p:txBody>
        </p:sp>
      </p:grpSp>
      <p:grpSp>
        <p:nvGrpSpPr>
          <p:cNvPr id="174" name="Group 119"/>
          <p:cNvGrpSpPr>
            <a:grpSpLocks/>
          </p:cNvGrpSpPr>
          <p:nvPr/>
        </p:nvGrpSpPr>
        <p:grpSpPr bwMode="auto">
          <a:xfrm>
            <a:off x="6569075" y="3046413"/>
            <a:ext cx="1885950" cy="1260475"/>
            <a:chOff x="8835983" y="4720590"/>
            <a:chExt cx="2514600" cy="1680210"/>
          </a:xfrm>
        </p:grpSpPr>
        <p:sp>
          <p:nvSpPr>
            <p:cNvPr id="175" name="Rectangle 120"/>
            <p:cNvSpPr/>
            <p:nvPr/>
          </p:nvSpPr>
          <p:spPr bwMode="auto">
            <a:xfrm>
              <a:off x="8835983" y="4720590"/>
              <a:ext cx="2514600" cy="1680210"/>
            </a:xfrm>
            <a:prstGeom prst="rect">
              <a:avLst/>
            </a:prstGeom>
            <a:solidFill>
              <a:srgbClr val="3397D3"/>
            </a:solidFill>
            <a:ln w="25400" cap="flat" cmpd="sng" algn="ctr">
              <a:noFill/>
              <a:prstDash val="solid"/>
              <a:headEnd type="none" w="med" len="med"/>
              <a:tailEnd type="none" w="med" len="med"/>
            </a:ln>
            <a:effectLst/>
          </p:spPr>
          <p:txBody>
            <a:bodyPr tIns="640080" bIns="0" anchor="ctr"/>
            <a:lstStyle/>
            <a:p>
              <a:pPr marL="0" marR="0" lvl="0" indent="0" defTabSz="685666"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rPr>
                <a:t>电化学保护</a:t>
              </a:r>
              <a:endParaRPr kumimoji="0" lang="en-US"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176" name="TextBox 121"/>
            <p:cNvSpPr txBox="1">
              <a:spLocks noChangeArrowheads="1"/>
            </p:cNvSpPr>
            <p:nvPr/>
          </p:nvSpPr>
          <p:spPr bwMode="auto">
            <a:xfrm>
              <a:off x="10897389" y="4720590"/>
              <a:ext cx="3564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5720" bIns="0">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4213"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a:ln>
                    <a:noFill/>
                  </a:ln>
                  <a:solidFill>
                    <a:srgbClr val="2372A2"/>
                  </a:solidFill>
                  <a:effectLst/>
                  <a:uLnTx/>
                  <a:uFillTx/>
                  <a:latin typeface="Segoe UI" panose="020B0502040204020203" pitchFamily="34" charset="0"/>
                  <a:ea typeface="宋体" panose="02010600030101010101" pitchFamily="2" charset="-122"/>
                </a:rPr>
                <a:t>8</a:t>
              </a:r>
            </a:p>
          </p:txBody>
        </p:sp>
        <p:pic>
          <p:nvPicPr>
            <p:cNvPr id="177"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95180" y="4786930"/>
              <a:ext cx="640905" cy="77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4268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1000" fill="hold"/>
                                        <p:tgtEl>
                                          <p:spTgt spid="123"/>
                                        </p:tgtEl>
                                        <p:attrNameLst>
                                          <p:attrName>ppt_x</p:attrName>
                                        </p:attrNameLst>
                                      </p:cBhvr>
                                      <p:tavLst>
                                        <p:tav tm="0">
                                          <p:val>
                                            <p:strVal val="1+#ppt_w/2"/>
                                          </p:val>
                                        </p:tav>
                                        <p:tav tm="100000">
                                          <p:val>
                                            <p:strVal val="#ppt_x"/>
                                          </p:val>
                                        </p:tav>
                                      </p:tavLst>
                                    </p:anim>
                                    <p:anim calcmode="lin" valueType="num">
                                      <p:cBhvr additive="base">
                                        <p:cTn id="8" dur="1000" fill="hold"/>
                                        <p:tgtEl>
                                          <p:spTgt spid="12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139"/>
                                        </p:tgtEl>
                                        <p:attrNameLst>
                                          <p:attrName>style.visibility</p:attrName>
                                        </p:attrNameLst>
                                      </p:cBhvr>
                                      <p:to>
                                        <p:strVal val="visible"/>
                                      </p:to>
                                    </p:set>
                                    <p:anim calcmode="lin" valueType="num">
                                      <p:cBhvr additive="base">
                                        <p:cTn id="11" dur="1000" fill="hold"/>
                                        <p:tgtEl>
                                          <p:spTgt spid="139"/>
                                        </p:tgtEl>
                                        <p:attrNameLst>
                                          <p:attrName>ppt_x</p:attrName>
                                        </p:attrNameLst>
                                      </p:cBhvr>
                                      <p:tavLst>
                                        <p:tav tm="0">
                                          <p:val>
                                            <p:strVal val="1+#ppt_w/2"/>
                                          </p:val>
                                        </p:tav>
                                        <p:tav tm="100000">
                                          <p:val>
                                            <p:strVal val="#ppt_x"/>
                                          </p:val>
                                        </p:tav>
                                      </p:tavLst>
                                    </p:anim>
                                    <p:anim calcmode="lin" valueType="num">
                                      <p:cBhvr additive="base">
                                        <p:cTn id="12" dur="1000" fill="hold"/>
                                        <p:tgtEl>
                                          <p:spTgt spid="139"/>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151"/>
                                        </p:tgtEl>
                                        <p:attrNameLst>
                                          <p:attrName>style.visibility</p:attrName>
                                        </p:attrNameLst>
                                      </p:cBhvr>
                                      <p:to>
                                        <p:strVal val="visible"/>
                                      </p:to>
                                    </p:set>
                                    <p:anim calcmode="lin" valueType="num">
                                      <p:cBhvr additive="base">
                                        <p:cTn id="15" dur="750" fill="hold"/>
                                        <p:tgtEl>
                                          <p:spTgt spid="151"/>
                                        </p:tgtEl>
                                        <p:attrNameLst>
                                          <p:attrName>ppt_x</p:attrName>
                                        </p:attrNameLst>
                                      </p:cBhvr>
                                      <p:tavLst>
                                        <p:tav tm="0">
                                          <p:val>
                                            <p:strVal val="1+#ppt_w/2"/>
                                          </p:val>
                                        </p:tav>
                                        <p:tav tm="100000">
                                          <p:val>
                                            <p:strVal val="#ppt_x"/>
                                          </p:val>
                                        </p:tav>
                                      </p:tavLst>
                                    </p:anim>
                                    <p:anim calcmode="lin" valueType="num">
                                      <p:cBhvr additive="base">
                                        <p:cTn id="16" dur="750" fill="hold"/>
                                        <p:tgtEl>
                                          <p:spTgt spid="151"/>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163"/>
                                        </p:tgtEl>
                                        <p:attrNameLst>
                                          <p:attrName>style.visibility</p:attrName>
                                        </p:attrNameLst>
                                      </p:cBhvr>
                                      <p:to>
                                        <p:strVal val="visible"/>
                                      </p:to>
                                    </p:set>
                                    <p:anim calcmode="lin" valueType="num">
                                      <p:cBhvr additive="base">
                                        <p:cTn id="19" dur="750" fill="hold"/>
                                        <p:tgtEl>
                                          <p:spTgt spid="163"/>
                                        </p:tgtEl>
                                        <p:attrNameLst>
                                          <p:attrName>ppt_x</p:attrName>
                                        </p:attrNameLst>
                                      </p:cBhvr>
                                      <p:tavLst>
                                        <p:tav tm="0">
                                          <p:val>
                                            <p:strVal val="1+#ppt_w/2"/>
                                          </p:val>
                                        </p:tav>
                                        <p:tav tm="100000">
                                          <p:val>
                                            <p:strVal val="#ppt_x"/>
                                          </p:val>
                                        </p:tav>
                                      </p:tavLst>
                                    </p:anim>
                                    <p:anim calcmode="lin" valueType="num">
                                      <p:cBhvr additive="base">
                                        <p:cTn id="20" dur="750" fill="hold"/>
                                        <p:tgtEl>
                                          <p:spTgt spid="163"/>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750"/>
                                  </p:stCondLst>
                                  <p:childTnLst>
                                    <p:set>
                                      <p:cBhvr>
                                        <p:cTn id="22" dur="1" fill="hold">
                                          <p:stCondLst>
                                            <p:cond delay="0"/>
                                          </p:stCondLst>
                                        </p:cTn>
                                        <p:tgtEl>
                                          <p:spTgt spid="127"/>
                                        </p:tgtEl>
                                        <p:attrNameLst>
                                          <p:attrName>style.visibility</p:attrName>
                                        </p:attrNameLst>
                                      </p:cBhvr>
                                      <p:to>
                                        <p:strVal val="visible"/>
                                      </p:to>
                                    </p:set>
                                    <p:anim calcmode="lin" valueType="num">
                                      <p:cBhvr additive="base">
                                        <p:cTn id="23" dur="1000" fill="hold"/>
                                        <p:tgtEl>
                                          <p:spTgt spid="127"/>
                                        </p:tgtEl>
                                        <p:attrNameLst>
                                          <p:attrName>ppt_x</p:attrName>
                                        </p:attrNameLst>
                                      </p:cBhvr>
                                      <p:tavLst>
                                        <p:tav tm="0">
                                          <p:val>
                                            <p:strVal val="1+#ppt_w/2"/>
                                          </p:val>
                                        </p:tav>
                                        <p:tav tm="100000">
                                          <p:val>
                                            <p:strVal val="#ppt_x"/>
                                          </p:val>
                                        </p:tav>
                                      </p:tavLst>
                                    </p:anim>
                                    <p:anim calcmode="lin" valueType="num">
                                      <p:cBhvr additive="base">
                                        <p:cTn id="24" dur="1000" fill="hold"/>
                                        <p:tgtEl>
                                          <p:spTgt spid="127"/>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000"/>
                                  </p:stCondLst>
                                  <p:childTnLst>
                                    <p:set>
                                      <p:cBhvr>
                                        <p:cTn id="26" dur="1" fill="hold">
                                          <p:stCondLst>
                                            <p:cond delay="0"/>
                                          </p:stCondLst>
                                        </p:cTn>
                                        <p:tgtEl>
                                          <p:spTgt spid="143"/>
                                        </p:tgtEl>
                                        <p:attrNameLst>
                                          <p:attrName>style.visibility</p:attrName>
                                        </p:attrNameLst>
                                      </p:cBhvr>
                                      <p:to>
                                        <p:strVal val="visible"/>
                                      </p:to>
                                    </p:set>
                                    <p:anim calcmode="lin" valueType="num">
                                      <p:cBhvr additive="base">
                                        <p:cTn id="27" dur="1000" fill="hold"/>
                                        <p:tgtEl>
                                          <p:spTgt spid="143"/>
                                        </p:tgtEl>
                                        <p:attrNameLst>
                                          <p:attrName>ppt_x</p:attrName>
                                        </p:attrNameLst>
                                      </p:cBhvr>
                                      <p:tavLst>
                                        <p:tav tm="0">
                                          <p:val>
                                            <p:strVal val="1+#ppt_w/2"/>
                                          </p:val>
                                        </p:tav>
                                        <p:tav tm="100000">
                                          <p:val>
                                            <p:strVal val="#ppt_x"/>
                                          </p:val>
                                        </p:tav>
                                      </p:tavLst>
                                    </p:anim>
                                    <p:anim calcmode="lin" valueType="num">
                                      <p:cBhvr additive="base">
                                        <p:cTn id="28" dur="1000" fill="hold"/>
                                        <p:tgtEl>
                                          <p:spTgt spid="143"/>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childTnLst>
                                    <p:set>
                                      <p:cBhvr>
                                        <p:cTn id="30" dur="1" fill="hold">
                                          <p:stCondLst>
                                            <p:cond delay="0"/>
                                          </p:stCondLst>
                                        </p:cTn>
                                        <p:tgtEl>
                                          <p:spTgt spid="155"/>
                                        </p:tgtEl>
                                        <p:attrNameLst>
                                          <p:attrName>style.visibility</p:attrName>
                                        </p:attrNameLst>
                                      </p:cBhvr>
                                      <p:to>
                                        <p:strVal val="visible"/>
                                      </p:to>
                                    </p:set>
                                    <p:anim calcmode="lin" valueType="num">
                                      <p:cBhvr additive="base">
                                        <p:cTn id="31" dur="750" fill="hold"/>
                                        <p:tgtEl>
                                          <p:spTgt spid="155"/>
                                        </p:tgtEl>
                                        <p:attrNameLst>
                                          <p:attrName>ppt_x</p:attrName>
                                        </p:attrNameLst>
                                      </p:cBhvr>
                                      <p:tavLst>
                                        <p:tav tm="0">
                                          <p:val>
                                            <p:strVal val="1+#ppt_w/2"/>
                                          </p:val>
                                        </p:tav>
                                        <p:tav tm="100000">
                                          <p:val>
                                            <p:strVal val="#ppt_x"/>
                                          </p:val>
                                        </p:tav>
                                      </p:tavLst>
                                    </p:anim>
                                    <p:anim calcmode="lin" valueType="num">
                                      <p:cBhvr additive="base">
                                        <p:cTn id="32" dur="750" fill="hold"/>
                                        <p:tgtEl>
                                          <p:spTgt spid="155"/>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1500"/>
                                  </p:stCondLst>
                                  <p:childTnLst>
                                    <p:set>
                                      <p:cBhvr>
                                        <p:cTn id="34" dur="1" fill="hold">
                                          <p:stCondLst>
                                            <p:cond delay="0"/>
                                          </p:stCondLst>
                                        </p:cTn>
                                        <p:tgtEl>
                                          <p:spTgt spid="174"/>
                                        </p:tgtEl>
                                        <p:attrNameLst>
                                          <p:attrName>style.visibility</p:attrName>
                                        </p:attrNameLst>
                                      </p:cBhvr>
                                      <p:to>
                                        <p:strVal val="visible"/>
                                      </p:to>
                                    </p:set>
                                    <p:anim calcmode="lin" valueType="num">
                                      <p:cBhvr additive="base">
                                        <p:cTn id="35" dur="750" fill="hold"/>
                                        <p:tgtEl>
                                          <p:spTgt spid="174"/>
                                        </p:tgtEl>
                                        <p:attrNameLst>
                                          <p:attrName>ppt_x</p:attrName>
                                        </p:attrNameLst>
                                      </p:cBhvr>
                                      <p:tavLst>
                                        <p:tav tm="0">
                                          <p:val>
                                            <p:strVal val="1+#ppt_w/2"/>
                                          </p:val>
                                        </p:tav>
                                        <p:tav tm="100000">
                                          <p:val>
                                            <p:strVal val="#ppt_x"/>
                                          </p:val>
                                        </p:tav>
                                      </p:tavLst>
                                    </p:anim>
                                    <p:anim calcmode="lin" valueType="num">
                                      <p:cBhvr additive="base">
                                        <p:cTn id="36" dur="750" fill="hold"/>
                                        <p:tgtEl>
                                          <p:spTgt spid="174"/>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1500"/>
                                  </p:stCondLst>
                                  <p:childTnLst>
                                    <p:set>
                                      <p:cBhvr>
                                        <p:cTn id="38" dur="1" fill="hold">
                                          <p:stCondLst>
                                            <p:cond delay="0"/>
                                          </p:stCondLst>
                                        </p:cTn>
                                        <p:tgtEl>
                                          <p:spTgt spid="170"/>
                                        </p:tgtEl>
                                        <p:attrNameLst>
                                          <p:attrName>style.visibility</p:attrName>
                                        </p:attrNameLst>
                                      </p:cBhvr>
                                      <p:to>
                                        <p:strVal val="visible"/>
                                      </p:to>
                                    </p:set>
                                    <p:anim calcmode="lin" valueType="num">
                                      <p:cBhvr additive="base">
                                        <p:cTn id="39" dur="1000" fill="hold"/>
                                        <p:tgtEl>
                                          <p:spTgt spid="170"/>
                                        </p:tgtEl>
                                        <p:attrNameLst>
                                          <p:attrName>ppt_x</p:attrName>
                                        </p:attrNameLst>
                                      </p:cBhvr>
                                      <p:tavLst>
                                        <p:tav tm="0">
                                          <p:val>
                                            <p:strVal val="1+#ppt_w/2"/>
                                          </p:val>
                                        </p:tav>
                                        <p:tav tm="100000">
                                          <p:val>
                                            <p:strVal val="#ppt_x"/>
                                          </p:val>
                                        </p:tav>
                                      </p:tavLst>
                                    </p:anim>
                                    <p:anim calcmode="lin" valueType="num">
                                      <p:cBhvr additive="base">
                                        <p:cTn id="40" dur="1000" fill="hold"/>
                                        <p:tgtEl>
                                          <p:spTgt spid="170"/>
                                        </p:tgtEl>
                                        <p:attrNameLst>
                                          <p:attrName>ppt_y</p:attrName>
                                        </p:attrNameLst>
                                      </p:cBhvr>
                                      <p:tavLst>
                                        <p:tav tm="0">
                                          <p:val>
                                            <p:strVal val="#ppt_y"/>
                                          </p:val>
                                        </p:tav>
                                        <p:tav tm="100000">
                                          <p:val>
                                            <p:strVal val="#ppt_y"/>
                                          </p:val>
                                        </p:tav>
                                      </p:tavLst>
                                    </p:anim>
                                  </p:childTnLst>
                                </p:cTn>
                              </p:par>
                              <p:par>
                                <p:cTn id="41" presetID="2" presetClass="entr" presetSubtype="2" decel="100000" fill="hold" nodeType="withEffect">
                                  <p:stCondLst>
                                    <p:cond delay="1750"/>
                                  </p:stCondLst>
                                  <p:childTnLst>
                                    <p:set>
                                      <p:cBhvr>
                                        <p:cTn id="42" dur="1" fill="hold">
                                          <p:stCondLst>
                                            <p:cond delay="0"/>
                                          </p:stCondLst>
                                        </p:cTn>
                                        <p:tgtEl>
                                          <p:spTgt spid="135"/>
                                        </p:tgtEl>
                                        <p:attrNameLst>
                                          <p:attrName>style.visibility</p:attrName>
                                        </p:attrNameLst>
                                      </p:cBhvr>
                                      <p:to>
                                        <p:strVal val="visible"/>
                                      </p:to>
                                    </p:set>
                                    <p:anim calcmode="lin" valueType="num">
                                      <p:cBhvr additive="base">
                                        <p:cTn id="43" dur="1000" fill="hold"/>
                                        <p:tgtEl>
                                          <p:spTgt spid="135"/>
                                        </p:tgtEl>
                                        <p:attrNameLst>
                                          <p:attrName>ppt_x</p:attrName>
                                        </p:attrNameLst>
                                      </p:cBhvr>
                                      <p:tavLst>
                                        <p:tav tm="0">
                                          <p:val>
                                            <p:strVal val="1+#ppt_w/2"/>
                                          </p:val>
                                        </p:tav>
                                        <p:tav tm="100000">
                                          <p:val>
                                            <p:strVal val="#ppt_x"/>
                                          </p:val>
                                        </p:tav>
                                      </p:tavLst>
                                    </p:anim>
                                    <p:anim calcmode="lin" valueType="num">
                                      <p:cBhvr additive="base">
                                        <p:cTn id="44" dur="1000" fill="hold"/>
                                        <p:tgtEl>
                                          <p:spTgt spid="135"/>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2000"/>
                                  </p:stCondLst>
                                  <p:childTnLst>
                                    <p:set>
                                      <p:cBhvr>
                                        <p:cTn id="46" dur="1" fill="hold">
                                          <p:stCondLst>
                                            <p:cond delay="0"/>
                                          </p:stCondLst>
                                        </p:cTn>
                                        <p:tgtEl>
                                          <p:spTgt spid="147"/>
                                        </p:tgtEl>
                                        <p:attrNameLst>
                                          <p:attrName>style.visibility</p:attrName>
                                        </p:attrNameLst>
                                      </p:cBhvr>
                                      <p:to>
                                        <p:strVal val="visible"/>
                                      </p:to>
                                    </p:set>
                                    <p:anim calcmode="lin" valueType="num">
                                      <p:cBhvr additive="base">
                                        <p:cTn id="47" dur="750" fill="hold"/>
                                        <p:tgtEl>
                                          <p:spTgt spid="147"/>
                                        </p:tgtEl>
                                        <p:attrNameLst>
                                          <p:attrName>ppt_x</p:attrName>
                                        </p:attrNameLst>
                                      </p:cBhvr>
                                      <p:tavLst>
                                        <p:tav tm="0">
                                          <p:val>
                                            <p:strVal val="1+#ppt_w/2"/>
                                          </p:val>
                                        </p:tav>
                                        <p:tav tm="100000">
                                          <p:val>
                                            <p:strVal val="#ppt_x"/>
                                          </p:val>
                                        </p:tav>
                                      </p:tavLst>
                                    </p:anim>
                                    <p:anim calcmode="lin" valueType="num">
                                      <p:cBhvr additive="base">
                                        <p:cTn id="48" dur="750" fill="hold"/>
                                        <p:tgtEl>
                                          <p:spTgt spid="147"/>
                                        </p:tgtEl>
                                        <p:attrNameLst>
                                          <p:attrName>ppt_y</p:attrName>
                                        </p:attrNameLst>
                                      </p:cBhvr>
                                      <p:tavLst>
                                        <p:tav tm="0">
                                          <p:val>
                                            <p:strVal val="#ppt_y"/>
                                          </p:val>
                                        </p:tav>
                                        <p:tav tm="100000">
                                          <p:val>
                                            <p:strVal val="#ppt_y"/>
                                          </p:val>
                                        </p:tav>
                                      </p:tavLst>
                                    </p:anim>
                                  </p:childTnLst>
                                </p:cTn>
                              </p:par>
                              <p:par>
                                <p:cTn id="49" presetID="2" presetClass="entr" presetSubtype="2" decel="100000" fill="hold" nodeType="withEffect">
                                  <p:stCondLst>
                                    <p:cond delay="2250"/>
                                  </p:stCondLst>
                                  <p:childTnLst>
                                    <p:set>
                                      <p:cBhvr>
                                        <p:cTn id="50" dur="1" fill="hold">
                                          <p:stCondLst>
                                            <p:cond delay="0"/>
                                          </p:stCondLst>
                                        </p:cTn>
                                        <p:tgtEl>
                                          <p:spTgt spid="159"/>
                                        </p:tgtEl>
                                        <p:attrNameLst>
                                          <p:attrName>style.visibility</p:attrName>
                                        </p:attrNameLst>
                                      </p:cBhvr>
                                      <p:to>
                                        <p:strVal val="visible"/>
                                      </p:to>
                                    </p:set>
                                    <p:anim calcmode="lin" valueType="num">
                                      <p:cBhvr additive="base">
                                        <p:cTn id="51" dur="750" fill="hold"/>
                                        <p:tgtEl>
                                          <p:spTgt spid="159"/>
                                        </p:tgtEl>
                                        <p:attrNameLst>
                                          <p:attrName>ppt_x</p:attrName>
                                        </p:attrNameLst>
                                      </p:cBhvr>
                                      <p:tavLst>
                                        <p:tav tm="0">
                                          <p:val>
                                            <p:strVal val="1+#ppt_w/2"/>
                                          </p:val>
                                        </p:tav>
                                        <p:tav tm="100000">
                                          <p:val>
                                            <p:strVal val="#ppt_x"/>
                                          </p:val>
                                        </p:tav>
                                      </p:tavLst>
                                    </p:anim>
                                    <p:anim calcmode="lin" valueType="num">
                                      <p:cBhvr additive="base">
                                        <p:cTn id="52" dur="750" fill="hold"/>
                                        <p:tgtEl>
                                          <p:spTgt spid="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av4deLnlAUO9xkfqQhrf6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vVbD8.dl6kOx0n0wdzieM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avVgFYmz0CtTUWav_iBm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xXAkjR9OoEmWDjJpp4wsh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vVbD8.dl6kOx0n0wdzieM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ravVgFYmz0CtTUWav_iBm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xXAkjR9OoEmWDjJpp4wsh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vVbD8.dl6kOx0n0wdzieM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ravVgFYmz0CtTUWav_iBm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xXAkjR9OoEmWDjJpp4wsh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9AIZSDN8u0KFL27TMcG81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heme/theme1.xml><?xml version="1.0" encoding="utf-8"?>
<a:theme xmlns:a="http://schemas.openxmlformats.org/drawingml/2006/main" name="Default Design">
  <a:themeElements>
    <a:clrScheme name="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297561"/>
        </a:dk2>
        <a:lt2>
          <a:srgbClr val="C0C0C0"/>
        </a:lt2>
        <a:accent1>
          <a:srgbClr val="95C15B"/>
        </a:accent1>
        <a:accent2>
          <a:srgbClr val="46C6A8"/>
        </a:accent2>
        <a:accent3>
          <a:srgbClr val="FFFFFF"/>
        </a:accent3>
        <a:accent4>
          <a:srgbClr val="000000"/>
        </a:accent4>
        <a:accent5>
          <a:srgbClr val="C8DDB5"/>
        </a:accent5>
        <a:accent6>
          <a:srgbClr val="3FB398"/>
        </a:accent6>
        <a:hlink>
          <a:srgbClr val="B18DE7"/>
        </a:hlink>
        <a:folHlink>
          <a:srgbClr val="7DAEE3"/>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983E2C"/>
        </a:dk2>
        <a:lt2>
          <a:srgbClr val="C0C0C0"/>
        </a:lt2>
        <a:accent1>
          <a:srgbClr val="E98E71"/>
        </a:accent1>
        <a:accent2>
          <a:srgbClr val="E7AF4B"/>
        </a:accent2>
        <a:accent3>
          <a:srgbClr val="FFFFFF"/>
        </a:accent3>
        <a:accent4>
          <a:srgbClr val="000000"/>
        </a:accent4>
        <a:accent5>
          <a:srgbClr val="F2C6BB"/>
        </a:accent5>
        <a:accent6>
          <a:srgbClr val="D19E43"/>
        </a:accent6>
        <a:hlink>
          <a:srgbClr val="4DC3D3"/>
        </a:hlink>
        <a:folHlink>
          <a:srgbClr val="CD9C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297561"/>
        </a:dk2>
        <a:lt2>
          <a:srgbClr val="C0C0C0"/>
        </a:lt2>
        <a:accent1>
          <a:srgbClr val="95C15B"/>
        </a:accent1>
        <a:accent2>
          <a:srgbClr val="46C6A8"/>
        </a:accent2>
        <a:accent3>
          <a:srgbClr val="FFFFFF"/>
        </a:accent3>
        <a:accent4>
          <a:srgbClr val="000000"/>
        </a:accent4>
        <a:accent5>
          <a:srgbClr val="C8DDB5"/>
        </a:accent5>
        <a:accent6>
          <a:srgbClr val="3FB398"/>
        </a:accent6>
        <a:hlink>
          <a:srgbClr val="B18DE7"/>
        </a:hlink>
        <a:folHlink>
          <a:srgbClr val="7DAEE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983E2C"/>
        </a:dk2>
        <a:lt2>
          <a:srgbClr val="C0C0C0"/>
        </a:lt2>
        <a:accent1>
          <a:srgbClr val="E98E71"/>
        </a:accent1>
        <a:accent2>
          <a:srgbClr val="E7AF4B"/>
        </a:accent2>
        <a:accent3>
          <a:srgbClr val="FFFFFF"/>
        </a:accent3>
        <a:accent4>
          <a:srgbClr val="000000"/>
        </a:accent4>
        <a:accent5>
          <a:srgbClr val="F2C6BB"/>
        </a:accent5>
        <a:accent6>
          <a:srgbClr val="D19E43"/>
        </a:accent6>
        <a:hlink>
          <a:srgbClr val="4DC3D3"/>
        </a:hlink>
        <a:folHlink>
          <a:srgbClr val="CD9C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2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297561"/>
        </a:dk2>
        <a:lt2>
          <a:srgbClr val="C0C0C0"/>
        </a:lt2>
        <a:accent1>
          <a:srgbClr val="95C15B"/>
        </a:accent1>
        <a:accent2>
          <a:srgbClr val="46C6A8"/>
        </a:accent2>
        <a:accent3>
          <a:srgbClr val="FFFFFF"/>
        </a:accent3>
        <a:accent4>
          <a:srgbClr val="000000"/>
        </a:accent4>
        <a:accent5>
          <a:srgbClr val="C8DDB5"/>
        </a:accent5>
        <a:accent6>
          <a:srgbClr val="3FB398"/>
        </a:accent6>
        <a:hlink>
          <a:srgbClr val="B18DE7"/>
        </a:hlink>
        <a:folHlink>
          <a:srgbClr val="7DAEE3"/>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983E2C"/>
        </a:dk2>
        <a:lt2>
          <a:srgbClr val="C0C0C0"/>
        </a:lt2>
        <a:accent1>
          <a:srgbClr val="E98E71"/>
        </a:accent1>
        <a:accent2>
          <a:srgbClr val="E7AF4B"/>
        </a:accent2>
        <a:accent3>
          <a:srgbClr val="FFFFFF"/>
        </a:accent3>
        <a:accent4>
          <a:srgbClr val="000000"/>
        </a:accent4>
        <a:accent5>
          <a:srgbClr val="F2C6BB"/>
        </a:accent5>
        <a:accent6>
          <a:srgbClr val="D19E43"/>
        </a:accent6>
        <a:hlink>
          <a:srgbClr val="4DC3D3"/>
        </a:hlink>
        <a:folHlink>
          <a:srgbClr val="CD9C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3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297561"/>
        </a:dk2>
        <a:lt2>
          <a:srgbClr val="C0C0C0"/>
        </a:lt2>
        <a:accent1>
          <a:srgbClr val="95C15B"/>
        </a:accent1>
        <a:accent2>
          <a:srgbClr val="46C6A8"/>
        </a:accent2>
        <a:accent3>
          <a:srgbClr val="FFFFFF"/>
        </a:accent3>
        <a:accent4>
          <a:srgbClr val="000000"/>
        </a:accent4>
        <a:accent5>
          <a:srgbClr val="C8DDB5"/>
        </a:accent5>
        <a:accent6>
          <a:srgbClr val="3FB398"/>
        </a:accent6>
        <a:hlink>
          <a:srgbClr val="B18DE7"/>
        </a:hlink>
        <a:folHlink>
          <a:srgbClr val="7DAEE3"/>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983E2C"/>
        </a:dk2>
        <a:lt2>
          <a:srgbClr val="C0C0C0"/>
        </a:lt2>
        <a:accent1>
          <a:srgbClr val="E98E71"/>
        </a:accent1>
        <a:accent2>
          <a:srgbClr val="E7AF4B"/>
        </a:accent2>
        <a:accent3>
          <a:srgbClr val="FFFFFF"/>
        </a:accent3>
        <a:accent4>
          <a:srgbClr val="000000"/>
        </a:accent4>
        <a:accent5>
          <a:srgbClr val="F2C6BB"/>
        </a:accent5>
        <a:accent6>
          <a:srgbClr val="D19E43"/>
        </a:accent6>
        <a:hlink>
          <a:srgbClr val="4DC3D3"/>
        </a:hlink>
        <a:folHlink>
          <a:srgbClr val="CD9C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efault Design">
  <a:themeElements>
    <a:clrScheme name="4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297561"/>
        </a:dk2>
        <a:lt2>
          <a:srgbClr val="C0C0C0"/>
        </a:lt2>
        <a:accent1>
          <a:srgbClr val="95C15B"/>
        </a:accent1>
        <a:accent2>
          <a:srgbClr val="46C6A8"/>
        </a:accent2>
        <a:accent3>
          <a:srgbClr val="FFFFFF"/>
        </a:accent3>
        <a:accent4>
          <a:srgbClr val="000000"/>
        </a:accent4>
        <a:accent5>
          <a:srgbClr val="C8DDB5"/>
        </a:accent5>
        <a:accent6>
          <a:srgbClr val="3FB398"/>
        </a:accent6>
        <a:hlink>
          <a:srgbClr val="B18DE7"/>
        </a:hlink>
        <a:folHlink>
          <a:srgbClr val="7DAEE3"/>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983E2C"/>
        </a:dk2>
        <a:lt2>
          <a:srgbClr val="C0C0C0"/>
        </a:lt2>
        <a:accent1>
          <a:srgbClr val="E98E71"/>
        </a:accent1>
        <a:accent2>
          <a:srgbClr val="E7AF4B"/>
        </a:accent2>
        <a:accent3>
          <a:srgbClr val="FFFFFF"/>
        </a:accent3>
        <a:accent4>
          <a:srgbClr val="000000"/>
        </a:accent4>
        <a:accent5>
          <a:srgbClr val="F2C6BB"/>
        </a:accent5>
        <a:accent6>
          <a:srgbClr val="D19E43"/>
        </a:accent6>
        <a:hlink>
          <a:srgbClr val="4DC3D3"/>
        </a:hlink>
        <a:folHlink>
          <a:srgbClr val="CD9C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echEd_2012_Template_16x9">
  <a:themeElements>
    <a:clrScheme name="自定义 23">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FFFFFF"/>
      </a:hlink>
      <a:folHlink>
        <a:srgbClr val="FFFFF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7.xml><?xml version="1.0" encoding="utf-8"?>
<a:theme xmlns:a="http://schemas.openxmlformats.org/drawingml/2006/main" name="TechEd_2012_Template_16x9">
  <a:themeElements>
    <a:clrScheme name="自定义 2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FFFFFF"/>
      </a:hlink>
      <a:folHlink>
        <a:srgbClr val="FFFFF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3366"/>
        </a:dk2>
        <a:lt2>
          <a:srgbClr val="B2B2B2"/>
        </a:lt2>
        <a:accent1>
          <a:srgbClr val="1AA2E6"/>
        </a:accent1>
        <a:accent2>
          <a:srgbClr val="F6952A"/>
        </a:accent2>
        <a:accent3>
          <a:srgbClr val="FFFFFF"/>
        </a:accent3>
        <a:accent4>
          <a:srgbClr val="000000"/>
        </a:accent4>
        <a:accent5>
          <a:srgbClr val="ABCEF0"/>
        </a:accent5>
        <a:accent6>
          <a:srgbClr val="DF8725"/>
        </a:accent6>
        <a:hlink>
          <a:srgbClr val="28B3B6"/>
        </a:hlink>
        <a:folHlink>
          <a:srgbClr val="5FB63C"/>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297561"/>
        </a:dk2>
        <a:lt2>
          <a:srgbClr val="C0C0C0"/>
        </a:lt2>
        <a:accent1>
          <a:srgbClr val="95C15B"/>
        </a:accent1>
        <a:accent2>
          <a:srgbClr val="46C6A8"/>
        </a:accent2>
        <a:accent3>
          <a:srgbClr val="FFFFFF"/>
        </a:accent3>
        <a:accent4>
          <a:srgbClr val="000000"/>
        </a:accent4>
        <a:accent5>
          <a:srgbClr val="C8DDB5"/>
        </a:accent5>
        <a:accent6>
          <a:srgbClr val="3FB398"/>
        </a:accent6>
        <a:hlink>
          <a:srgbClr val="B18DE7"/>
        </a:hlink>
        <a:folHlink>
          <a:srgbClr val="7DAEE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983E2C"/>
        </a:dk2>
        <a:lt2>
          <a:srgbClr val="C0C0C0"/>
        </a:lt2>
        <a:accent1>
          <a:srgbClr val="E98E71"/>
        </a:accent1>
        <a:accent2>
          <a:srgbClr val="E7AF4B"/>
        </a:accent2>
        <a:accent3>
          <a:srgbClr val="FFFFFF"/>
        </a:accent3>
        <a:accent4>
          <a:srgbClr val="000000"/>
        </a:accent4>
        <a:accent5>
          <a:srgbClr val="F2C6BB"/>
        </a:accent5>
        <a:accent6>
          <a:srgbClr val="D19E43"/>
        </a:accent6>
        <a:hlink>
          <a:srgbClr val="4DC3D3"/>
        </a:hlink>
        <a:folHlink>
          <a:srgbClr val="CD9C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S035TGp_Proposal</Template>
  <TotalTime>12766</TotalTime>
  <Words>5154</Words>
  <Application>Microsoft Office PowerPoint</Application>
  <PresentationFormat>全屏显示(4:3)</PresentationFormat>
  <Paragraphs>741</Paragraphs>
  <Slides>44</Slides>
  <Notes>42</Notes>
  <HiddenSlides>0</HiddenSlides>
  <MMClips>1</MMClips>
  <ScaleCrop>false</ScaleCrop>
  <HeadingPairs>
    <vt:vector size="8" baseType="variant">
      <vt:variant>
        <vt:lpstr>已用的字体</vt:lpstr>
      </vt:variant>
      <vt:variant>
        <vt:i4>22</vt:i4>
      </vt:variant>
      <vt:variant>
        <vt:lpstr>主题</vt:lpstr>
      </vt:variant>
      <vt:variant>
        <vt:i4>8</vt:i4>
      </vt:variant>
      <vt:variant>
        <vt:lpstr>嵌入 OLE 服务器</vt:lpstr>
      </vt:variant>
      <vt:variant>
        <vt:i4>1</vt:i4>
      </vt:variant>
      <vt:variant>
        <vt:lpstr>幻灯片标题</vt:lpstr>
      </vt:variant>
      <vt:variant>
        <vt:i4>44</vt:i4>
      </vt:variant>
    </vt:vector>
  </HeadingPairs>
  <TitlesOfParts>
    <vt:vector size="75" baseType="lpstr">
      <vt:lpstr>Arial Unicode MS</vt:lpstr>
      <vt:lpstr>굴림</vt:lpstr>
      <vt:lpstr>HY견고딕</vt:lpstr>
      <vt:lpstr>ＭＳ Ｐゴシック</vt:lpstr>
      <vt:lpstr>Segoe</vt:lpstr>
      <vt:lpstr>Segoe Light</vt:lpstr>
      <vt:lpstr>Segoe Semibold</vt:lpstr>
      <vt:lpstr>隶书</vt:lpstr>
      <vt:lpstr>宋体</vt:lpstr>
      <vt:lpstr>微软雅黑</vt:lpstr>
      <vt:lpstr>Algerian</vt:lpstr>
      <vt:lpstr>Arial</vt:lpstr>
      <vt:lpstr>Arial Black</vt:lpstr>
      <vt:lpstr>Calibri</vt:lpstr>
      <vt:lpstr>Cambria</vt:lpstr>
      <vt:lpstr>Candara</vt:lpstr>
      <vt:lpstr>Corbel</vt:lpstr>
      <vt:lpstr>Segoe UI</vt:lpstr>
      <vt:lpstr>Segoe UI Light</vt:lpstr>
      <vt:lpstr>Times New Roman</vt:lpstr>
      <vt:lpstr>Wingdings</vt:lpstr>
      <vt:lpstr>Wingdings 2</vt:lpstr>
      <vt:lpstr>Default Design</vt:lpstr>
      <vt:lpstr>1_Default Design</vt:lpstr>
      <vt:lpstr>2_Default Design</vt:lpstr>
      <vt:lpstr>3_Default Design</vt:lpstr>
      <vt:lpstr>4_Default Design</vt:lpstr>
      <vt:lpstr>3_TechEd_2012_Template_16x9</vt:lpstr>
      <vt:lpstr>TechEd_2012_Template_16x9</vt:lpstr>
      <vt:lpstr>6_Default Design</vt:lpstr>
      <vt:lpstr>think-cell Slide</vt:lpstr>
      <vt:lpstr>工业腐蚀控制技术与 碧海舟腐蚀控制解决方案</vt:lpstr>
      <vt:lpstr>腐蚀现象</vt:lpstr>
      <vt:lpstr>腐蚀现象</vt:lpstr>
      <vt:lpstr>腐蚀的概念</vt:lpstr>
      <vt:lpstr>腐蚀的概念</vt:lpstr>
      <vt:lpstr>腐蚀的概念</vt:lpstr>
      <vt:lpstr>腐蚀的危害</vt:lpstr>
      <vt:lpstr>腐蚀的危害</vt:lpstr>
      <vt:lpstr>腐蚀控制技术</vt:lpstr>
      <vt:lpstr>腐蚀控制技术</vt:lpstr>
      <vt:lpstr>腐蚀控制技术</vt:lpstr>
      <vt:lpstr>腐蚀控制技术</vt:lpstr>
      <vt:lpstr>腐蚀控制技术</vt:lpstr>
      <vt:lpstr>腐蚀控制技术</vt:lpstr>
      <vt:lpstr>腐蚀控制技术</vt:lpstr>
      <vt:lpstr>腐蚀控制技术</vt:lpstr>
      <vt:lpstr>腐蚀控制技术</vt:lpstr>
      <vt:lpstr>碧海舟有机涂料系列</vt:lpstr>
      <vt:lpstr>碧海舟低温型环氧粉末涂料</vt:lpstr>
      <vt:lpstr>碧海舟水性涂料系列</vt:lpstr>
      <vt:lpstr>碧海舟无溶剂涂料系列</vt:lpstr>
      <vt:lpstr>腐蚀控制技术</vt:lpstr>
      <vt:lpstr>腐蚀控制技术</vt:lpstr>
      <vt:lpstr>腐蚀控制技术</vt:lpstr>
      <vt:lpstr>腐蚀控制技术</vt:lpstr>
      <vt:lpstr>腐蚀控制技术</vt:lpstr>
      <vt:lpstr>腐蚀控制技术</vt:lpstr>
      <vt:lpstr>阴极保护技术</vt:lpstr>
      <vt:lpstr>碧海舟阴极保护技术</vt:lpstr>
      <vt:lpstr>碧海舟MMO/Ti柔性阳极</vt:lpstr>
      <vt:lpstr>防爆区域阴极保护技术的核心</vt:lpstr>
      <vt:lpstr>碧海舟防爆区域阴极保护技术</vt:lpstr>
      <vt:lpstr>碧海舟阴极保护解决方案</vt:lpstr>
      <vt:lpstr>腐蚀控制技术</vt:lpstr>
      <vt:lpstr>碧海舟腐蚀监测解决方案</vt:lpstr>
      <vt:lpstr>酸性气田腐蚀监测方案</vt:lpstr>
      <vt:lpstr>腐蚀控制技术</vt:lpstr>
      <vt:lpstr>碧海舟腐蚀检测技术</vt:lpstr>
      <vt:lpstr>碧海舟内检测技术</vt:lpstr>
      <vt:lpstr>非破坏式保温管道检测</vt:lpstr>
      <vt:lpstr>碧海舟管道快速漏磁检测技术</vt:lpstr>
      <vt:lpstr>腐蚀控制技术</vt:lpstr>
      <vt:lpstr>腐蚀控制技术</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Dingboshi</dc:creator>
  <cp:lastModifiedBy>Dingboshi</cp:lastModifiedBy>
  <cp:revision>776</cp:revision>
  <cp:lastPrinted>2013-03-19T21:28:33Z</cp:lastPrinted>
  <dcterms:created xsi:type="dcterms:W3CDTF">2013-01-20T03:13:30Z</dcterms:created>
  <dcterms:modified xsi:type="dcterms:W3CDTF">2013-05-21T03:15:34Z</dcterms:modified>
</cp:coreProperties>
</file>